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1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notesSlides/notesSlide14.xml" ContentType="application/vnd.openxmlformats-officedocument.presentationml.notesSlide+xml"/>
  <Override PartName="/ppt/ink/ink596.xml" ContentType="application/inkml+xml"/>
  <Override PartName="/ppt/ink/ink597.xml" ContentType="application/inkml+xml"/>
  <Override PartName="/ppt/ink/ink59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1" r:id="rId4"/>
    <p:sldMasterId id="2147483729" r:id="rId5"/>
  </p:sldMasterIdLst>
  <p:notesMasterIdLst>
    <p:notesMasterId r:id="rId35"/>
  </p:notesMasterIdLst>
  <p:sldIdLst>
    <p:sldId id="256" r:id="rId6"/>
    <p:sldId id="402" r:id="rId7"/>
    <p:sldId id="423" r:id="rId8"/>
    <p:sldId id="405" r:id="rId9"/>
    <p:sldId id="258" r:id="rId10"/>
    <p:sldId id="259" r:id="rId11"/>
    <p:sldId id="260" r:id="rId12"/>
    <p:sldId id="261" r:id="rId13"/>
    <p:sldId id="262" r:id="rId14"/>
    <p:sldId id="267" r:id="rId15"/>
    <p:sldId id="424" r:id="rId16"/>
    <p:sldId id="425" r:id="rId17"/>
    <p:sldId id="268" r:id="rId18"/>
    <p:sldId id="269" r:id="rId19"/>
    <p:sldId id="270" r:id="rId20"/>
    <p:sldId id="271" r:id="rId21"/>
    <p:sldId id="272" r:id="rId22"/>
    <p:sldId id="426" r:id="rId23"/>
    <p:sldId id="274" r:id="rId24"/>
    <p:sldId id="275" r:id="rId25"/>
    <p:sldId id="276" r:id="rId26"/>
    <p:sldId id="277" r:id="rId27"/>
    <p:sldId id="278" r:id="rId28"/>
    <p:sldId id="283" r:id="rId29"/>
    <p:sldId id="284" r:id="rId30"/>
    <p:sldId id="285" r:id="rId31"/>
    <p:sldId id="406" r:id="rId32"/>
    <p:sldId id="407" r:id="rId33"/>
    <p:sldId id="409" r:id="rId34"/>
  </p:sldIdLst>
  <p:sldSz cx="12188825" cy="6858000"/>
  <p:notesSz cx="6858000" cy="9144000"/>
  <p:embeddedFontLs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oper Black" panose="0208090404030B020404" pitchFamily="18" charset="0"/>
      <p:regular r:id="rId42"/>
    </p:embeddedFont>
    <p:embeddedFont>
      <p:font typeface="Corben" panose="020B0604020202020204" charset="0"/>
      <p:bold r:id="rId43"/>
    </p:embeddedFont>
    <p:embeddedFont>
      <p:font typeface="Gill Sans" panose="020B0604020202020204" charset="0"/>
      <p:regular r:id="rId44"/>
      <p:bold r:id="rId45"/>
    </p:embeddedFont>
    <p:embeddedFont>
      <p:font typeface="Open Sans" panose="020B0606030504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3" autoAdjust="0"/>
    <p:restoredTop sz="94660"/>
  </p:normalViewPr>
  <p:slideViewPr>
    <p:cSldViewPr snapToGrid="0">
      <p:cViewPr varScale="1">
        <p:scale>
          <a:sx n="90" d="100"/>
          <a:sy n="90" d="100"/>
        </p:scale>
        <p:origin x="60" y="38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16.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13.879"/>
    </inkml:context>
    <inkml:brush xml:id="br0">
      <inkml:brushProperty name="width" value="0.05" units="cm"/>
      <inkml:brushProperty name="height" value="0.05" units="cm"/>
    </inkml:brush>
  </inkml:definitions>
  <inkml:trace contextRef="#ctx0" brushRef="#br0">164 39 24575,'-3'0'0,"1"-1"0,-1 0 0,1 0 0,0 0 0,0 0 0,-1 0 0,1 0 0,0-1 0,-3-1 0,-9-6 0,5 5 0,0 1 0,-1 0 0,0 1 0,1 0 0,-1 1 0,0 0 0,0 0 0,0 1 0,-10 1 0,19-1 0,1 0 0,-1 0 0,0 0 0,1 0 0,-1 0 0,1 0 0,-1 0 0,0 0 0,1 0 0,-1 0 0,1 0 0,-1 1 0,0-1 0,1 0 0,-1 0 0,1 1 0,-1-1 0,1 0 0,-1 1 0,1-1 0,-1 0 0,1 1 0,0-1 0,-1 1 0,1-1 0,-1 1 0,1-1 0,0 1 0,-1-1 0,1 2 0,0-1 0,0 0 0,1 0 0,-1 0 0,0 0 0,1 0 0,-1 0 0,1 0 0,-1 0 0,1-1 0,-1 1 0,1 0 0,0 0 0,-1 0 0,1-1 0,1 2 0,4 3 0,0 0 0,0 0 0,13 6 0,6 0 0,1-2 0,-1 0 0,2-2 0,-1-1 0,1 0 0,0-3 0,0 0 0,27-1 0,-10-3 0,-1-2 0,0-1 0,0-3 0,53-15 0,-78 16 342,-11 2-684,-8 2-1023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4.847"/>
    </inkml:context>
    <inkml:brush xml:id="br0">
      <inkml:brushProperty name="width" value="0.05" units="cm"/>
      <inkml:brushProperty name="height" value="0.05" units="cm"/>
    </inkml:brush>
  </inkml:definitions>
  <inkml:trace contextRef="#ctx0" brushRef="#br0">1 152 24575,'18'-19'0,"26"-35"0,-29 33 0,29-28 0,-43 48 0,-1 1 0,0-1 0,1 0 0,0 1 0,-1-1 0,1 1 0,-1-1 0,1 1 0,0-1 0,-1 1 0,1 0 0,0-1 0,-1 1 0,1 0 0,0 0 0,0-1 0,-1 1 0,1 0 0,0 0 0,0 0 0,-1 0 0,1 0 0,0 0 0,0 0 0,-1 0 0,1 0 0,0 0 0,0 1 0,-1-1 0,2 0 0,-1 1 0,1 1 0,-1-1 0,0 0 0,0 0 0,0 1 0,0-1 0,0 1 0,-1-1 0,1 1 0,0-1 0,-1 1 0,1-1 0,0 3 0,2 9 0,-1-1 0,2 23 0,-4-32 0,14 304 0,27 273 0,-23-470-1365,-10-73-5461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29.624"/>
    </inkml:context>
    <inkml:brush xml:id="br0">
      <inkml:brushProperty name="width" value="0.05" units="cm"/>
      <inkml:brushProperty name="height" value="0.05" units="cm"/>
    </inkml:brush>
  </inkml:definitions>
  <inkml:trace contextRef="#ctx0" brushRef="#br0">384 71 24575,'1'0'0,"1"-1"0,-1 1 0,0-1 0,1 1 0,-1-1 0,0 0 0,0 1 0,0-1 0,0 0 0,1 0 0,-1 0 0,0 0 0,0 0 0,-1 0 0,1 0 0,0 0 0,0 0 0,0 0 0,-1 0 0,1-1 0,-1 1 0,1 0 0,-1-1 0,1-1 0,0 2 0,-1-1 0,1 0 0,0 0 0,-1 1 0,0-1 0,1 0 0,-1 0 0,0 0 0,0 0 0,0 0 0,0 1 0,0-1 0,-1 0 0,1 0 0,-1 0 0,1 0 0,-2-2 0,1 3 0,0 0 0,-1 0 0,1 0 0,-1 0 0,1 0 0,-1 0 0,1 1 0,-1-1 0,1 0 0,-1 1 0,0-1 0,1 1 0,-1 0 0,0 0 0,0-1 0,1 1 0,-1 0 0,0 0 0,-3 1 0,-37 7 0,37-7 0,-39 10 0,1 2 0,1 2 0,0 2 0,-41 24 0,74-37 0,1 1 0,0 1 0,0 0 0,0 0 0,-10 10 0,17-15 0,0 0 0,0 0 0,0 0 0,0 0 0,0 1 0,0-1 0,0 0 0,1 1 0,-1-1 0,0 0 0,1 1 0,-1-1 0,1 1 0,0-1 0,-1 1 0,1-1 0,0 1 0,0-1 0,0 1 0,0-1 0,0 1 0,0-1 0,0 1 0,1-1 0,-1 1 0,0-1 0,1 1 0,-1-1 0,1 1 0,0-1 0,0 0 0,-1 1 0,1-1 0,0 0 0,0 0 0,0 0 0,0 0 0,0 1 0,0-1 0,1 0 0,-1-1 0,0 1 0,2 1 0,14 7 0,-1 0 0,2-2 0,-1 0 0,1-1 0,0 0 0,29 4 0,-19-4 0,10 3 0,-20-6 0,0 0 0,0 2 0,0 1 0,-1 0 0,0 1 0,31 17 0,-46-23 0,0 0 0,0 0 0,0 1 0,0-1 0,-1 1 0,1 0 0,0-1 0,-1 1 0,1 0 0,-1 0 0,1 0 0,-1 0 0,0 0 0,0 0 0,0 1 0,0-1 0,0 0 0,-1 1 0,1-1 0,0 0 0,-1 1 0,0-1 0,0 0 0,0 1 0,0-1 0,0 3 0,-1-1 0,-1 0 0,1 0 0,-1-1 0,0 1 0,0-1 0,0 1 0,0-1 0,-1 0 0,0 0 0,1 0 0,-1 0 0,0 0 0,0-1 0,-7 5 0,-3 1 0,0-1 0,0 0 0,-1 0 0,0-2 0,0 1 0,-1-2 0,1 0 0,-1-1 0,0 0 0,0-1 0,-29-1 0,41-1 22,0 0-1,1 0 0,-1 0 1,0 0-1,1-1 0,-1 1 1,1-1-1,-1 0 0,0 0 1,1 0-1,0 0 0,-1 0 1,1-1-1,0 1 0,-4-4 1,5 4-91,0 0 1,0-1 0,0 1 0,0-1-1,0 1 1,1-1 0,-1 0-1,1 1 1,-1-1 0,1 0 0,-1 1-1,1-1 1,0 0 0,0 1 0,0-1-1,0 0 1,0 0 0,0 1 0,0-1-1,1 0 1,-1 0 0,1 1-1,-1-1 1,2-1 0,5-17-6758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29.878"/>
    </inkml:context>
    <inkml:brush xml:id="br0">
      <inkml:brushProperty name="width" value="0.05" units="cm"/>
      <inkml:brushProperty name="height" value="0.05" units="cm"/>
    </inkml:brush>
  </inkml:definitions>
  <inkml:trace contextRef="#ctx0" brushRef="#br0">37 36 24575,'0'-3'0,"0"1"0,0-1 0,0 1 0,0 0 0,-1-1 0,1 1 0,-1 0 0,0 0 0,0-1 0,0 1 0,0 0 0,0 0 0,-2-3 0,2 5 0,1 0 0,0 0 0,0 0 0,0 0 0,0 0 0,-1 0 0,1 0 0,0 0 0,0 0 0,0 0 0,0 0 0,-1 0 0,1 0 0,0 0 0,0 0 0,0 0 0,0 0 0,-1 0 0,1 0 0,0 0 0,0 0 0,0 0 0,0 0 0,0 1 0,0-1 0,-1 0 0,1 0 0,0 0 0,0 0 0,0 0 0,0 0 0,0 1 0,0-1 0,0 0 0,0 0 0,0 0 0,-1 0 0,1 1 0,0-1 0,0 0 0,0 0 0,0 0 0,0 0 0,0 1 0,0-1 0,0 0 0,0 0 0,0 0 0,0 0 0,1 1 0,-1-1 0,-2 12 0,-7 70 0,4-43 0,0 78 0,7-99-1365,3-5-5461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0.191"/>
    </inkml:context>
    <inkml:brush xml:id="br0">
      <inkml:brushProperty name="width" value="0.05" units="cm"/>
      <inkml:brushProperty name="height" value="0.05" units="cm"/>
    </inkml:brush>
  </inkml:definitions>
  <inkml:trace contextRef="#ctx0" brushRef="#br0">14 298 24575,'-9'-148'0,"5"89"0,4 59 0,0 0 0,0 0 0,0 0 0,0 0 0,0 0 0,0 0 0,0 0 0,0 1 0,0-1 0,1 0 0,-1 0 0,0 0 0,0 0 0,0 0 0,0 0 0,0 0 0,0 0 0,0 0 0,0 0 0,1 0 0,-1 0 0,0 0 0,0 0 0,0-1 0,0 1 0,0 0 0,0 0 0,0 0 0,0 0 0,0 0 0,0 0 0,1 0 0,-1 0 0,0 0 0,0 0 0,0 0 0,0 0 0,0 0 0,0 0 0,0-1 0,0 1 0,0 0 0,0 0 0,0 0 0,0 0 0,0 0 0,0 0 0,0 0 0,0-1 0,10 18 0,10 23 0,-7-13 0,1 0 0,1-1 0,28 37 0,-35-53 0,0 0 0,0-1 0,1-1 0,0 1 0,1-1 0,0-1 0,0 0 0,0 0 0,1-1 0,0 0 0,17 6 0,-26-11 0,1 0 0,-1 0 0,1-1 0,-1 1 0,1 0 0,-1-1 0,1 0 0,0 1 0,-1-1 0,1 0 0,-1-1 0,1 1 0,0 0 0,-1-1 0,1 1 0,-1-1 0,1 0 0,-1 0 0,1 0 0,-1 0 0,0 0 0,1 0 0,-1-1 0,0 1 0,0-1 0,0 0 0,0 1 0,0-1 0,-1 0 0,1 0 0,0 0 0,-1 0 0,0-1 0,1 1 0,-1 0 0,0-1 0,0 1 0,0-1 0,0-2 0,2-4 0,-1 0 0,-1-1 0,0 1 0,0-1 0,-1 1 0,0-1 0,0 0 0,-1 1 0,-3-15 0,-10-30 0,-32-82 0,28 103 342,7 20-684,10 13 310,1 0-1,0-1 1,-1 1-1,1 0 1,0 0-1,0 0 1,-1 0-1,1 0 1,0 0-1,-1 0 1,1 0-1,0 0 1,-1 0-1,1 0 1,0 0-1,0 0 1,-1 0-1,1 0 1,0 0-1,-1 1 1,1-1-1,0 0 1,0 0-1,-1 0 1,1 0-1,0 1 1,0-1-1,0 0 1,-1 0-1,1 0 1,0 1-1,0-1 1,0 0-1,-1 0 1,1 1-1,0-1 0,0 0 1,0 0-1,0 1 1,0-1-1,0 1 1,-4 11-6794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27.612"/>
    </inkml:context>
    <inkml:brush xml:id="br0">
      <inkml:brushProperty name="width" value="0.05" units="cm"/>
      <inkml:brushProperty name="height" value="0.05" units="cm"/>
    </inkml:brush>
  </inkml:definitions>
  <inkml:trace contextRef="#ctx0" brushRef="#br0">859 14 24575,'-63'-7'0,"4"1"0,26 6 0,0 2 0,-1 1 0,1 2 0,1 1 0,-1 2 0,1 1 0,1 1 0,-1 2 0,2 1 0,-52 30 0,58-26 0,0 1 0,2 1 0,0 1 0,1 1 0,1 1 0,1 0 0,1 2 0,1 0 0,1 1 0,1 0 0,1 2 0,-20 53 0,19-34 0,1 0 0,3 1 0,1 1 0,3-1 0,2 2 0,1-1 0,5 56 0,1-70 0,1-1 0,2 1 0,1-1 0,2 0 0,1 0 0,2-1 0,1 0 0,1-1 0,26 44 0,-25-54 0,0-1 0,1 0 0,0-1 0,2-1 0,0 0 0,2-2 0,0 0 0,0 0 0,1-2 0,1-1 0,0 0 0,1-2 0,40 16 0,-24-16 0,0-1 0,0-1 0,0-2 0,1-2 0,0-2 0,1-2 0,-1-1 0,72-9 0,-57 0 0,-1-2 0,0-2 0,-1-3 0,0-1 0,88-45 0,-87 33 0,-1-3 0,-1-1 0,-2-3 0,-2-2 0,59-60 0,-70 60 0,-1-2 0,-3-2 0,-1 0 0,-2-2 0,-2-2 0,32-71 0,-49 93 0,0-1 0,-2 0 0,-1-1 0,-1 0 0,-1 0 0,-2 0 0,2-52 0,-6 65 0,0 0 0,-1 0 0,0-1 0,-1 2 0,0-1 0,-1 0 0,0 1 0,-1-1 0,-1 1 0,0 0 0,-1 1 0,0 0 0,0 0 0,-1 0 0,-1 1 0,0 0 0,-17-14 0,2 5 0,-2 1 0,0 2 0,-1 0 0,0 2 0,-1 1 0,-57-18 0,-185-32 0,261 61 0,-234-38 342,186 33-911,0 3 0,-73 5 0,87 3-6257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28.392"/>
    </inkml:context>
    <inkml:brush xml:id="br0">
      <inkml:brushProperty name="width" value="0.05" units="cm"/>
      <inkml:brushProperty name="height" value="0.05" units="cm"/>
    </inkml:brush>
  </inkml:definitions>
  <inkml:trace contextRef="#ctx0" brushRef="#br0">745 62 24575,'-6'-3'0,"0"1"0,0 0 0,-1 0 0,1 1 0,0 0 0,-1 0 0,1 0 0,-13 1 0,-53 7 0,70-7 0,-32 6 0,1 1 0,1 1 0,-1 2 0,2 1 0,-1 2 0,2 1 0,-32 19 0,39-19 0,0 2 0,1 0 0,1 1 0,0 1 0,2 2 0,0 0 0,1 0 0,1 2 0,-16 27 0,17-23 0,3 2 0,0 0 0,1 0 0,2 1 0,1 0 0,2 1 0,0-1 0,2 2 0,1-1 0,2 1 0,1-1 0,1 1 0,5 35 0,-2-52 0,0 1 0,0-1 0,1 0 0,1 0 0,0-1 0,1 1 0,1-1 0,0-1 0,0 1 0,1-1 0,1 0 0,0-1 0,1 0 0,0 0 0,12 9 0,-7-9 0,0 0 0,0-1 0,1 0 0,1-1 0,-1-1 0,1-1 0,1 0 0,-1-1 0,1-1 0,0-1 0,26 3 0,-9-4 0,-1-2 0,1-2 0,-1-1 0,0-1 0,0-2 0,0-2 0,-1 0 0,0-3 0,0-1 0,-1-1 0,0-1 0,30-19 0,-32 15 0,0-2 0,-1-1 0,0-1 0,-2-2 0,-1 0 0,-1-2 0,-1-1 0,-1 0 0,-1-2 0,-2-1 0,29-51 0,-35 50 0,-1-1 0,-2 0 0,0-1 0,-3 0 0,0 0 0,3-41 0,-9 52 0,0 0 0,-2 0 0,0 0 0,-2 0 0,0 1 0,-2-1 0,0 0 0,-1 1 0,-1 0 0,-1 0 0,-9-19 0,11 30 0,-1-1 0,0 1 0,0 0 0,-1 1 0,0-1 0,-1 2 0,1-1 0,-2 1 0,1 0 0,-13-8 0,6 7 0,1 0 0,-1 1 0,-1 0 0,1 2 0,-1-1 0,-20-2 0,1 2 0,-1 2 0,0 1 0,0 2 0,0 2 0,-58 8 0,-98 30-1365,147-26-5461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1.372"/>
    </inkml:context>
    <inkml:brush xml:id="br0">
      <inkml:brushProperty name="width" value="0.05" units="cm"/>
      <inkml:brushProperty name="height" value="0.05" units="cm"/>
    </inkml:brush>
  </inkml:definitions>
  <inkml:trace contextRef="#ctx0" brushRef="#br0">402 165 24575,'0'-8'0,"0"0"0,-1 1 0,0-1 0,0 0 0,-1 0 0,0 1 0,0-1 0,-1 1 0,1 0 0,-2 0 0,1 0 0,-1 0 0,-6-8 0,6 10 0,0 1 0,0-1 0,-1 1 0,0 0 0,0 0 0,0 1 0,0 0 0,0 0 0,-1 0 0,1 0 0,-1 1 0,0 0 0,0 0 0,0 0 0,0 1 0,0 0 0,-9 0 0,3 1 0,0 0 0,0 1 0,0 0 0,0 2 0,0-1 0,0 1 0,1 1 0,-1 0 0,1 0 0,0 1 0,0 1 0,1 0 0,0 0 0,0 1 0,0 1 0,1-1 0,0 1 0,0 1 0,-7 9 0,14-15 0,-1 0 0,1 1 0,0-1 0,1 0 0,-1 1 0,1-1 0,-1 1 0,1 0 0,0-1 0,0 1 0,1 0 0,-1 0 0,1-1 0,0 1 0,0 0 0,1 6 0,0-5 0,0 1 0,1-1 0,0 0 0,0 0 0,0 0 0,1 0 0,0 0 0,-1-1 0,2 1 0,4 5 0,8 6 0,2 0 0,-1-1 0,2-1 0,27 17 0,-37-25 0,51 30 0,-33-21 0,40 30 0,-65-44 0,0 1 0,0 0 0,0 0 0,0-1 0,0 1 0,0 0 0,-1 0 0,1 1 0,-1-1 0,1 0 0,-1 0 0,0 1 0,0-1 0,0 1 0,0-1 0,0 1 0,-1 0 0,1-1 0,0 4 0,-2-4 0,1 1 0,-1-1 0,1 0 0,-1 0 0,0 1 0,0-1 0,0 0 0,0 0 0,0 0 0,-1 0 0,1-1 0,-1 1 0,1 0 0,-1 0 0,1-1 0,-1 1 0,0-1 0,0 1 0,0-1 0,0 0 0,0 0 0,-4 2 0,-12 4 0,-1 0 0,-1 0 0,1-2 0,-1-1 0,0 0 0,0-1 0,0-1 0,-1-1 0,1-1 0,-30-4 0,47 4-65,-1 0 0,0 0 0,1-1 0,-1 0 0,1 1 0,-1-1 0,1 0 0,-1-1 0,1 1 0,0-1 0,-1 1 0,1-1 0,0 0 0,0 0 0,0-1 0,0 1 0,1 0 0,-1-1 0,1 0 0,-4-4 0,0-11-6761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1.759"/>
    </inkml:context>
    <inkml:brush xml:id="br0">
      <inkml:brushProperty name="width" value="0.05" units="cm"/>
      <inkml:brushProperty name="height" value="0.05" units="cm"/>
    </inkml:brush>
  </inkml:definitions>
  <inkml:trace contextRef="#ctx0" brushRef="#br0">109 2 24575,'-18'0'0,"10"-1"0,0 1 0,0 0 0,0 0 0,-1 1 0,1 0 0,-8 3 0,15-4 0,-1 1 0,1-1 0,-1 1 0,1 0 0,0 0 0,-1 0 0,1 0 0,0 0 0,0 0 0,-1 0 0,1 0 0,0 0 0,0 0 0,0 1 0,1-1 0,-1 0 0,0 1 0,0-1 0,1 1 0,-1-1 0,1 1 0,-1-1 0,1 1 0,-1-1 0,1 1 0,0 0 0,0-1 0,0 1 0,0-1 0,0 1 0,0-1 0,0 1 0,1 0 0,-1-1 0,1 1 0,0 1 0,8 30 0,2 0 0,18 35 0,2 8 0,-22-50 0,-5-11 0,2-1 0,-1 0 0,12 19 0,-17-32 0,0 0 0,1-1 0,-1 1 0,0-1 0,1 1 0,-1 0 0,1-1 0,-1 1 0,1-1 0,-1 1 0,1-1 0,-1 1 0,1-1 0,0 0 0,-1 1 0,1-1 0,-1 0 0,1 1 0,0-1 0,-1 0 0,1 0 0,0 0 0,0 1 0,-1-1 0,1 0 0,0 0 0,-1 0 0,1 0 0,0 0 0,0 0 0,0-1 0,1 0 0,0 0 0,-1 0 0,1 0 0,-1 0 0,1 0 0,-1 0 0,0-1 0,1 1 0,-1 0 0,0-1 0,2-2 0,2-5 0,1-1 0,-2 1 0,5-13 0,11-40 0,-10 29 0,26-59 0,-36 91 0,0 0 0,1 0 0,-1 0 0,1 0 0,-1 1 0,1-1 0,-1 0 0,1 0 0,-1 0 0,1 0 0,0 1 0,0-1 0,-1 0 0,1 1 0,0-1 0,0 0 0,0 1 0,1-1 0,-2 1 0,1 0 0,-1 0 0,1 1 0,-1-1 0,1 0 0,-1 0 0,0 1 0,1-1 0,-1 0 0,0 1 0,1-1 0,-1 1 0,0-1 0,1 0 0,-1 1 0,0-1 0,0 1 0,0-1 0,1 1 0,-1-1 0,0 1 0,0-1 0,0 1 0,0-1 0,0 1 0,4 44 0,-4-42 0,0 17 22,2 56-715,12 88-1,-8-130-6132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1.899"/>
    </inkml:context>
    <inkml:brush xml:id="br0">
      <inkml:brushProperty name="width" value="0.05" units="cm"/>
      <inkml:brushProperty name="height" value="0.05" units="cm"/>
    </inkml:brush>
  </inkml:definitions>
  <inkml:trace contextRef="#ctx0" brushRef="#br0">3 8 24575,'0'-3'0,"-3"-1"0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2.146"/>
    </inkml:context>
    <inkml:brush xml:id="br0">
      <inkml:brushProperty name="width" value="0.05" units="cm"/>
      <inkml:brushProperty name="height" value="0.05" units="cm"/>
    </inkml:brush>
  </inkml:definitions>
  <inkml:trace contextRef="#ctx0" brushRef="#br0">223 56 24575,'3'-15'0,"-2"14"0,-1 0 0,0 0 0,1 1 0,-1-1 0,0 0 0,0 0 0,1 0 0,-1 0 0,0 1 0,0-1 0,0 0 0,0 0 0,0 0 0,0 0 0,0 0 0,-1 0 0,1 1 0,0-1 0,0 0 0,-1 0 0,1 0 0,0 1 0,-1-1 0,1 0 0,-1 0 0,1 1 0,-1-1 0,1 0 0,-1 1 0,0-1 0,1 1 0,-1-1 0,0 0 0,1 1 0,-1 0 0,-1-2 0,-1 1 0,-1-1 0,1 0 0,-1 1 0,1 0 0,-1 0 0,1 0 0,-1 0 0,0 1 0,1-1 0,-1 1 0,0 0 0,0 0 0,1 0 0,-1 1 0,0-1 0,1 1 0,-1 0 0,0 0 0,1 0 0,-1 0 0,1 1 0,0 0 0,-4 1 0,-2 3 0,0-1 0,1 1 0,0 0 0,0 1 0,0-1 0,1 2 0,-9 9 0,9-7 0,1 0 0,0 0 0,0 0 0,1 0 0,0 1 0,1 0 0,0 0 0,1 0 0,1 1 0,-1-1 0,2 1 0,-1-1 0,2 1 0,-1 0 0,4 20 0,-3-24 0,2 0 0,-1-1 0,1 1 0,0 0 0,1-1 0,0 1 0,0-1 0,0 0 0,1 0 0,0 0 0,1 0 0,-1-1 0,1 0 0,1 0 0,-1 0 0,1 0 0,0-1 0,0 0 0,1-1 0,-1 1 0,1-1 0,0 0 0,13 5 0,31 5-1365,-3-6-5461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3.590"/>
    </inkml:context>
    <inkml:brush xml:id="br0">
      <inkml:brushProperty name="width" value="0.05" units="cm"/>
      <inkml:brushProperty name="height" value="0.05" units="cm"/>
    </inkml:brush>
  </inkml:definitions>
  <inkml:trace contextRef="#ctx0" brushRef="#br0">802 156 24575,'6'-6'0,"-3"3"0,1 0 0,-1 0 0,0-1 0,0 0 0,4-7 0,-6 10 0,0 0 0,-1-1 0,0 1 0,1 0 0,-1 0 0,0 0 0,0 0 0,0 0 0,1-1 0,-1 1 0,0 0 0,-1 0 0,1 0 0,0-1 0,0 1 0,0 0 0,-1 0 0,1 0 0,-1 0 0,1 0 0,-1 0 0,1 0 0,-1 0 0,1 0 0,-1 0 0,0 0 0,0 0 0,1 0 0,-3-1 0,0-1 0,-1 1 0,1-1 0,-1 1 0,0 0 0,0 0 0,0 0 0,0 1 0,0-1 0,-1 1 0,1 0 0,0 1 0,-1-1 0,-8 0 0,-4 1 0,0 0 0,-22 4 0,4 2 0,0 2 0,0 1 0,1 2 0,1 1 0,0 2 0,0 1 0,2 1 0,0 2 0,0 1 0,-54 46 0,59-42 0,1 1 0,1 1 0,1 1 0,1 2 0,1 0 0,2 1 0,0 0 0,2 2 0,2 0 0,1 1 0,-14 45 0,23-60 0,1 1 0,1 0 0,1-1 0,0 1 0,1 1 0,1-1 0,1 0 0,0 0 0,2 0 0,6 26 0,-5-29 0,1-1 0,1 0 0,0 0 0,1 0 0,0-1 0,1 0 0,1 0 0,0-1 0,1 0 0,0 0 0,1-2 0,21 18 0,-7-10 0,0-2 0,2-1 0,-1-1 0,2-1 0,0-1 0,0-2 0,1-1 0,1-1 0,-1-1 0,1-2 0,46 2 0,-23-4 0,1-4 0,-1-1 0,0-3 0,0-2 0,89-24 0,-91 16 0,0-3 0,-2-1 0,0-3 0,-1-2 0,-2-2 0,75-54 0,-94 60 0,-1-2 0,-1-1 0,-1-1 0,0-2 0,-2 0 0,-2-1 0,0-1 0,-2 0 0,0-2 0,-3 0 0,20-50 0,-29 61 0,-1-1 0,0 0 0,-1-1 0,-1 1 0,-1-1 0,-1 1 0,-1-1 0,-1 1 0,-3-23 0,1 28 0,0 0 0,-1 0 0,-1 1 0,0-1 0,-1 1 0,0 0 0,-1 1 0,-1-1 0,0 2 0,-1-1 0,0 1 0,-20-21 0,11 18 0,-1 0 0,0 2 0,-1 0 0,0 1 0,-1 1 0,0 0 0,-1 2 0,0 1 0,0 0 0,-1 2 0,-25-4 0,-9 1 0,0 2 0,0 3 0,-80 5 0,38 6-1365,15 3-5461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6.666"/>
    </inkml:context>
    <inkml:brush xml:id="br0">
      <inkml:brushProperty name="width" value="0.05" units="cm"/>
      <inkml:brushProperty name="height" value="0.05" units="cm"/>
    </inkml:brush>
  </inkml:definitions>
  <inkml:trace contextRef="#ctx0" brushRef="#br0">0 270 24575,'114'-9'0,"-37"2"0,542-15-634,2 22-535,-295 2 711,1487-14-1863,993 3 403,-1746 11 1485,-628-2 417,2000-11-144,751-77-108,-1852 75 414,-245 7-155,-770-1 9,851-16 0,-739 15 599,293-2 720,521 11 4003,-1228-1-5322,0-2 0,0 0 0,0 0 0,0-1 0,-1-1 0,1 0 0,-1-1 0,0-1 0,18-9 0,-25 10 0,-7 3 0,0 3 0,1-1 0,-1 0 0,1 1 0,-1-1 0,1 0 0,0 1 0,-1-1 0,1 1 0,0-1 0,-1 1 0,1-1 0,0 1 0,0-1 0,-1 1 0,1-1 0,0 1 0,0-1 0,0 1 0,0-1 0,0 1 0,-1-1 0,1 1 0,0-1 0,1 2 0,-1 7 0,2 0 0,-1 0 0,1 0 0,0 0 0,1 0 0,0-1 0,6 11 0,4 15 0,9 34 0,60 211 0,-7-4-1365,-68-255-5461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3.995"/>
    </inkml:context>
    <inkml:brush xml:id="br0">
      <inkml:brushProperty name="width" value="0.05" units="cm"/>
      <inkml:brushProperty name="height" value="0.05" units="cm"/>
    </inkml:brush>
  </inkml:definitions>
  <inkml:trace contextRef="#ctx0" brushRef="#br0">376 112 24575,'0'-4'0,"1"0"0,-1 0 0,1-1 0,0 1 0,3-6 0,-3 8 0,0 0 0,0 0 0,0 0 0,-1 0 0,1 0 0,-1 0 0,1 0 0,-1 0 0,0-1 0,0 1 0,0 0 0,0 0 0,0 0 0,0 0 0,0 0 0,-1-1 0,1 1 0,-1 0 0,1 0 0,-1 0 0,0 0 0,0 0 0,0 1 0,0-1 0,-2-2 0,0 1 0,0 1 0,0-1 0,0 1 0,0 0 0,-1 0 0,1 0 0,-1 0 0,1 1 0,-1-1 0,0 1 0,0 0 0,1 0 0,-1 0 0,0 1 0,0 0 0,0-1 0,-4 1 0,-7 1 0,0 0 0,0 1 0,-16 3 0,7 1 0,0 0 0,-41 17 0,58-20 0,0 0 0,1 0 0,-1 1 0,1 0 0,0 0 0,0 0 0,0 1 0,1 0 0,-1 0 0,1 1 0,0-1 0,1 1 0,-7 11 0,9-14 0,1 0 0,0 0 0,1 0 0,-1 0 0,0 0 0,1 0 0,0 0 0,0 0 0,0 0 0,0 0 0,0 1 0,1-1 0,-1 0 0,1 0 0,0 0 0,0 0 0,0 0 0,0 0 0,0-1 0,1 1 0,-1 0 0,1 0 0,0-1 0,0 1 0,0-1 0,0 0 0,3 3 0,6 5 0,0 0 0,0-2 0,0 1 0,21 10 0,50 21 0,14 9 0,-94-48 0,-1 0 0,1 0 0,-1 0 0,1 0 0,-1 0 0,1 1 0,-1-1 0,0 0 0,1 1 0,-1-1 0,0 1 0,0-1 0,0 1 0,0-1 0,0 1 0,-1 0 0,1 0 0,1 3 0,-3-4 0,1 1 0,0-1 0,0 0 0,-1 1 0,1-1 0,-1 1 0,1-1 0,-1 0 0,0 0 0,1 1 0,-1-1 0,0 0 0,0 0 0,0 0 0,0 0 0,0 0 0,0 0 0,0 0 0,0 0 0,0 0 0,0 0 0,-1-1 0,1 1 0,-3 1 0,-10 5 0,-1-1 0,0-1 0,-1 0 0,1-1 0,-1 0 0,-17 1 0,10-3 0,0 0 0,0-2 0,-37-3 0,28-4-1365,8-1-5461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4.336"/>
    </inkml:context>
    <inkml:brush xml:id="br0">
      <inkml:brushProperty name="width" value="0.05" units="cm"/>
      <inkml:brushProperty name="height" value="0.05" units="cm"/>
    </inkml:brush>
  </inkml:definitions>
  <inkml:trace contextRef="#ctx0" brushRef="#br0">127 54 24575,'0'-2'0,"0"0"0,0 0 0,-1 0 0,1 0 0,-1 0 0,1 0 0,-1 0 0,0 0 0,1 0 0,-1 0 0,0 1 0,-1-1 0,1 0 0,0 1 0,0-1 0,-1 0 0,1 1 0,-1 0 0,1-1 0,-2 0 0,-1 0 0,1 0 0,0 0 0,0 0 0,-1 1 0,1-1 0,-1 1 0,1 0 0,-1 0 0,0 1 0,-7-2 0,8 2 0,0 0 0,1 0 0,-1 0 0,0 1 0,0-1 0,0 1 0,0-1 0,0 1 0,1 0 0,-1 0 0,0 0 0,1 0 0,-6 4 0,7-4 0,0 0 0,-1 1 0,1-1 0,0 1 0,-1-1 0,1 1 0,0-1 0,0 1 0,0 0 0,0-1 0,1 1 0,-1 0 0,0 0 0,1 0 0,-1 0 0,1 0 0,0 0 0,-1 0 0,1-1 0,0 1 0,0 0 0,1 3 0,0 4 0,1-1 0,0 0 0,1 1 0,0-1 0,0 0 0,0 0 0,1-1 0,1 1 0,-1-1 0,1 0 0,0 0 0,7 7 0,-5-7 0,0 0 0,0 0 0,1 0 0,0-1 0,0 0 0,1 0 0,-1-1 0,1 0 0,18 6 0,-20-9 0,0 0 0,0-1 0,-1 0 0,1 0 0,0 0 0,0-1 0,0 0 0,0-1 0,0 0 0,0 0 0,0 0 0,0-1 0,-1 0 0,1 0 0,-1 0 0,1-1 0,-1 0 0,0-1 0,0 1 0,8-7 0,1-2 0,0-1 0,-1-1 0,-1 0 0,0-1 0,20-32 0,-71 112-682,-51 122-1,65-130-6143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5.147"/>
    </inkml:context>
    <inkml:brush xml:id="br0">
      <inkml:brushProperty name="width" value="0.05" units="cm"/>
      <inkml:brushProperty name="height" value="0.05" units="cm"/>
    </inkml:brush>
  </inkml:definitions>
  <inkml:trace contextRef="#ctx0" brushRef="#br0">221 126 24575,'9'-5'0,"-1"0"0,1 0 0,-1-1 0,10-10 0,-15 14 0,0-1 0,0 0 0,-1 0 0,1 0 0,-1 0 0,0 0 0,0 0 0,0-1 0,0 1 0,-1-1 0,1 1 0,-1-1 0,2-7 0,-3 9 0,0 1 0,0-1 0,0 1 0,-1-1 0,1 1 0,0 0 0,-1-1 0,1 1 0,-1-1 0,1 1 0,-1 0 0,0-1 0,1 1 0,-1 0 0,0 0 0,0 0 0,0-1 0,0 1 0,0 0 0,0 0 0,0 0 0,0 1 0,0-1 0,-1 0 0,1 0 0,0 1 0,-1-1 0,1 0 0,0 1 0,-1 0 0,1-1 0,-1 1 0,1 0 0,0-1 0,-1 1 0,1 0 0,-3 0 0,-3 0 0,0 0 0,0 0 0,-1 0 0,1 1 0,0 0 0,-9 2 0,4 2 0,0 0 0,0 0 0,0 1 0,1 1 0,0 0 0,0 0 0,1 1 0,-1 1 0,2-1 0,0 2 0,0-1 0,0 1 0,1 1 0,1-1 0,0 2 0,-11 21 0,13-21 0,0-1 0,1 1 0,0 0 0,1 0 0,0 0 0,1 1 0,0-1 0,1 13 0,1-16 0,0 0 0,1-1 0,0 1 0,1 0 0,0-1 0,0 1 0,1-1 0,0 0 0,0 0 0,1 0 0,0 0 0,5 7 0,-5-10-68,1 1 0,-1-1-1,1 1 1,1-1 0,-1-1 0,1 1-1,-1-1 1,1 0 0,1 0 0,-1-1-1,0 0 1,1 0 0,0 0 0,-1-1-1,1 0 1,0 0 0,0-1-1,0 0 1,9 0 0,20-1-6758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5.812"/>
    </inkml:context>
    <inkml:brush xml:id="br0">
      <inkml:brushProperty name="width" value="0.05" units="cm"/>
      <inkml:brushProperty name="height" value="0.05" units="cm"/>
    </inkml:brush>
  </inkml:definitions>
  <inkml:trace contextRef="#ctx0" brushRef="#br0">155 206 24575,'-36'0'0,"20"-1"0,1 0 0,-1 2 0,0 0 0,0 0 0,-18 6 0,29-4 0,12 0 0,16 0 0,21-4 0,1-3 0,45-8 0,89-25 0,-140 28 0,-27 7 0,78-21 0,-79 19 0,0 0 0,0-1 0,0 0 0,0 0 0,14-11 0,-23 14 0,0 1 0,0 0 0,0-1 0,-1 1 0,1-1 0,0 0 0,-1 0 0,0 1 0,1-1 0,-1 0 0,0 0 0,0 0 0,0-1 0,0 1 0,1-3 0,-2 3 0,0 1 0,0-1 0,0 1 0,0-1 0,0 1 0,-1-1 0,1 1 0,0-1 0,-1 1 0,1 0 0,-1-1 0,1 1 0,-1 0 0,0-1 0,1 1 0,-1 0 0,0-1 0,-1 0 0,-2-1 0,1 0 0,-1 0 0,1 0 0,-1 1 0,0-1 0,0 1 0,0 0 0,0 0 0,0 1 0,0-1 0,-1 1 0,1 0 0,0 0 0,-7-1 0,7 2 0,0 0 0,0-1 0,0 1 0,0 1 0,0-1 0,0 1 0,0-1 0,0 1 0,0 0 0,0 0 0,0 1 0,0-1 0,1 1 0,-1 0 0,1 0 0,-7 5 0,6-4 0,1 1 0,0 0 0,0 0 0,0 0 0,0 0 0,1 0 0,0 1 0,-1-1 0,2 1 0,-1 0 0,0-1 0,1 1 0,-1 8 0,-1 1 0,1 0 0,1 1 0,1-1 0,0 1 0,2 17 0,-2-28 0,1-1 0,-1 1 0,1 0 0,0 0 0,0-1 0,0 1 0,0 0 0,1-1 0,-1 1 0,1-1 0,0 0 0,0 1 0,1-1 0,-1 0 0,0 0 0,1-1 0,0 1 0,0 0 0,0-1 0,0 1 0,0-1 0,0 0 0,0 0 0,5 2 0,-5-4 0,-1 0 0,1 0 0,-1 0 0,1 0 0,-1 0 0,1 0 0,-1-1 0,1 1 0,-1-1 0,1 0 0,-1 1 0,0-1 0,1 0 0,-1-1 0,0 1 0,0 0 0,0-1 0,0 1 0,0-1 0,0 1 0,1-3 0,7-6 0,0 0 0,11-15 0,-20 23 0,8-11 0,0-1 0,-2 1 0,7-16 0,-7 13 0,18-28 0,-25 44 0,1-1 0,-1 1 0,0-1 0,0 1 0,1-1 0,-1 1 0,0 0 0,1-1 0,-1 1 0,0-1 0,1 1 0,-1 0 0,0-1 0,1 1 0,-1 0 0,1-1 0,-1 1 0,1 0 0,-1 0 0,1 0 0,-1-1 0,1 1 0,-1 0 0,1 0 0,-1 0 0,1 0 0,-1 0 0,1 0 0,-1 0 0,1 0 0,0 0 0,-1 0 0,1 1 0,0-1 0,0 1 0,0 0 0,0 0 0,0 0 0,0 0 0,0 0 0,-1 0 0,1 0 0,0 0 0,-1 1 0,1-1 0,0 2 0,10 41 0,-11-43 0,5 32 0,9 43 0,-12-67 0,0 0 0,1-1 0,0 1 0,1-1 0,0 0 0,6 9 0,-9-15 0,0 0 0,0-1 0,0 1 0,0 0 0,0-1 0,1 1 0,-1-1 0,1 0 0,-1 1 0,1-1 0,-1 0 0,1 0 0,0 0 0,0 0 0,-1 0 0,1 0 0,0 0 0,0-1 0,0 1 0,0-1 0,0 1 0,0-1 0,0 0 0,0 0 0,0 0 0,0 0 0,0 0 0,0 0 0,0 0 0,0-1 0,0 1 0,0-1 0,0 0 0,0 1 0,0-1 0,-1 0 0,1 0 0,0 0 0,1-2 0,3-1 0,-1 0 0,0-1 0,0 0 0,-1 0 0,0 0 0,1 0 0,-2-1 0,1 0 0,-1 0 0,5-9 0,0-8 0,-1 0 0,-1 0 0,0-1 0,-2 0 0,-1 0 0,-1 0 0,-1-35 0,-1 56 0,-1-1 0,1 0 0,-1 1 0,1-1 0,-1 0 0,0 1 0,-2-4 0,3 7 0,0-1 0,0 1 0,0 0 0,-1 0 0,1 0 0,0-1 0,0 1 0,0 0 0,0 0 0,0-1 0,-1 1 0,1 0 0,0 0 0,0 0 0,0 0 0,-1-1 0,1 1 0,0 0 0,0 0 0,-1 0 0,1 0 0,0 0 0,0 0 0,-1 0 0,1 0 0,0 0 0,0 0 0,-1 0 0,1 0 0,0 0 0,0 0 0,-1 0 0,1 0 0,0 0 0,-1 0 0,0 1 0,0-1 0,1 1 0,-1 0 0,0 0 0,0 0 0,0 0 0,1 0 0,-1 0 0,1 0 0,-1 0 0,1 1 0,-2 1 0,1 1-195,0 0 0,0-1 0,0 1 0,0 0 0,1 0 0,-1 8 0,2 6-6631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6.327"/>
    </inkml:context>
    <inkml:brush xml:id="br0">
      <inkml:brushProperty name="width" value="0.05" units="cm"/>
      <inkml:brushProperty name="height" value="0.05" units="cm"/>
    </inkml:brush>
  </inkml:definitions>
  <inkml:trace contextRef="#ctx0" brushRef="#br0">88 102 24575,'0'-2'0,"0"0"0,0 0 0,0 0 0,0 0 0,-1 0 0,1 1 0,-1-1 0,1 0 0,-1 0 0,0 1 0,1-1 0,-1 0 0,0 1 0,0-1 0,0 1 0,0-1 0,-1 1 0,1-1 0,0 1 0,-1 0 0,-1-2 0,2 3 0,1 0 0,-1-1 0,1 1 0,-1 0 0,0 0 0,1 0 0,-1 0 0,1-1 0,-1 1 0,0 0 0,1 0 0,-1 0 0,0 0 0,1 0 0,-1 1 0,0-1 0,1 0 0,-1 0 0,1 0 0,-1 1 0,0-1 0,1 0 0,-1 1 0,-1 0 0,1 0 0,0 0 0,0 0 0,0 0 0,0 1 0,0-1 0,0 0 0,0 1 0,0-1 0,1 0 0,-1 1 0,1-1 0,-2 3 0,-5 26 0,0 0 0,2 1 0,1 0 0,1 45 0,0-19 0,-3-23 0,3-31 0,1-9 0,2-10 0,8-35 0,2 1 0,2 0 0,19-49 0,-30 95 0,22-52 0,-22 52 0,1 1 0,0 0 0,0-1 0,0 1 0,0 0 0,1 0 0,-1 1 0,1-1 0,0 0 0,0 1 0,0 0 0,0-1 0,4-1 0,-6 3 0,0 1 0,0 0 0,0 0 0,0-1 0,0 1 0,0 0 0,0 0 0,0 0 0,-1 0 0,1 0 0,0 0 0,0 0 0,0 0 0,0 0 0,0 1 0,0-1 0,0 0 0,0 1 0,0-1 0,-1 0 0,1 1 0,0-1 0,0 1 0,0-1 0,-1 1 0,1 0 0,0-1 0,-1 1 0,1 0 0,-1-1 0,1 1 0,-1 0 0,1 0 0,-1 0 0,1 0 0,-1-1 0,1 1 0,-1 0 0,0 2 0,3 4 0,-2-1 0,1 1 0,-1 0 0,1 7 0,1 46 0,-5 63 0,1-88 0,4-56 0,1 0 0,1 0 0,1 0 0,1 1 0,0 0 0,2 1 0,0-1 0,1 2 0,19-27 0,-27 42 0,0 1 0,1-1 0,-1 1 0,0 0 0,1 0 0,-1 0 0,1 0 0,0 0 0,-1 1 0,1-1 0,0 1 0,0-1 0,0 1 0,0 0 0,1 1 0,-1-1 0,5 0 0,-6 1 0,1 0 0,-1 0 0,0 1 0,0 0 0,1-1 0,-1 1 0,0 0 0,0 0 0,0 0 0,0 0 0,0 0 0,0 1 0,-1-1 0,1 0 0,0 1 0,-1-1 0,1 1 0,-1 0 0,1 0 0,-1 0 0,0-1 0,0 1 0,0 0 0,0 0 0,0 1 0,1 1 0,4 14-273,-1 1 0,0-1 0,-1 1 0,2 35 0,-2-8-6553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7.248"/>
    </inkml:context>
    <inkml:brush xml:id="br0">
      <inkml:brushProperty name="width" value="0.05" units="cm"/>
      <inkml:brushProperty name="height" value="0.05" units="cm"/>
    </inkml:brush>
  </inkml:definitions>
  <inkml:trace contextRef="#ctx0" brushRef="#br0">710 215 24575,'1'-4'0,"0"0"0,0 0 0,0 0 0,0 0 0,0 0 0,1 1 0,0-1 0,0 1 0,3-6 0,-2 5 0,0-1 0,-1 0 0,1 0 0,2-9 0,-5 10 0,1 0 0,-1 0 0,1 0 0,-1 0 0,-1 0 0,1 0 0,0 0 0,-1 0 0,0 0 0,0 0 0,0 1 0,0-1 0,-1 0 0,1 0 0,-1 1 0,0-1 0,0 1 0,0 0 0,-1-1 0,1 1 0,-1 0 0,0 0 0,0 1 0,0-1 0,0 0 0,0 1 0,0 0 0,-5-2 0,-2-2 0,0 1 0,-1 0 0,0 0 0,0 2 0,0-1 0,0 1 0,-1 1 0,-19-2 0,13 3 0,-1 2 0,1 0 0,0 1 0,0 1 0,0 1 0,0 1 0,0 0 0,1 1 0,0 1 0,0 0 0,-28 18 0,20-9 0,0 1 0,2 1 0,0 1 0,1 1 0,1 1 0,-29 37 0,31-33 0,2 1 0,1 1 0,1 0 0,1 1 0,2 0 0,1 1 0,1 1 0,1 0 0,2 0 0,-7 61 0,13-70 0,0 0 0,2 1 0,0-1 0,2 0 0,0 0 0,2 0 0,8 26 0,-7-31 0,1 0 0,0 0 0,1-1 0,1 0 0,0 0 0,1-1 0,1-1 0,0 1 0,22 19 0,-13-18 0,0 0 0,0-1 0,2-2 0,-1 0 0,2-1 0,-1-1 0,2-1 0,-1-1 0,1-1 0,0-1 0,0-2 0,36 3 0,-8-3 0,0-3 0,-1-3 0,1-1 0,99-21 0,-93 11 0,-1-2 0,-1-3 0,0-2 0,88-47 0,-118 53 0,-1-1 0,0-1 0,-1-1 0,-1-2 0,-1 0 0,0-1 0,-1-1 0,-2-1 0,0-1 0,-2-1 0,20-33 0,-29 41 0,0 1 0,-2-1 0,0-1 0,0 1 0,-2-1 0,0 0 0,-1 0 0,0 0 0,-2 0 0,0 0 0,-1 0 0,0-1 0,-2 1 0,0 0 0,-1 0 0,-1 0 0,0 0 0,-1 1 0,-1-1 0,0 1 0,-2 1 0,1-1 0,-2 1 0,0 0 0,-1 1 0,-1 0 0,-21-22 0,11 18 0,-1 1 0,0 1 0,-1 1 0,-1 0 0,0 2 0,-1 1 0,0 1 0,-1 1 0,0 2 0,-44-10 0,13 9 0,0 1 0,0 3 0,0 3 0,-63 4 0,48 5-455,1 3 0,-105 27 0,127-24-6371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7.898"/>
    </inkml:context>
    <inkml:brush xml:id="br0">
      <inkml:brushProperty name="width" value="0.05" units="cm"/>
      <inkml:brushProperty name="height" value="0.05" units="cm"/>
    </inkml:brush>
  </inkml:definitions>
  <inkml:trace contextRef="#ctx0" brushRef="#br0">220 104 24575,'7'-34'0,"1"-1"0,-8 33 0,0 1 0,0-1 0,0 1 0,0-1 0,0 1 0,0-1 0,0 1 0,-1-1 0,1 1 0,0-1 0,-1 1 0,1-1 0,-1 1 0,0-1 0,0 1 0,1 0 0,-1-1 0,-1 0 0,1 1 0,0 1 0,0-1 0,-1 0 0,1 1 0,0-1 0,0 1 0,-1 0 0,1-1 0,0 1 0,0 0 0,-1 0 0,1 0 0,0 0 0,-1 0 0,1 0 0,0 0 0,0 0 0,-1 0 0,1 1 0,0-1 0,0 0 0,-1 1 0,1-1 0,0 1 0,0 0 0,0-1 0,-2 2 0,-32 23 0,33-23 0,-16 13 0,0 1 0,2 1 0,0 0 0,-25 36 0,35-44 0,1 0 0,0-1 0,0 1 0,1 1 0,0-1 0,0 1 0,1 0 0,1 0 0,-1 0 0,2 0 0,-1 0 0,2 0 0,-1 17 0,2-23 13,0 0 1,0 0-1,0 1 0,0-1 0,1 0 0,0 0 0,0-1 0,0 1 0,0 0 1,0-1-1,1 1 0,-1-1 0,1 1 0,0-1 0,0 0 0,1 0 0,-1-1 1,0 1-1,1-1 0,0 0 0,-1 0 0,1 0 0,0 0 0,0 0 0,7 1 1,4 1-299,0-1 1,0 0-1,1-1 1,-1-1-1,28 0 1,8-4-6542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39.638"/>
    </inkml:context>
    <inkml:brush xml:id="br0">
      <inkml:brushProperty name="width" value="0.05" units="cm"/>
      <inkml:brushProperty name="height" value="0.05" units="cm"/>
    </inkml:brush>
  </inkml:definitions>
  <inkml:trace contextRef="#ctx0" brushRef="#br0">85 39 24575,'0'0'0,"0"0"0,0 0 0,0 0 0,0 0 0,0 0 0,0 0 0,0 0 0,-1 0 0,1 0 0,0 0 0,0 0 0,0 0 0,0 0 0,0 0 0,0 0 0,0 0 0,0 0 0,0 0 0,0 0 0,-1 0 0,1 0 0,0 0 0,0 0 0,0 0 0,0 0 0,0 0 0,0 0 0,0 0 0,0 0 0,0 0 0,0 0 0,0 0 0,0 0 0,-1 0 0,1 0 0,0 0 0,0 0 0,0-1 0,0 1 0,0 0 0,0 0 0,0 0 0,0 0 0,0 0 0,0 0 0,0 0 0,0 0 0,0 0 0,0 0 0,0 0 0,0-1 0,0 1 0,0 0 0,0 0 0,0 0 0,0 0 0,0 0 0,0 0 0,0 0 0,0 0 0,0 0 0,0 0 0,0-1 0,7-4 0,10-5 0,-7 6 0,0 0 0,1 1 0,0 0 0,0 1 0,0 0 0,15 0 0,-18 1 0,-1 1 0,1 0 0,0 1 0,0 0 0,0 0 0,-1 0 0,1 1 0,-1 0 0,14 6 0,-19-7 0,0 0 0,-1 0 0,1-1 0,-1 1 0,1 0 0,-1 0 0,0 0 0,1 1 0,-1-1 0,0 0 0,0 0 0,1 1 0,-1-1 0,0 1 0,-1-1 0,1 1 0,0-1 0,0 1 0,-1-1 0,1 1 0,0 0 0,-1 0 0,0-1 0,1 1 0,-1 0 0,0-1 0,0 1 0,0 0 0,0 0 0,0-1 0,-1 1 0,1 0 0,0 0 0,-1-1 0,1 1 0,-1 0 0,0-1 0,0 1 0,-1 2 0,-2 3 0,-1-1 0,0 0 0,0 0 0,0 0 0,0-1 0,-1 0 0,-12 9 0,-5 0-195,-1-2 0,0 0 0,-1-2 0,0 0 0,0-2 0,-44 9 0,32-10-6631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0.022"/>
    </inkml:context>
    <inkml:brush xml:id="br0">
      <inkml:brushProperty name="width" value="0.05" units="cm"/>
      <inkml:brushProperty name="height" value="0.05" units="cm"/>
    </inkml:brush>
  </inkml:definitions>
  <inkml:trace contextRef="#ctx0" brushRef="#br0">33 275 24575,'-3'3'0,"0"1"0,0-1 0,0 1 0,0-1 0,1 1 0,-1 0 0,1 0 0,0 1 0,1-1 0,-1 0 0,1 1 0,-1-1 0,1 0 0,0 10 0,1-7 0,0 1 0,0-1 0,1 0 0,0 0 0,1 1 0,0-1 0,0 0 0,5 11 0,4 3 0,0 0 0,2-1 0,0 0 0,27 29 0,-26-34 0,-9-10 0,-1 0 0,1 0 0,6 12 0,-10-17 0,-1 0 0,0 0 0,0 0 0,0 1 0,0-1 0,0 0 0,0 0 0,0 0 0,1 0 0,-1 0 0,0 0 0,0 0 0,0 1 0,0-1 0,0 0 0,0 0 0,0 0 0,0 0 0,0 0 0,0 1 0,0-1 0,0 0 0,0 0 0,0 0 0,0 0 0,0 0 0,0 1 0,0-1 0,0 0 0,0 0 0,0 0 0,0 0 0,0 0 0,0 1 0,0-1 0,0 0 0,0 0 0,0 0 0,0 0 0,0 0 0,-1 0 0,1 0 0,0 1 0,0-1 0,0 0 0,0 0 0,0 0 0,0 0 0,0 0 0,-1 0 0,1 0 0,0 0 0,-10-3 0,-11-10 0,15 7 0,0-1 0,0 0 0,0 0 0,1 0 0,1-1 0,-1 0 0,1 0 0,0 0 0,1 0 0,0-1 0,0 1 0,1-1 0,0 0 0,1 0 0,0 0 0,0 0 0,1-11 0,0-3 0,2 0 0,0 1 0,1 0 0,2-1 0,12-37 0,-8 33 0,2 0 0,26-44 0,-28 56 0,0 1 0,1 1 0,1 0 0,0 0 0,0 1 0,17-13 0,-24 22 0,1 0 0,-1 0 0,1 0 0,-1 0 0,1 1 0,0 0 0,0 0 0,0 0 0,0 1 0,0 0 0,1 0 0,8-1 0,-11 2 0,1 0 0,-1 1 0,0-1 0,0 1 0,1-1 0,-1 1 0,0 0 0,0 1 0,0-1 0,0 0 0,0 1 0,0 0 0,-1-1 0,1 1 0,0 0 0,-1 1 0,1-1 0,-1 0 0,0 1 0,0-1 0,3 6 0,11 20-1365,-3 1-5461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0.177"/>
    </inkml:context>
    <inkml:brush xml:id="br0">
      <inkml:brushProperty name="width" value="0.05" units="cm"/>
      <inkml:brushProperty name="height" value="0.05" units="cm"/>
    </inkml:brush>
  </inkml:definitions>
  <inkml:trace contextRef="#ctx0" brushRef="#br0">16 92 24575,'-3'0'0,"-5"0"0,3 0 0,9-3 0,9-1 0,12-3 0,14-4 0,14-2 0,9 0 0,8 0 0,3-1 0,-9 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7.070"/>
    </inkml:context>
    <inkml:brush xml:id="br0">
      <inkml:brushProperty name="width" value="0.05" units="cm"/>
      <inkml:brushProperty name="height" value="0.05" units="cm"/>
    </inkml:brush>
  </inkml:definitions>
  <inkml:trace contextRef="#ctx0" brushRef="#br0">23 50 24575,'-1'0'0,"0"0"0,0 0 0,0 0 0,1 0 0,-1 0 0,0 0 0,0 0 0,0 0 0,0 1 0,0-1 0,1 0 0,-1 1 0,0-1 0,0 1 0,0-1 0,1 1 0,-1-1 0,0 1 0,1-1 0,-1 1 0,1-1 0,-1 1 0,0 0 0,1 0 0,-1-1 0,1 1 0,0 0 0,-1 0 0,1-1 0,0 1 0,-1 0 0,1 0 0,0 0 0,0 0 0,0 0 0,-1-1 0,1 1 0,0 0 0,0 0 0,1 0 0,-1 0 0,0 0 0,0 0 0,0-1 0,0 1 0,1 0 0,-1 0 0,1 1 0,0 2 0,1 1 0,0 0 0,0 0 0,0-1 0,0 0 0,1 1 0,3 3 0,4 3 0,0-1 0,0-1 0,1 0 0,1 0 0,-1-1 0,1 0 0,1-1 0,0-1 0,-1 0 0,2-1 0,13 5 0,-8-5 0,-1-1 0,0 0 0,1-2 0,0 0 0,0-1 0,0 0 0,35-5 0,-49 3 0,0 1 0,1-1 0,-1-1 0,0 1 0,0-1 0,0 0 0,0 0 0,0 0 0,-1-1 0,7-3 0,-9 3 0,1 1 0,-1 0 0,0-1 0,0 0 0,0 1 0,0-1 0,0 0 0,-1 0 0,1 0 0,-1 0 0,0 0 0,0-1 0,0 1 0,0 0 0,-1-1 0,1 1 0,-1-4 0,2-8 0,-1 0 0,-1 0 0,-1 1 0,0-1 0,-1 0 0,-1 1 0,0-1 0,-8-21 0,11 36 0,0 0 0,-1 0 0,1 0 0,-1 1 0,1-1 0,0 0 0,-1 0 0,1 0 0,0 0 0,-1 1 0,1-1 0,0 0 0,-1 0 0,1 1 0,0-1 0,-1 0 0,1 0 0,0 1 0,0-1 0,-1 0 0,1 1 0,0-1 0,0 0 0,0 1 0,0-1 0,0 1 0,-1-1 0,1 0 0,0 1 0,0 0 0,-8 15 0,-11 30 230,-25 58-1825,24-65-5231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2.131"/>
    </inkml:context>
    <inkml:brush xml:id="br0">
      <inkml:brushProperty name="width" value="0.05" units="cm"/>
      <inkml:brushProperty name="height" value="0.05" units="cm"/>
    </inkml:brush>
  </inkml:definitions>
  <inkml:trace contextRef="#ctx0" brushRef="#br0">64 225 24575,'-16'0'0,"11"1"0,1-1 0,0 0 0,-1 0 0,1 0 0,0 0 0,-1-1 0,1 0 0,-7-2 0,11 3 0,0 0 0,0 0 0,0 0 0,0 0 0,-1 0 0,1 0 0,0 0 0,0 0 0,0-1 0,0 1 0,0 0 0,0 0 0,0 0 0,0 0 0,0 0 0,0 0 0,0-1 0,-1 1 0,1 0 0,0 0 0,0 0 0,0 0 0,0 0 0,0-1 0,0 1 0,0 0 0,0 0 0,0 0 0,0 0 0,0 0 0,0-1 0,0 1 0,1 0 0,-1 0 0,0 0 0,0 0 0,0 0 0,0 0 0,0-1 0,0 1 0,0 0 0,0 0 0,0 0 0,0 0 0,0 0 0,1 0 0,-1 0 0,0 0 0,0-1 0,0 1 0,0 0 0,0 0 0,0 0 0,1 0 0,-1 0 0,0 0 0,0 0 0,0 0 0,0 0 0,1 0 0,10-5 0,33-6 0,0 2 0,71-6 0,-49 7 0,1188-100-4548,17 67 1496,-421 45 6461,-875-10 478,-15-2-4972,3 1-5717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2.394"/>
    </inkml:context>
    <inkml:brush xml:id="br0">
      <inkml:brushProperty name="width" value="0.05" units="cm"/>
      <inkml:brushProperty name="height" value="0.05" units="cm"/>
    </inkml:brush>
  </inkml:definitions>
  <inkml:trace contextRef="#ctx0" brushRef="#br0">175 44 24575,'-3'-1'0,"-1"0"0,1 0 0,0 0 0,0-1 0,0 1 0,0-1 0,0 0 0,0 0 0,1 0 0,-1 0 0,-2-3 0,-12-8 0,16 12 0,-1 0 0,0 0 0,0 0 0,1 1 0,-1-1 0,0 0 0,0 1 0,0-1 0,0 1 0,1-1 0,-1 1 0,0 0 0,0 0 0,0 0 0,0 0 0,0 0 0,-3 1 0,4 0 0,0-1 0,0 1 0,0 0 0,0 0 0,1 0 0,-1-1 0,0 1 0,0 0 0,0 0 0,1 0 0,-1 0 0,1 0 0,-1 1 0,0-1 0,1 0 0,0 0 0,-1 0 0,1 0 0,0 1 0,0-1 0,-1 0 0,1 0 0,0 0 0,0 1 0,0-1 0,1 0 0,-1 0 0,0 0 0,1 2 0,2 13 0,1 0 0,0-1 0,1 0 0,1 0 0,1 0 0,9 17 0,-6-14 0,-1 0 0,12 39 0,-19-50 0,-1 0 0,0 0 0,0 0 0,0 0 0,-1 0 0,0 1 0,-1-1 0,1 0 0,-1 0 0,-1 0 0,1 0 0,-5 10 0,0-3-151,-2 0-1,0 0 0,0-1 0,-1 0 1,-1 0-1,0-1 0,-1-1 1,-23 21-1,-13 7-6674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3.140"/>
    </inkml:context>
    <inkml:brush xml:id="br0">
      <inkml:brushProperty name="width" value="0.05" units="cm"/>
      <inkml:brushProperty name="height" value="0.05" units="cm"/>
    </inkml:brush>
  </inkml:definitions>
  <inkml:trace contextRef="#ctx0" brushRef="#br0">19 1 24575,'-1'0'0,"0"0"0,1 0 0,-1 0 0,0 0 0,0 0 0,0 0 0,0 0 0,0 0 0,0 1 0,0-1 0,0 0 0,0 1 0,0-1 0,0 0 0,0 1 0,1-1 0,-1 1 0,-1 1 0,3 4 0,12 0 0,40 7 0,1-1 0,96 7 0,-100-14 0,246 26-141,969 115-2441,-12 69 305,-660-73 3635,-579-139 744,-34-10-963,-35-10-1059,0-2 0,1-3 1,1-2-1,-83-52 0,119 64-80,1-1 0,-1 0 0,2-1 0,0-1 0,1 0 0,-22-31 0,28 28 0,11 15 0,5 9 0,25 29 0,36 49 0,-59-69 0,0 0 0,0 0 0,-2 1 0,0 1 0,0-1 0,7 29 0,-15-42 11,1-1 0,-1 1 1,1 0-1,-1-1 0,0 1 0,0 0 0,0-1 0,-1 1 0,1 0 0,-1-1 0,1 1 0,-1-1 1,0 1-1,0 0 0,0-1 0,0 0 0,-1 1 0,1-1 0,0 0 0,-1 0 0,0 1 1,0-1-1,1 0 0,-1-1 0,0 1 0,-1 0 0,1-1 0,0 1 0,-5 2 0,-5 2-219,-1 0 0,0-1-1,0 0 1,-21 4-1,19-5-447,-15 4-6170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3.934"/>
    </inkml:context>
    <inkml:brush xml:id="br0">
      <inkml:brushProperty name="width" value="0.05" units="cm"/>
      <inkml:brushProperty name="height" value="0.05" units="cm"/>
    </inkml:brush>
  </inkml:definitions>
  <inkml:trace contextRef="#ctx0" brushRef="#br0">12 0 24575,'0'0'0,"-1"0"0,1 0 0,-1 0 0,1 0 0,-1 0 0,1 0 0,-1 1 0,1-1 0,-1 0 0,1 0 0,0 0 0,-1 1 0,1-1 0,-1 0 0,1 0 0,0 1 0,-1-1 0,1 0 0,0 1 0,-1-1 0,1 0 0,0 1 0,-1-1 0,1 1 0,0-1 0,0 0 0,-1 1 0,1-1 0,0 1 0,0-1 0,0 1 0,0-1 0,0 1 0,0-1 0,0 1 0,0-1 0,0 1 0,0-1 0,0 1 0,0-1 0,0 0 0,0 1 0,0 0 0,9 21 0,5-7 0,0 0 0,0-1 0,2-1 0,0-1 0,0 0 0,18 9 0,-17-10 0,106 64-265,202 91 0,149 29-797,674 207-3144,19-48 2332,-983-300 927,713 206 1387,4-33 0,-720-192 2788,-321-72 1283,-70-20-4511,177 45 0,0-1 0,0-1 0,2-2 0,-35-23 0,57 33 0,0-1 0,0-1 0,0 0 0,-14-17 0,21 23 0,1 0 0,-1 0 0,0 0 0,1-1 0,-1 1 0,1 0 0,0-1 0,0 1 0,0-1 0,0 1 0,0-1 0,0 1 0,1-1 0,-1 0 0,1 1 0,0-1 0,0 0 0,0 1 0,0-1 0,0 0 0,0 0 0,1 1 0,0-1 0,-1 1 0,1-1 0,2-4 0,-2 5 0,1 0 0,0 0 0,0 0 0,0 0 0,0 1 0,0-1 0,0 0 0,1 1 0,-1 0 0,1-1 0,-1 1 0,1 0 0,-1 0 0,1 0 0,-1 1 0,1-1 0,0 0 0,-1 1 0,1 0 0,0 0 0,0 0 0,-1 0 0,1 0 0,5 1 0,1 1 0,0 0 0,0 0 0,0 1 0,0 0 0,16 8 0,-7-1 0,0 1 0,-1 1 0,0 0 0,-1 1 0,15 16 0,-21-18 0,0-1 0,-1 2 0,0-1 0,0 1 0,-1 1 0,-1 0 0,11 25 0,-17-34 0,1 0 0,-1 0 0,0 0 0,0 0 0,0 1 0,-1-1 0,1 0 0,-1 1 0,0-1 0,-1 0 0,1 0 0,-1 1 0,1-1 0,-1 0 0,-1 0 0,0 4 0,-1-3 0,1-1 0,-1 0 0,0-1 0,0 1 0,0 0 0,0-1 0,-1 0 0,1 0 0,-1 0 0,0 0 0,0 0 0,0-1 0,0 0 0,-6 3 0,-7 1-170,1 0-1,-2-1 0,1-1 1,-1-1-1,1 0 0,-1-1 1,-28-1-1,-19-1-6655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45.105"/>
    </inkml:context>
    <inkml:brush xml:id="br0">
      <inkml:brushProperty name="width" value="0.05" units="cm"/>
      <inkml:brushProperty name="height" value="0.05" units="cm"/>
    </inkml:brush>
  </inkml:definitions>
  <inkml:trace contextRef="#ctx0" brushRef="#br0">0 1 24575,'14'0'0,"-6"0"0,0-1 0,0 1 0,0 1 0,-1-1 0,1 1 0,0 1 0,-1-1 0,1 1 0,-1 1 0,0-1 0,1 1 0,8 5 0,202 111 0,-127-72 0,562 277-641,-197-101 269,310 178 225,-704-368 145,-43-23 49,-9-4 85,1 0 0,1 0-1,-1-1 1,1-1 0,14 4 0,-26-8-129,0 0-1,0 0 1,0 0 0,1 0 0,-1 0-1,0 0 1,0 1 0,0-1-1,0 0 1,0 0 0,0 0-1,0 0 1,0 0 0,0 0-1,0 0 1,0 0 0,1 0 0,-1 0-1,0 0 1,0 0 0,0 0-1,0 0 1,0 0 0,0-1-1,0 1 1,0 0 0,0 0-1,0 0 1,0 0 0,1 0 0,-1 0-1,0 0 1,0 0 0,0 0-1,0 0 1,0 0 0,0 0-1,0 0 1,0 0 0,0 0-1,0 0 1,0-1 0,0 1 0,0 0-1,0 0 1,0 0 0,0 0-1,0 0 1,0 0 0,0 0-1,0 0 1,0 0 0,0 0-1,0-1 1,0 1 0,0 0 0,0 0-1,0 0 1,0 0 0,0 0-1,0 0 1,0 0 0,0 0-1,0 0 1,0 0 0,0 0-1,0-1 1,-7-7 94,-12-12-53,18 19-44,-22-20 0,13 12 0,0 0 0,1-1 0,-8-10 0,14 16 0,0 0 0,1-1 0,-1 1 0,1-1 0,0 1 0,1-1 0,-1 1 0,1-1 0,0 0 0,0 0 0,0-9 0,-8-56 0,6 53 0,1 1 0,0-1 0,2-29 0,0 43 0,1 1 0,-1-1 0,1 1 0,0-1 0,0 1 0,0-1 0,0 1 0,1-1 0,-1 1 0,1 0 0,-1 0 0,1-1 0,0 1 0,0 1 0,0-1 0,0 0 0,0 0 0,0 1 0,0-1 0,1 1 0,-1-1 0,1 1 0,-1 0 0,1 0 0,-1 0 0,1 1 0,-1-1 0,1 1 0,0-1 0,0 1 0,-1 0 0,1 0 0,0 0 0,-1 0 0,1 0 0,0 1 0,-1-1 0,1 1 0,0 0 0,-1 0 0,1 0 0,-1 0 0,1 0 0,-1 1 0,0-1 0,1 1 0,-1-1 0,0 1 0,2 2 0,3 3 0,0 1 0,0 1 0,-1-1 0,0 1 0,-1 1 0,0-1 0,6 15 0,21 75 0,-27-83 0,28 126 0,-5-18 0,-26-118 0,-1 0 0,0 0 0,0 0 0,0 0 0,0-1 0,-1 10 0,0-13 0,-1 0 0,1-1 0,-1 1 0,1 0 0,-1-1 0,1 1 0,-1-1 0,0 1 0,0-1 0,1 1 0,-1-1 0,0 0 0,-1 1 0,1-1 0,0 0 0,0 0 0,0 0 0,-1 0 0,1 0 0,0 0 0,-1 0 0,1 0 0,-1-1 0,1 1 0,-1 0 0,0-1 0,-3 1 0,-11 2-22,-1-1-1,0 0 1,0-2-1,-26-2 1,13 1-1231,-12 0-5573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2.831"/>
    </inkml:context>
    <inkml:brush xml:id="br0">
      <inkml:brushProperty name="width" value="0.05" units="cm"/>
      <inkml:brushProperty name="height" value="0.05" units="cm"/>
    </inkml:brush>
  </inkml:definitions>
  <inkml:trace contextRef="#ctx0" brushRef="#br0">19 10 24575,'0'-1'0,"0"0"0,-1 1 0,1-1 0,0 1 0,-1-1 0,1 1 0,-1-1 0,1 1 0,-1-1 0,1 1 0,-1 0 0,0-1 0,1 1 0,-1 0 0,1-1 0,-1 1 0,0 0 0,1 0 0,-1-1 0,0 1 0,1 0 0,-1 0 0,0 0 0,-1 0 0,2 1 0,-1-1 0,1 1 0,0-1 0,-1 1 0,1 0 0,0-1 0,-1 1 0,1 0 0,0-1 0,0 1 0,0 0 0,0-1 0,0 1 0,-1 0 0,1-1 0,0 1 0,1 0 0,-1 1 0,7 40 0,-6-41 0,36 183 342,-1-2-2049,-31-160-5119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3.328"/>
    </inkml:context>
    <inkml:brush xml:id="br0">
      <inkml:brushProperty name="width" value="0.05" units="cm"/>
      <inkml:brushProperty name="height" value="0.05" units="cm"/>
    </inkml:brush>
  </inkml:definitions>
  <inkml:trace contextRef="#ctx0" brushRef="#br0">111 514 24575,'-18'-34'0,"-5"-8"0,-26-73 0,44 102 0,1-1 0,0 0 0,1 0 0,1 0 0,0 0 0,1 0 0,1 0 0,0 0 0,1-1 0,3-13 0,-3 21 0,1 1 0,0-1 0,0 0 0,0 1 0,1-1 0,0 1 0,1 0 0,-1 0 0,1 0 0,0 1 0,1-1 0,7-7 0,-5 7 0,1 0 0,0 1 0,0-1 0,0 2 0,0-1 0,1 1 0,0 0 0,11-3 0,3 1 0,0 2 0,0 0 0,0 1 0,0 2 0,0 0 0,41 4 0,-24 1 0,-1 2 0,0 2 0,66 21 0,-89-23 0,0 0 0,0 1 0,0 1 0,-1 0 0,0 1 0,-1 1 0,0 1 0,0 0 0,-1 0 0,-1 1 0,12 15 0,-21-23 0,0-1 0,-1 1 0,1 0 0,-1 0 0,0 0 0,0 0 0,-1 0 0,1 0 0,-1 0 0,0 1 0,0-1 0,0 1 0,-1-1 0,1 0 0,-1 1 0,0-1 0,-1 1 0,1-1 0,-2 9 0,-1-6 0,1-1 0,-1 1 0,0-1 0,-1 0 0,0 0 0,0 0 0,0-1 0,0 1 0,-1-1 0,0 0 0,-11 9 0,-10 5 0,-1 0 0,-1-2 0,-1-1 0,0-1 0,-1-2 0,0-1 0,-1-1 0,-39 8 0,40-15 0,20-7 0,16-3 0,18-6 0,3 5 0,-1 1 0,1 0 0,0 2 0,0 2 0,0 0 0,0 2 0,0 0 0,0 2 0,0 1 0,0 2 0,0 0 0,-1 2 0,26 9 0,-41-11 0,-1-1 0,0 2 0,0-1 0,0 1 0,0 1 0,-1 0 0,0 0 0,-1 1 0,11 12 0,-15-16 0,-1 0 0,0 0 0,0 1 0,0 0 0,-1-1 0,0 1 0,0 0 0,0 0 0,0 0 0,-1 0 0,1 0 0,-2 1 0,1-1 0,0 0 0,-1 1 0,0-1 0,0 0 0,-1 1 0,1-1 0,-1 0 0,0 0 0,-3 7 0,0-3 0,0 1 0,-1-1 0,0 0 0,-1-1 0,0 1 0,0-1 0,-1 0 0,0 0 0,0-1 0,-1 0 0,0-1 0,0 1 0,-1-1 0,-10 5 0,-4 1 0,0 0 0,-1-2 0,0-1 0,-40 10 0,38-13 0,0-1 0,0-1 0,-41 0 0,55-4 0,1-1 0,-1 1 0,0-2 0,1 0 0,0 0 0,-1-1 0,1 0 0,0-1 0,0-1 0,-14-7 0,21 9-91,0 1 0,1-1 0,0 0 0,-1 0 0,1 0 0,0 0 0,0 0 0,1-1 0,-1 1 0,1-1 0,0 0 0,0 0 0,0 0 0,-2-5 0,-3-19-6735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3.701"/>
    </inkml:context>
    <inkml:brush xml:id="br0">
      <inkml:brushProperty name="width" value="0.05" units="cm"/>
      <inkml:brushProperty name="height" value="0.05" units="cm"/>
    </inkml:brush>
  </inkml:definitions>
  <inkml:trace contextRef="#ctx0" brushRef="#br0">0 0 24575,'1'46'0,"1"-1"0,14 72 0,-10-91 0,1 1 0,1-1 0,1 0 0,1-1 0,22 38 0,-27-54 0,0-1 0,0 0 0,1 0 0,0-1 0,1 0 0,0 0 0,0 0 0,0-1 0,10 6 0,-13-10 0,-1 0 0,0 0 0,1 0 0,0-1 0,-1 0 0,1 0 0,0 0 0,-1 0 0,1 0 0,0-1 0,0 0 0,0 0 0,0 0 0,0 0 0,-1 0 0,1-1 0,0 0 0,0 1 0,-1-2 0,1 1 0,0 0 0,-1-1 0,1 1 0,-1-1 0,5-3 0,0-1 0,-1 0 0,1 0 0,-1-1 0,0 0 0,0 0 0,-1-1 0,0 0 0,0 0 0,-1 0 0,0-1 0,-1 1 0,0-1 0,0 0 0,-1-1 0,0 1 0,0-1 0,-1 1 0,1-18 0,-2 17 0,0 0 0,-1-1 0,-1 1 0,0-1 0,0 1 0,-1 0 0,0-1 0,-1 1 0,0 0 0,-1 0 0,0 1 0,0-1 0,-1 1 0,0 0 0,-1 0 0,0 1 0,-10-13 0,12 18 38,1 0 0,0 0 0,-1 1 0,1-1 0,-1 1 0,0-1 0,0 1 0,-6-2 0,9 3-87,0 1 0,-1-1 0,1 1 1,0 0-1,0 0 0,0-1 0,-1 1 0,1 0 1,0 0-1,0 0 0,0 0 0,-1 0 1,1 1-1,0-1 0,0 0 0,0 1 1,-1-1-1,1 0 0,0 1 0,0-1 1,0 1-1,0 0 0,0-1 0,0 1 1,0 0-1,0 0 0,0 0 0,0-1 1,1 1-1,-1 0 0,0 0 0,0 0 0,1 0 1,-1 2-1,-4 9-6777</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3.888"/>
    </inkml:context>
    <inkml:brush xml:id="br0">
      <inkml:brushProperty name="width" value="0.05" units="cm"/>
      <inkml:brushProperty name="height" value="0.05" units="cm"/>
    </inkml:brush>
  </inkml:definitions>
  <inkml:trace contextRef="#ctx0" brushRef="#br0">47 8 24575,'-3'0'0,"-5"-3"0,-3-1 0,0 3 0,1 5 0,6 8 0,7 5 0,3 7 0,3 4 0,1 4 0,1 4 0,2 0 0,-1-1 0,-3-8-8191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4.046"/>
    </inkml:context>
    <inkml:brush xml:id="br0">
      <inkml:brushProperty name="width" value="0.05" units="cm"/>
      <inkml:brushProperty name="height" value="0.05" units="cm"/>
    </inkml:brush>
  </inkml:definitions>
  <inkml:trace contextRef="#ctx0" brushRef="#br0">98 30 24575,'-3'-6'0,"-7"-2"0,-6 0 0,-2 2 0,-2 4 0,3 7 0,3 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8.375"/>
    </inkml:context>
    <inkml:brush xml:id="br0">
      <inkml:brushProperty name="width" value="0.05" units="cm"/>
      <inkml:brushProperty name="height" value="0.05" units="cm"/>
    </inkml:brush>
  </inkml:definitions>
  <inkml:trace contextRef="#ctx0" brushRef="#br0">0 1 24575,'18'181'0,"-6"-69"0,-6-56 81,15 247-1527,-21-277-5380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4.247"/>
    </inkml:context>
    <inkml:brush xml:id="br0">
      <inkml:brushProperty name="width" value="0.05" units="cm"/>
      <inkml:brushProperty name="height" value="0.05" units="cm"/>
    </inkml:brush>
  </inkml:definitions>
  <inkml:trace contextRef="#ctx0" brushRef="#br0">71 1 24575,'-3'0'0,"-4"0"0,-4 3 0,-1 4 0,0 7 0,1 11 0,2 7 0,4 8 0,5 9 0,5 6 0,6 6 0,4 2 0,-1 0 0,0-1 0,2-6 0,0-5 0,-2-9 0,-3-11-8191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4.714"/>
    </inkml:context>
    <inkml:brush xml:id="br0">
      <inkml:brushProperty name="width" value="0.05" units="cm"/>
      <inkml:brushProperty name="height" value="0.05" units="cm"/>
    </inkml:brush>
  </inkml:definitions>
  <inkml:trace contextRef="#ctx0" brushRef="#br0">241 481 24575,'2'-1'0,"-1"0"0,0-1 0,0 1 0,0 0 0,0-1 0,0 1 0,0-1 0,-1 1 0,1-1 0,0 0 0,-1 1 0,1-1 0,-1 0 0,0 1 0,1-1 0,-1 0 0,0 0 0,0 1 0,0-1 0,0 0 0,0 0 0,-1 1 0,1-1 0,0 0 0,-1 1 0,0-1 0,1 0 0,-1 1 0,0-1 0,0 1 0,1-1 0,-1 1 0,0-1 0,-1 1 0,1 0 0,0-1 0,0 1 0,-3-2 0,2 1 0,-1 0 0,1 0 0,-1 0 0,1 0 0,-1 1 0,0-1 0,0 1 0,0 0 0,0-1 0,0 1 0,0 1 0,0-1 0,0 0 0,0 1 0,0-1 0,-1 1 0,1 0 0,0 0 0,0 0 0,-7 2 0,1 2 0,-1 1 0,1 0 0,0 0 0,0 1 0,0 0 0,1 0 0,0 1 0,0 0 0,1 1 0,-13 15 0,12-13 0,0 2 0,1-1 0,0 1 0,0 0 0,2 1 0,-1 0 0,-6 25 0,11-36 0,1 0 0,-1 0 0,1 1 0,0-1 0,-1 0 0,1 1 0,0-1 0,0 0 0,1 1 0,-1-1 0,0 0 0,1 0 0,-1 1 0,1-1 0,0 0 0,0 0 0,0 0 0,0 0 0,0 0 0,0 0 0,1 0 0,-1 0 0,1 0 0,-1 0 0,1-1 0,-1 1 0,5 2 0,-3-2 0,1 0 0,0-1 0,0 1 0,0-1 0,0 0 0,0 0 0,0 0 0,0-1 0,1 1 0,-1-1 0,0 0 0,0 0 0,0 0 0,8-2 0,2-1 0,1-1 0,-1 0 0,0-1 0,-1 0 0,1-1 0,-1-1 0,0 0 0,-1-1 0,0 0 0,0-1 0,0 0 0,-1-1 0,-1 0 0,12-15 0,-10 10 0,-1 0 0,-1-1 0,-1 0 0,0-1 0,-1 0 0,-1-1 0,0 1 0,-1-1 0,-2 0 0,6-33 0,-6 20 0,-2 0 0,-1-1 0,-1 1 0,-2 0 0,-1 0 0,-2 0 0,-1 0 0,-11-36 0,16 65 0,1 0 0,-1 1 0,0-1 0,1 0 0,-1 1 0,0-1 0,0 1 0,0-1 0,0 1 0,-2-2 0,3 3 0,0-1 0,-1 1 0,1 0 0,0 0 0,0 0 0,-1 0 0,1 0 0,0 0 0,0 0 0,0 0 0,-1 0 0,1 0 0,0 0 0,0 0 0,-1 0 0,1 0 0,0 0 0,0 0 0,-1 0 0,1 1 0,0-1 0,0 0 0,0 0 0,-1 0 0,1 0 0,0 0 0,0 0 0,0 1 0,0-1 0,-1 0 0,1 0 0,0 0 0,0 0 0,0 1 0,0-1 0,0 0 0,0 0 0,-1 0 0,1 1 0,0-1 0,0 1 0,-2 4 0,1 0 0,0 0 0,0 1 0,0-1 0,0 9 0,-2 65 167,16 142 0,30 79-1216,-34-242 399,3 18-6176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5.368"/>
    </inkml:context>
    <inkml:brush xml:id="br0">
      <inkml:brushProperty name="width" value="0.05" units="cm"/>
      <inkml:brushProperty name="height" value="0.05" units="cm"/>
    </inkml:brush>
  </inkml:definitions>
  <inkml:trace contextRef="#ctx0" brushRef="#br0">196 151 24575,'-38'-21'0,"24"12"0,0 1 0,0 1 0,-1 0 0,0 2 0,-18-6 0,32 11 0,-1-1 0,0 1 0,1-1 0,-1 1 0,0 0 0,0 0 0,1 0 0,-1 0 0,0 0 0,1 0 0,-1 0 0,0 1 0,0-1 0,1 1 0,-1-1 0,1 1 0,-1 0 0,0-1 0,1 1 0,-1 0 0,1 0 0,0 0 0,-1 0 0,1 0 0,0 0 0,0 1 0,-1-1 0,1 0 0,0 1 0,0-1 0,0 1 0,1-1 0,-1 1 0,0-1 0,1 1 0,-1 0 0,0-1 0,1 1 0,0 0 0,-1-1 0,1 1 0,0 0 0,0-1 0,0 4 0,0 6 0,1 0 0,0 0 0,0-1 0,1 1 0,5 17 0,8 22 0,40 85 0,-40-105 0,1-1 0,1-1 0,42 52 0,-55-75 0,0-1 0,1 1 0,0-1 0,0 0 0,0 0 0,0 0 0,0-1 0,1 0 0,0 0 0,-1 0 0,1-1 0,0 0 0,0 0 0,11 2 0,-13-4 0,1 1 0,0-1 0,0 0 0,0-1 0,0 1 0,0-1 0,0 0 0,-1-1 0,1 1 0,0-1 0,-1 1 0,1-2 0,-1 1 0,0 0 0,0-1 0,1 0 0,-2 0 0,1 0 0,5-6 0,2-2 0,-2-1 0,1 0 0,-2-1 0,0 0 0,0-1 0,8-21 0,28-91 0,-42 120 0,8-32 0,-7 26 0,0 0 0,1 0 0,0 0 0,1 0 0,11-20 0,-16 32 0,0 0 0,0-1 0,0 1 0,0 0 0,0 0 0,0 0 0,0-1 0,1 1 0,-1 0 0,0 0 0,0 0 0,0 0 0,0-1 0,1 1 0,-1 0 0,0 0 0,0 0 0,0 0 0,1 0 0,-1 0 0,0 0 0,0-1 0,1 1 0,-1 0 0,0 0 0,0 0 0,0 0 0,1 0 0,-1 0 0,0 0 0,0 0 0,1 0 0,-1 0 0,0 0 0,0 1 0,1-1 0,-1 0 0,0 0 0,0 0 0,0 0 0,1 0 0,-1 0 0,0 0 0,0 1 0,0-1 0,1 0 0,-1 0 0,0 0 0,0 0 0,0 1 0,0-1 0,0 0 0,1 0 0,-1 0 0,0 1 0,0-1 0,0 0 0,0 0 0,0 0 0,0 1 0,0-1 0,0 1 0,5 18 0,-4-16 0,4 22 0,1-1 0,1 1 0,1-1 0,1 0 0,17 29 0,-22-46 0,-1 0 0,2-1 0,-1 0 0,1 0 0,0 0 0,0-1 0,0 1 0,1-1 0,0 0 0,0-1 0,0 0 0,0 0 0,1 0 0,0 0 0,0-1 0,0 0 0,0-1 0,0 0 0,0 0 0,1 0 0,-1-1 0,13 1 0,-14-3 0,1 1 0,-1-1 0,0 0 0,0 0 0,0-1 0,0 0 0,0 0 0,0-1 0,0 1 0,-1-1 0,1 0 0,-1-1 0,0 1 0,0-1 0,0 0 0,-1 0 0,1-1 0,-1 0 0,0 1 0,0-1 0,-1 0 0,1-1 0,3-7 0,0 0 0,-1 0 0,-1 0 0,0-1 0,-1 0 0,0 0 0,-1 0 0,-1 0 0,0 0 0,0-19 0,-2 16 0,-1 0 0,-1 0 0,0 0 0,-2 0 0,0 0 0,0 1 0,-1 0 0,-1 0 0,-1 0 0,-1 1 0,-14-24 0,18 34 69,0 0-1,-1 0 0,1 1 0,-8-6 1,11 9-121,0 0 0,0 0 0,0 1 1,1-1-1,-1 0 0,0 1 1,0-1-1,0 0 0,0 1 0,0 0 1,0-1-1,0 1 0,0-1 1,0 1-1,0 0 0,-1 0 0,1 0 1,0 0-1,0 0 0,0 0 1,0 0-1,0 0 0,0 0 0,0 0 1,0 1-1,0-1 0,0 0 1,0 1-1,-1-1 0,2 1 0,-1-1 1,-2 2-1,-1 6-6774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5.727"/>
    </inkml:context>
    <inkml:brush xml:id="br0">
      <inkml:brushProperty name="width" value="0.05" units="cm"/>
      <inkml:brushProperty name="height" value="0.05" units="cm"/>
    </inkml:brush>
  </inkml:definitions>
  <inkml:trace contextRef="#ctx0" brushRef="#br0">152 152 24575,'-1'-3'0,"0"1"0,-1-1 0,0 0 0,1 1 0,-1-1 0,0 1 0,0 0 0,-1 0 0,1 0 0,0 0 0,-1 0 0,1 0 0,-5-2 0,0-1 0,-31-20 0,26 18 0,0-1 0,1-1 0,-19-16 0,30 24 0,-1 1 0,0-1 0,0 0 0,1 0 0,-1 1 0,0-1 0,1 0 0,-1 0 0,1 0 0,-1 0 0,1 1 0,0-1 0,-1 0 0,1 0 0,0 0 0,-1 0 0,1 0 0,0 0 0,0 0 0,0 0 0,0 0 0,0 0 0,0-2 0,1 3 0,-1-1 0,1 0 0,0 0 0,-1 0 0,1 1 0,0-1 0,0 0 0,-1 1 0,1-1 0,0 1 0,0-1 0,0 1 0,0-1 0,0 1 0,0-1 0,0 1 0,0 0 0,1-1 0,9 0 0,-1-1 0,1 2 0,15 0 0,-17 0 0,23 0 0,6-1 0,1 1 0,0 2 0,74 15 0,-109-16 0,0 0 0,-1 0 0,1 0 0,0 0 0,-1 1 0,1 0 0,-1 0 0,0 0 0,1 0 0,-1 0 0,0 1 0,0-1 0,2 4 0,-4-4 0,0 0 0,0 0 0,0 0 0,0 0 0,0 0 0,-1 0 0,1 0 0,-1 0 0,1 1 0,-1-1 0,0 0 0,0 0 0,0 0 0,0 1 0,0-1 0,-1 0 0,1 0 0,-1 0 0,1 0 0,-1 0 0,0 1 0,0-1 0,0 0 0,-1 2 0,-25 47 0,16-32 0,0 1 0,2 1 0,0 0 0,1 0 0,-5 25 0,10-31 0,1 0 0,0 1 0,1-1 0,1 1 0,1-1 0,0 1 0,0-1 0,6 19 0,-6-28 0,1 1 0,0-1 0,1 0 0,-1 0 0,1-1 0,0 1 0,1 0 0,-1-1 0,1 0 0,0 0 0,0 0 0,1 0 0,0-1 0,0 1 0,0-1 0,0 0 0,0-1 0,1 1 0,-1-1 0,1-1 0,0 1 0,8 2 0,-1-2-455,0 0 0,26 2 0,-11-4-6371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5.898"/>
    </inkml:context>
    <inkml:brush xml:id="br0">
      <inkml:brushProperty name="width" value="0.05" units="cm"/>
      <inkml:brushProperty name="height" value="0.05" units="cm"/>
    </inkml:brush>
  </inkml:definitions>
  <inkml:trace contextRef="#ctx0" brushRef="#br0">150 71 24575,'-9'0'0,"-13"0"0,-9 0 0,-2 0 0,2 0 0,12 0 0,15 0 0,18-3 0,22-1 0,21-3 0,16 0 0,12-3 0,6 1 0,4-1 0,-5 1 0,-14 2 0,-21 3-8191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9.151"/>
    </inkml:context>
    <inkml:brush xml:id="br0">
      <inkml:brushProperty name="width" value="0.05" units="cm"/>
      <inkml:brushProperty name="height" value="0.05" units="cm"/>
    </inkml:brush>
  </inkml:definitions>
  <inkml:trace contextRef="#ctx0" brushRef="#br0">1 2971 24575,'1'-18'0,"1"0"0,0 0 0,2 0 0,0 0 0,1 1 0,0 0 0,2 0 0,14-27 0,1 3 0,2 2 0,37-45 0,-3 12-145,4 3-1,128-110 1,170-91-808,414-187-1355,37 63 348,-761 370 1950,212-98-99,370-178-662,-15-27 247,-404 200 631,-152 86 152,74-62-1,-132 101-140,47-46 812,-47 44-720,0 1 1,0-1 0,0-1 0,0 1 0,-1 0 0,0 0-1,0-1 1,0 0 0,0 1 0,0-1 0,0-5 0,-2 9-151,0 0 0,1 0 0,-1 0 0,0 0 0,0 0 0,0 0 0,0 0 0,0 0 0,-1 0 0,1 0 0,0 0 0,0 0 0,-1 0 1,1 0-1,0 0 0,-1 0 0,1 1 0,-1-1 0,1 0 0,-1 0 0,1 0 0,-1 1 0,0-1 0,1 0 0,-1 1 0,0-1 0,-1 0 1,0 0 20,0 0 1,0 0-1,0 1 1,0-1-1,0 1 1,0 0 0,0-1-1,-1 1 1,1 0-1,0 0 1,-4 1 0,-4 1-372,0 0 1,0 1 0,-18 7 0,-3 4-6537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9.648"/>
    </inkml:context>
    <inkml:brush xml:id="br0">
      <inkml:brushProperty name="width" value="0.05" units="cm"/>
      <inkml:brushProperty name="height" value="0.05" units="cm"/>
    </inkml:brush>
  </inkml:definitions>
  <inkml:trace contextRef="#ctx0" brushRef="#br0">1 974 24575,'0'2'0,"0"-1"0,1 0 0,-1 1 0,1-1 0,-1 1 0,1-1 0,0 0 0,-1 0 0,1 1 0,0-1 0,0 0 0,0 0 0,0 0 0,0 0 0,0 0 0,0 0 0,0 0 0,0 0 0,1-1 0,-1 1 0,0 0 0,1-1 0,-1 1 0,0-1 0,1 1 0,-1-1 0,0 0 0,1 1 0,-1-1 0,1 0 0,-1 0 0,1 0 0,-1 0 0,1 0 0,-1 0 0,0-1 0,1 1 0,-1 0 0,1-1 0,1 0 0,9-9 0,-1-1 0,-1 0 0,1 0 0,-2-1 0,0-1 0,0 1 0,7-16 0,4-5 0,251-413 0,-169 272 0,-53 87 0,42-64 0,-140 215-1365,37-50-5461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59.946"/>
    </inkml:context>
    <inkml:brush xml:id="br0">
      <inkml:brushProperty name="width" value="0.05" units="cm"/>
      <inkml:brushProperty name="height" value="0.05" units="cm"/>
    </inkml:brush>
  </inkml:definitions>
  <inkml:trace contextRef="#ctx0" brushRef="#br0">16 352 24575,'-2'-2'0,"1"0"0,-1-1 0,0 1 0,1-1 0,0 0 0,-1 1 0,1-1 0,0 0 0,1 0 0,-1 0 0,0 0 0,1 1 0,0-1 0,-1 0 0,1 0 0,0 0 0,1 0 0,-1-4 0,2-3 0,0 1 0,0-1 0,1 0 0,4-10 0,3-1 0,0 1 0,2 0 0,0 0 0,2 1 0,0 0 0,1 2 0,1-1 0,23-19 0,-32 31 0,0 1 0,0 0 0,0 0 0,1 0 0,0 1 0,-1 0 0,13-4 0,-17 7 0,1 1 0,-1-1 0,0 0 0,1 1 0,-1-1 0,0 1 0,1 0 0,-1 0 0,0 1 0,1-1 0,-1 1 0,0-1 0,1 1 0,-1 0 0,0 0 0,0 1 0,0-1 0,0 1 0,0-1 0,0 1 0,5 4 0,0 2 0,-1 0 0,1 0 0,-1 1 0,-1 0 0,0 0 0,0 1 0,6 15 0,27 75 0,-35-87 0,13 38-1365,-3-7-5461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0.442"/>
    </inkml:context>
    <inkml:brush xml:id="br0">
      <inkml:brushProperty name="width" value="0.05" units="cm"/>
      <inkml:brushProperty name="height" value="0.05" units="cm"/>
    </inkml:brush>
  </inkml:definitions>
  <inkml:trace contextRef="#ctx0" brushRef="#br0">27 18 24575,'-2'0'0,"1"0"0,-1 0 0,0 0 0,1 0 0,-1-1 0,0 1 0,1-1 0,-1 1 0,0-1 0,1 0 0,-1 1 0,1-1 0,-3-2 0,4 3 0,0 0 0,-1 0 0,1 0 0,0 0 0,0 0 0,0 0 0,0-1 0,0 1 0,0 0 0,0 0 0,0 0 0,0 0 0,0 0 0,-1 0 0,1-1 0,0 1 0,0 0 0,0 0 0,0 0 0,0 0 0,0-1 0,0 1 0,0 0 0,0 0 0,0 0 0,0 0 0,0 0 0,0-1 0,1 1 0,-1 0 0,0 0 0,0 0 0,0 0 0,0 0 0,0-1 0,0 1 0,0 0 0,0 0 0,0 0 0,0 0 0,1 0 0,-1 0 0,0-1 0,15-2 0,287 3 0,-295 0 0,0 1 0,0-1 0,0 1 0,0 1 0,0-1 0,7 4 0,-12-4 0,0 0 0,0 0 0,1 0 0,-1 1 0,0-1 0,0 1 0,0-1 0,-1 1 0,1 0 0,0 0 0,-1 0 0,1 0 0,-1 0 0,1 0 0,-1 0 0,0 0 0,0 0 0,0 1 0,0-1 0,1 4 0,0 5 0,-1 0 0,1 1 0,-2-1 0,0 1 0,-2 22 0,-15 61 0,14-81 0,-25 117-1365,16-73-5461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1.068"/>
    </inkml:context>
    <inkml:brush xml:id="br0">
      <inkml:brushProperty name="width" value="0.05" units="cm"/>
      <inkml:brushProperty name="height" value="0.05" units="cm"/>
    </inkml:brush>
  </inkml:definitions>
  <inkml:trace contextRef="#ctx0" brushRef="#br0">58 13 24575,'0'-1'0,"0"1"0,0-1 0,0 1 0,1-1 0,-1 1 0,0-1 0,0 1 0,0-1 0,1 1 0,-1-1 0,0 1 0,1-1 0,-1 1 0,1-1 0,-1 1 0,0-1 0,1 1 0,-1 0 0,1-1 0,-1 1 0,1 0 0,-1-1 0,1 1 0,-1 0 0,1 0 0,-1 0 0,1-1 0,0 1 0,-1 0 0,1 0 0,0 0 0,0 0 0,0 0 0,1 0 0,-1 0 0,0 0 0,0 0 0,0 0 0,0 0 0,0 0 0,1 0 0,-1 1 0,0-1 0,0 0 0,0 1 0,0-1 0,1 2 0,1 0 0,0 1 0,-1 0 0,0 0 0,0 0 0,0 0 0,0 1 0,0-1 0,0 1 0,-1-1 0,0 1 0,2 6 0,6 46 0,-8-50 0,5 77 0,-3 0 0,-11 121 0,-37 167 0,31-273 0,-2 12 0,-20 160 0,22-1 0,14-256 0,1 0 0,0-1 0,0 1 0,2 0 0,4 14 0,-6-24 0,0 1 0,0-1 0,0 0 0,1 0 0,0 0 0,-1 0 0,1 0 0,0 0 0,1-1 0,-1 1 0,0-1 0,1 1 0,-1-1 0,1 0 0,0 0 0,0 0 0,0 0 0,0 0 0,0-1 0,0 0 0,0 1 0,0-1 0,1 0 0,3 0 0,21 2 0,0-2 0,43-3 0,-21-1 0,1033 23-1245,-6 55-553,-795-53 1598,-200-16 49,346 12-436,-413-18 609,5-1 221,32-4 0,-48 4-184,1 0 0,-1 0-1,0 0 1,0 0 0,0-1 0,0 1 0,0-1 0,0 0 0,-1-1 0,1 1 0,-1 0 0,1-1 0,4-4 0,-7 5-52,0 1 0,0-1 1,0 1-1,-1-1 0,1 1 0,0-1 0,-1 0 0,1 1 1,-1-1-1,1 0 0,-1 1 0,1-4 0,-4-19-5643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8.699"/>
    </inkml:context>
    <inkml:brush xml:id="br0">
      <inkml:brushProperty name="width" value="0.05" units="cm"/>
      <inkml:brushProperty name="height" value="0.05" units="cm"/>
    </inkml:brush>
  </inkml:definitions>
  <inkml:trace contextRef="#ctx0" brushRef="#br0">1 56 24575,'3'1'0,"0"0"0,-1 0 0,1 0 0,0 1 0,-1-1 0,1 0 0,0 1 0,2 2 0,10 5 0,43 22 0,-33-17 0,1-1 0,28 9 0,-47-19 0,1-1 0,0 0 0,-1 0 0,1-1 0,0 0 0,0 0 0,0-1 0,0 0 0,0 0 0,0-1 0,15-3 0,-17 2 0,-1 0 0,0-1 0,0 1 0,0-1 0,0 0 0,-1 0 0,1-1 0,-1 1 0,1-1 0,-1 0 0,4-6 0,6-8 0,18-30 0,-11 16 0,-11 14 0,-10 18 0,0 0 0,-1 0 0,1 1 0,0-1 0,0 0 0,0 0 0,-1 0 0,1 0 0,0 0 0,0 0 0,-1 0 0,1 0 0,0 0 0,0 0 0,0 0 0,-1 0 0,1 0 0,0 0 0,0 0 0,-1 0 0,1 0 0,0 0 0,0 0 0,0 0 0,-1 0 0,1 0 0,0-1 0,0 1 0,0 0 0,-1 0 0,1 0 0,0 0 0,0 0 0,0-1 0,-1 1 0,1 0 0,0 0 0,0 0 0,0-1 0,0 1 0,0 0 0,0 0 0,0 0 0,0-1 0,-1 1 0,1 0 0,0 0 0,0-1 0,0 1 0,0 0 0,0 0 0,0 0 0,0-1 0,0 1 0,0 0 0,0 0 0,1-1 0,-1 1 0,0 0 0,0 0 0,0-1 0,-22 13-61,-30 20 0,33-20-1182,-22 15-5583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1.797"/>
    </inkml:context>
    <inkml:brush xml:id="br0">
      <inkml:brushProperty name="width" value="0.05" units="cm"/>
      <inkml:brushProperty name="height" value="0.05" units="cm"/>
    </inkml:brush>
  </inkml:definitions>
  <inkml:trace contextRef="#ctx0" brushRef="#br0">395 252 24575,'-96'-22'0,"19"5"0,46 9 0,-4-1 0,0-1 0,-47-22 0,79 31 0,0-1 0,0 0 0,0 1 0,0-1 0,0-1 0,0 1 0,1 0 0,-1 0 0,1-1 0,0 0 0,-4-4 0,6 6 0,-1 0 0,1 1 0,0-1 0,-1 0 0,1 0 0,0 0 0,0 0 0,0 1 0,0-1 0,0 0 0,0 0 0,0 0 0,0 0 0,0 1 0,0-1 0,0 0 0,1 0 0,-1 0 0,1-1 0,0 1 0,0-1 0,0 1 0,0-1 0,0 1 0,1 0 0,-1-1 0,0 1 0,1 0 0,-1 0 0,1 0 0,0 0 0,2-1 0,13-5 0,-1 1 0,1 1 0,0 0 0,30-4 0,79-2 0,-94 8 0,554-15-1570,-381 15 995,1111-18-1649,-429 42 1985,-864-19 363,5 0 221,40 7-1,-62-7-159,0-1-1,0 1 0,0 0 1,0 0-1,0 1 0,0-1 1,-1 1-1,1 1 0,-1-1 1,0 1-1,0 0 0,5 5 1,-9-7-147,1 1 0,0-1 0,-1 1 0,0-1 0,1 1 0,-1-1 1,0 1-1,0 0 0,-1 0 0,1 0 0,-1-1 0,1 1 0,-1 0 1,0 0-1,0 0 0,0 0 0,0 0 0,-1 0 0,1 0 0,-2 3 0,-1 7 93,-2 1 0,0-1 0,-7 13-1,0 2-55,-3 17-75,1 0 0,3 1 0,2 1 0,1 0 0,-1 90 0,28 241 0,-2-117 0,-29 330 0,10-491 0,-2 15 0,4-113 0,0 0 0,0-1 0,-1 1 0,1 0 0,-1-1 0,0 1 0,1-1 0,-1 1 0,0-1 0,0 1 0,0-1 0,0 0 0,0 1 0,0-1 0,0 0 0,-1 0 0,1 0 0,0 0 0,-1 0 0,1 0 0,-1 0 0,1 0 0,-1 0 0,1-1 0,-1 1 0,0-1 0,-1 1 0,-7 2 0,0-2 0,1 1 0,-18-1 0,10 0 0,-96 4-1365,52-3-5461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2.619"/>
    </inkml:context>
    <inkml:brush xml:id="br0">
      <inkml:brushProperty name="width" value="0.05" units="cm"/>
      <inkml:brushProperty name="height" value="0.05" units="cm"/>
    </inkml:brush>
  </inkml:definitions>
  <inkml:trace contextRef="#ctx0" brushRef="#br0">39 27 24575,'0'-21'0,"1"16"0,-3 17 0,-12 112 0,2-34 0,0 101 0,16-159-1365,0-21-5461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3.182"/>
    </inkml:context>
    <inkml:brush xml:id="br0">
      <inkml:brushProperty name="width" value="0.05" units="cm"/>
      <inkml:brushProperty name="height" value="0.05" units="cm"/>
    </inkml:brush>
  </inkml:definitions>
  <inkml:trace contextRef="#ctx0" brushRef="#br0">0 535 24575,'543'14'0,"-518"-12"0,-17-1 0,0 1 0,1-2 0,-1 1 0,0-1 0,0-1 0,1 1 0,-1-2 0,0 1 0,12-4 0,-18 4 0,0 0 0,-1-1 0,1 1 0,-1 0 0,1 0 0,-1-1 0,1 1 0,-1-1 0,0 0 0,0 1 0,0-1 0,0 0 0,0 0 0,0 1 0,0-1 0,-1 0 0,1 0 0,-1 0 0,1 0 0,-1 0 0,0-3 0,1-7 0,0 1 0,-3-20 0,1 14 0,1 5 0,-1-137 0,2 121 0,2 0 0,1 0 0,10-35 0,-13 61 0,0 0 0,-1-1 0,1 1 0,-1 0 0,1-1 0,-1 1 0,0 0 0,0-1 0,0 1 0,0-1 0,0 1 0,0 0 0,-1-1 0,1 1 0,-1 0 0,-1-3 0,1 3 0,0 1 0,-1 0 0,1 0 0,-1-1 0,1 1 0,-1 0 0,1 0 0,-1 0 0,0 0 0,1 1 0,-1-1 0,0 0 0,0 1 0,0-1 0,1 1 0,-1 0 0,0-1 0,0 1 0,0 0 0,0 0 0,-2 1 0,-70-7 0,-118-24 0,112 15 0,-81-4 0,149 18 86,1 1-1,-1 0 0,-16 3 1,25-2-168,1-1 1,-1 0 0,0 1 0,1 0-1,-1 0 1,1 0 0,-1 0-1,1 0 1,0 0 0,-1 1 0,1-1-1,0 1 1,0-1 0,0 1 0,0 0-1,0 0 1,0 0 0,1 0 0,-1 0-1,-2 5 1,0 7-6745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3.992"/>
    </inkml:context>
    <inkml:brush xml:id="br0">
      <inkml:brushProperty name="width" value="0.05" units="cm"/>
      <inkml:brushProperty name="height" value="0.05" units="cm"/>
    </inkml:brush>
  </inkml:definitions>
  <inkml:trace contextRef="#ctx0" brushRef="#br0">143 42 24575,'-20'-2'0,"16"2"0,1-1 0,0 1 0,0 0 0,-1 0 0,1 0 0,0 0 0,-7 2 0,9-1 0,0-1 0,0 1 0,-1 0 0,1 0 0,0-1 0,0 1 0,0 0 0,0 0 0,0 0 0,0 0 0,0 0 0,1 1 0,-1-1 0,0 0 0,1 0 0,-1 1 0,0-1 0,1 0 0,0 0 0,-1 1 0,1-1 0,0 1 0,-1 1 0,-2 21 0,1 0 0,1 29 0,1-24 0,-4 32 0,-4-14 0,-18 55 0,3-18 0,22-79 0,0 0 0,0 1 0,0-1 0,1 0 0,0 9 0,0-13 0,0 0 0,0 0 0,0-1 0,1 1 0,-1 0 0,0 0 0,0 0 0,0 0 0,1-1 0,-1 1 0,1 0 0,-1 0 0,0-1 0,1 1 0,0 0 0,-1 0 0,1-1 0,-1 1 0,1-1 0,0 1 0,-1-1 0,1 1 0,0-1 0,-1 1 0,1-1 0,0 1 0,0-1 0,0 0 0,-1 1 0,1-1 0,0 0 0,0 0 0,0 0 0,0 0 0,0 0 0,0 0 0,-1 0 0,1 0 0,0 0 0,0 0 0,0 0 0,1-1 0,16-4 0,0 0 0,31-15 0,-32 13 0,1 0 0,-1 1 0,20-5 0,-4 6 0,-1 2 0,60 0 0,65 14 0,1 0 0,-152-10 0,0-1 0,1-1 0,-1 1 0,0-1 0,0 0 0,0 0 0,0-1 0,-1 0 0,1 0 0,0 0 0,-1-1 0,1 0 0,-1 0 0,7-5 0,-7 3 0,1 0 0,-1-1 0,0 1 0,-1-1 0,0 0 0,0 0 0,0-1 0,0 1 0,-1-1 0,0 0 0,3-10 0,0-1 0,-1-2 0,-1 1 0,0-1 0,-2 1 0,0-1 0,-1 0 0,-1 0 0,-5-37 0,4 48 0,-1 1 0,0-1 0,0 1 0,-1 0 0,0 0 0,0 0 0,-1 1 0,0-1 0,0 1 0,-1 0 0,0 0 0,0 0 0,-1 1 0,0-1 0,0 1 0,0 1 0,-1-1 0,0 1 0,0 1 0,0-1 0,-1 1 0,1 0 0,-11-3 0,3 2 0,0 2 0,-1-1 0,1 2 0,-1 0 0,0 1 0,1 1 0,-1 0 0,0 1 0,-16 4 0,-23 5 0,-62 20 0,96-24 0,-3 2 179,18-5-350,-1-1-1,1 0 1,-1 0-1,0 0 0,0-1 1,0 0-1,0-1 1,-9 0-1,1-2-6654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4.718"/>
    </inkml:context>
    <inkml:brush xml:id="br0">
      <inkml:brushProperty name="width" value="0.05" units="cm"/>
      <inkml:brushProperty name="height" value="0.05" units="cm"/>
    </inkml:brush>
  </inkml:definitions>
  <inkml:trace contextRef="#ctx0" brushRef="#br0">65 145 24575,'8'0'0,"-6"-1"0,-1 1 0,0 0 0,0 0 0,0 0 0,1 0 0,-1 0 0,0 0 0,0 0 0,1 0 0,-1 1 0,0-1 0,0 0 0,0 1 0,0-1 0,1 1 0,-1-1 0,0 1 0,0 0 0,0-1 0,0 1 0,0 0 0,0 0 0,0 0 0,-1-1 0,1 1 0,0 0 0,0 0 0,-1 0 0,1 0 0,0 1 0,-1-1 0,1 0 0,0 2 0,1 4 0,0-1 0,0 1 0,0 0 0,-1-1 0,0 1 0,-1 0 0,1 0 0,-1 0 0,0-1 0,-1 1 0,0 0 0,-2 9 0,-3 9 0,-19 47 0,14-45 0,-15 40 0,-17 51 0,43-117 0,-1 0 0,1 0 0,-1 1 0,1-1 0,0 0 0,0 1 0,0-1 0,0 0 0,0 1 0,0-1 0,0 0 0,0 1 0,1-1 0,-1 2 0,1-3 0,-1 1 0,0-1 0,0 0 0,1 0 0,-1 1 0,0-1 0,1 0 0,-1 0 0,0 1 0,1-1 0,-1 0 0,1 0 0,-1 0 0,0 0 0,1 1 0,-1-1 0,1 0 0,-1 0 0,0 0 0,1 0 0,-1 0 0,1 0 0,-1 0 0,1 0 0,-1 0 0,0 0 0,1 0 0,0-1 0,5-1 0,-1 0 0,1-1 0,0 0 0,8-6 0,-2 1 0,1 2 0,0 0 0,1 0 0,-1 1 0,1 1 0,1 0 0,-1 1 0,27-2 0,8 3 0,49 4 0,-30 0 0,-15-1 0,77-2 0,-129 1 0,0 0 0,1 0 0,-1 0 0,0 0 0,1 0 0,-1 0 0,0-1 0,1 1 0,-1 0 0,0-1 0,0 1 0,1-1 0,-1 1 0,0-1 0,0 1 0,0-1 0,0 0 0,1 0 0,-1 0 0,0 1 0,-1-1 0,1 0 0,0 0 0,0 0 0,0 0 0,0-1 0,-1 1 0,1 0 0,-1 0 0,1 0 0,-1-1 0,1 1 0,-1 0 0,0 0 0,1-1 0,-1 1 0,0 0 0,0-1 0,0 1 0,0 0 0,0-1 0,0 1 0,0 0 0,-1-1 0,0 0 0,-2-9 0,-1 1 0,0 0 0,0 0 0,-11-17 0,2 4 0,5 2 0,0 1 0,1-1 0,2-1 0,0 1 0,1-1 0,1 0 0,1 0 0,1 0 0,1 0 0,1 0 0,7-42 0,-5 49 0,3-28 0,-6 41 0,0 0 0,0 0 0,0 0 0,0 0 0,0 0 0,0 0 0,-1 0 0,1 0 0,-1 0 0,1 0 0,-1 0 0,0 0 0,0 0 0,0 1 0,0-1 0,-2-3 0,2 5 0,0-1 0,0 0 0,0 1 0,0-1 0,0 1 0,0 0 0,-1-1 0,1 1 0,0 0 0,0 0 0,0 0 0,-1-1 0,1 1 0,0 0 0,0 1 0,0-1 0,-1 0 0,1 0 0,-1 1 0,-28 8 0,19-5 0,-85 24-682,-159 23-1,201-43-6143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5.961"/>
    </inkml:context>
    <inkml:brush xml:id="br0">
      <inkml:brushProperty name="width" value="0.05" units="cm"/>
      <inkml:brushProperty name="height" value="0.05" units="cm"/>
    </inkml:brush>
  </inkml:definitions>
  <inkml:trace contextRef="#ctx0" brushRef="#br0">3420 1 24575,'-39'29'0,"14"-11"0,-770 533-144,294-245-479,-11-17-289,-84 48 355,49 16-79,197-99 3408,345-251-2711,-20 15 2,24-17-64,1-1 0,-1 1 0,0-1 0,0 1 0,0-1 0,1 1 0,-1-1 0,0 1 0,0-1 0,0 0 0,0 0 0,0 1 0,0-1 0,0 0 0,0 0 0,0 0 0,0 0-1,0 0 1,0 0 0,0 0 0,0-1 0,-1 1 0,1-1 1,1 1 0,0-1 0,-1 1 0,1-1 0,0 1 0,0-1 0,0 0 0,-1 1 0,1-1 0,0 1 0,0-1 0,0 0 0,0 1 0,0-1 0,0 1 0,0-1 0,0 0 0,0 1 0,0-1 0,1 1 0,-1-1 0,0 0 0,0 1 0,0-1 0,1 0 0,9-17 0,-7 12 0,130-242 0,-120 225 0,15-27 0,-25 46 0,0 0 0,1 0 0,-1 0 0,0 0 0,1 0 0,0 1 0,0 0 0,6-4 0,-10 8 0,0 1 0,0-1 0,0 1 0,0-1 0,0 1 0,-1-1 0,1 0 0,0 1 0,-1-1 0,0 1 0,1-1 0,-2 2 0,-32 60 0,16-32 0,2 1 0,-24 64 0,39-94 0,0 1 0,1-1 0,-1 1 0,0 0 0,1-1 0,0 1 0,0-1 0,0 1 0,0 0 0,0-1 0,0 1 0,1 0 0,-1-1 0,1 1 0,0-1 0,1 5 0,0-5 0,0 1 0,0-1 0,-1 0 0,1 0 0,1 0 0,-1-1 0,0 1 0,0 0 0,1-1 0,-1 0 0,0 1 0,1-1 0,0 0 0,-1 0 0,6 1 0,37 8-27,59 6 0,-60-10-1284,12 2-5515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7.432"/>
    </inkml:context>
    <inkml:brush xml:id="br0">
      <inkml:brushProperty name="width" value="0.05" units="cm"/>
      <inkml:brushProperty name="height" value="0.05" units="cm"/>
    </inkml:brush>
  </inkml:definitions>
  <inkml:trace contextRef="#ctx0" brushRef="#br0">867 4 24575,'5'-4'0,"-7"12"0,-7 12 0,-312 680 0,199-416 0,50-120 0,-140 312 0,154-342 0,47-106 0,2 1 0,-10 52 0,19-68 0,5-18 0,4-20 0,-7 15 0,-1 0 0,0 1 0,0-1 0,-1 1 0,0-1 0,-1 0 0,0 1 0,-1-1 0,0 1 0,-1 0 0,1-1 0,-2 1 0,1 0 0,-1 1 0,-1-1 0,-8-12 0,-1-13 0,13 79 0,1-31 0,1-1 0,0 0 0,1 0 0,1 0 0,0 0 0,6 15 0,-7-24 0,-1 0 0,1-1 0,0 1 0,0 0 0,0 0 0,0-1 0,1 0 0,-1 1 0,1-1 0,0 0 0,0 0 0,0 0 0,1-1 0,-1 1 0,0-1 0,1 0 0,0 0 0,-1 0 0,1 0 0,0-1 0,0 1 0,0-1 0,5 1 0,-1-1 0,1-1 0,-1 0 0,0-1 0,1 1 0,-1-1 0,0-1 0,1 0 0,11-4 0,7-5 0,29-15 0,8-4 0,-62 29-91,0 1 0,0-1 0,0 0 0,-1 1 0,1-1 0,0 1 0,0 0 0,0 0 0,0-1 0,0 1 0,0 0 0,0 1 0,0-1 0,2 1 0,5 4-6735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9.291"/>
    </inkml:context>
    <inkml:brush xml:id="br0">
      <inkml:brushProperty name="width" value="0.05" units="cm"/>
      <inkml:brushProperty name="height" value="0.05" units="cm"/>
    </inkml:brush>
  </inkml:definitions>
  <inkml:trace contextRef="#ctx0" brushRef="#br0">30 0 24575,'0'4'0,"0"6"0,0 8 0,0 8 0,0 9 0,0 7 0,0 9 0,0 6 0,0 5 0,0 2 0,-3-1 0,-1-2 0,0-4 0,-3-7 0,1-8 0,1-11-8191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09.867"/>
    </inkml:context>
    <inkml:brush xml:id="br0">
      <inkml:brushProperty name="width" value="0.05" units="cm"/>
      <inkml:brushProperty name="height" value="0.05" units="cm"/>
    </inkml:brush>
  </inkml:definitions>
  <inkml:trace contextRef="#ctx0" brushRef="#br0">55 58 24575,'-2'-2'0,"0"0"0,-1-1 0,1 1 0,0-1 0,1 0 0,-1 0 0,0 0 0,1 0 0,-3-6 0,4 9 0,0-1 0,0 0 0,0 1 0,0-1 0,0 0 0,0 1 0,0-1 0,0 0 0,0 1 0,1-1 0,-1 1 0,0-1 0,0 0 0,0 1 0,1-1 0,-1 1 0,0-1 0,1 0 0,-1 1 0,1-1 0,0 0 0,1 0 0,-1 0 0,0 0 0,0 1 0,1-1 0,-1 0 0,0 1 0,1-1 0,-1 1 0,1-1 0,-1 1 0,3 0 0,37-4 0,80 5 0,-51 1 0,38-3 0,89 3 0,-193-2 0,0 0 0,-1 0 0,1 1 0,0-1 0,0 1 0,-1 0 0,1 0 0,-1 0 0,1 1 0,-1-1 0,1 1 0,-1 0 0,5 3 0,-6-3 0,0 1 0,-1-1 0,1 0 0,0 1 0,-1-1 0,1 1 0,-1-1 0,0 1 0,0 0 0,0 0 0,0-1 0,0 1 0,-1 0 0,1 0 0,-1 0 0,0 0 0,0 0 0,0 3 0,1 29 0,1 0 0,2 1 0,1-1 0,20 65 0,-16-69 0,32 119 0,-34-120 0,-2 0 0,-1 1 0,-1 32 0,-3-60 0,0 0 0,0 1 0,0-1 0,0 0 0,-1 0 0,1 1 0,-1-1 0,0 0 0,0 0 0,-1 0 0,1 0 0,0 0 0,-4 5 0,3-6 0,0 0 0,0-1 0,0 1 0,0 0 0,-1-1 0,1 1 0,-1-1 0,1 1 0,-1-1 0,1 0 0,-1 0 0,0-1 0,0 1 0,1 0 0,-1-1 0,-3 1 0,-247 12 0,194-11 0,-295 1-1365,303-3-5461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6.911"/>
    </inkml:context>
    <inkml:brush xml:id="br0">
      <inkml:brushProperty name="width" value="0.05" units="cm"/>
      <inkml:brushProperty name="height" value="0.05" units="cm"/>
    </inkml:brush>
  </inkml:definitions>
  <inkml:trace contextRef="#ctx0" brushRef="#br0">1 357 24575,'4'-6'0,"0"1"0,0-2 0,0 1 0,-1 0 0,0-1 0,0 1 0,3-13 0,4-7 0,-8 22 0,1-5 0,1 1 0,-1-1 0,2 1 0,-1 0 0,1 0 0,1 0 0,-1 0 0,1 1 0,1 0 0,8-7 0,-15 13 0,1 1 0,0-1 0,0 0 0,0 1 0,0-1 0,0 1 0,1 0 0,-1-1 0,0 1 0,0 0 0,0-1 0,0 1 0,0 0 0,1 0 0,-1 0 0,0 0 0,0 0 0,0 0 0,0 1 0,0-1 0,1 0 0,-1 0 0,0 1 0,0-1 0,0 1 0,0-1 0,0 1 0,0 0 0,0-1 0,0 1 0,0 0 0,-1-1 0,1 1 0,0 0 0,0 0 0,0 0 0,-1 0 0,1 0 0,-1 0 0,1 0 0,-1 0 0,1 0 0,-1 0 0,1 2 0,3 7 0,0 0 0,-1 1 0,3 20 0,-2-16 0,-2-4 0,0-3 0,-1-1 0,1 1 0,1-1 0,-1 0 0,1 0 0,6 9 0,-8-14 0,0 0 0,1-1 0,-1 0 0,0 1 0,1-1 0,-1 0 0,1 0 0,0 0 0,-1 0 0,1 0 0,0 0 0,-1 0 0,1-1 0,0 1 0,0 0 0,0-1 0,0 0 0,0 1 0,0-1 0,0 0 0,-1 0 0,1 0 0,0 0 0,0 0 0,0-1 0,0 1 0,0-1 0,0 1 0,0-1 0,3-1 0,16-8 0,0-1 0,0 0 0,-1-2 0,34-27 0,-25 18 0,263-177-1365,-220 158-5461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0.636"/>
    </inkml:context>
    <inkml:brush xml:id="br0">
      <inkml:brushProperty name="width" value="0.05" units="cm"/>
      <inkml:brushProperty name="height" value="0.05" units="cm"/>
    </inkml:brush>
  </inkml:definitions>
  <inkml:trace contextRef="#ctx0" brushRef="#br0">90 1 24575,'2'0'0,"0"1"0,0-1 0,-1 1 0,1 0 0,0-1 0,0 1 0,-1 0 0,1 0 0,0 1 0,-1-1 0,1 0 0,-1 0 0,0 1 0,1-1 0,-1 1 0,0-1 0,0 1 0,0-1 0,0 1 0,0 0 0,0 0 0,0-1 0,0 4 0,3 4 0,-1 1 0,0 0 0,1 11 0,0 2 0,-2 1 0,-1 0 0,-1-1 0,-6 42 0,-23 95 0,20-118 0,-32 133 0,-15 82 0,55-251 0,0 0 0,0 0 0,1 0 0,0 0 0,0 0 0,1 9 0,-1-13 0,1 0 0,-1-1 0,1 1 0,-1 0 0,1-1 0,0 1 0,0-1 0,0 1 0,0-1 0,0 1 0,0-1 0,0 0 0,0 0 0,0 1 0,1-1 0,-1 0 0,0 0 0,1 0 0,-1 0 0,1 0 0,-1-1 0,1 1 0,0 0 0,-1-1 0,1 1 0,0-1 0,2 1 0,12 0 0,0 0 0,0-1 0,0-1 0,0-1 0,28-5 0,0 0 0,-16 3 0,140-13 0,-133 15 0,0 2 0,64 9 0,-78-6-1365,-3 0-5461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7.425"/>
    </inkml:context>
    <inkml:brush xml:id="br0">
      <inkml:brushProperty name="width" value="0.05" units="cm"/>
      <inkml:brushProperty name="height" value="0.05" units="cm"/>
    </inkml:brush>
  </inkml:definitions>
  <inkml:trace contextRef="#ctx0" brushRef="#br0">0 273 24575,'8'-2'0,"-3"2"0,0 9 0,0 6 0,-4-8 0,1 0 0,1-1 0,-1 1 0,1-1 0,7 12 0,-9-16 0,0-1 0,0 0 0,0 0 0,0 0 0,0 0 0,1 0 0,-1 0 0,0 0 0,0 0 0,1-1 0,-1 1 0,0 0 0,1-1 0,-1 1 0,1-1 0,-1 0 0,1 1 0,-1-1 0,1 0 0,-1 0 0,1 0 0,-1 0 0,1 0 0,-1 0 0,1 0 0,-1-1 0,1 1 0,-1 0 0,1-1 0,-1 0 0,0 1 0,1-1 0,1-1 0,16-9 0,-1 0 0,29-24 0,6-5 0,15-3-273,2 4 0,2 2 0,1 4 0,152-48 0,-133 56-6553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7.968"/>
    </inkml:context>
    <inkml:brush xml:id="br0">
      <inkml:brushProperty name="width" value="0.05" units="cm"/>
      <inkml:brushProperty name="height" value="0.05" units="cm"/>
    </inkml:brush>
  </inkml:definitions>
  <inkml:trace contextRef="#ctx0" brushRef="#br0">2 339 24575,'-1'-1'0,"1"1"0,0-1 0,0 0 0,0 0 0,0 0 0,0 0 0,0 0 0,0 1 0,0-1 0,0 0 0,0 0 0,0 0 0,1 0 0,-1 0 0,0 1 0,1-1 0,-1 0 0,0 0 0,1 1 0,-1-1 0,1 0 0,0 1 0,-1-1 0,1 0 0,-1 1 0,1-1 0,0 1 0,-1-1 0,1 1 0,0-1 0,0 1 0,-1-1 0,1 1 0,0 0 0,0-1 0,0 1 0,-1 0 0,1 0 0,0 0 0,0 0 0,0 0 0,0 0 0,0 0 0,1 0 0,1 0 0,-1 1 0,0 0 0,1 0 0,-1 0 0,0 0 0,0 0 0,0 1 0,0-1 0,0 1 0,0-1 0,0 1 0,0 0 0,-1 0 0,1 0 0,1 2 0,0 1 0,1 0 0,-1 1 0,1-1 0,-1 0 0,2 0 0,-1-1 0,9 8 0,-11-11 0,0 0 0,0 0 0,0 0 0,0 0 0,1 0 0,-1 0 0,0-1 0,0 1 0,1-1 0,-1 0 0,0 0 0,1 0 0,-1 0 0,0 0 0,1 0 0,-1-1 0,0 1 0,0-1 0,1 1 0,-1-1 0,0 0 0,0 0 0,2-1 0,9-5 0,0 0 0,0-1 0,-1 0 0,17-15 0,43-46 0,-15 12 0,-17 20-341,2 2 0,1 1-1,79-46 1,-79 59-6485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8.465"/>
    </inkml:context>
    <inkml:brush xml:id="br0">
      <inkml:brushProperty name="width" value="0.05" units="cm"/>
      <inkml:brushProperty name="height" value="0.05" units="cm"/>
    </inkml:brush>
  </inkml:definitions>
  <inkml:trace contextRef="#ctx0" brushRef="#br0">13 408 24575,'0'0'0,"-1"0"0,1 0 0,-1 0 0,0 0 0,1 0 0,-1-1 0,1 1 0,-1 0 0,1 0 0,-1-1 0,1 1 0,-1 0 0,1-1 0,-1 1 0,1 0 0,0-1 0,-1 1 0,1 0 0,0-1 0,-1 1 0,1-1 0,0 1 0,-1-1 0,1 1 0,0-1 0,0 1 0,-1-1 0,1 1 0,0-1 0,0 1 0,0-1 0,0 0 0,0 1 0,0-1 0,0 1 0,0-1 0,0 1 0,0-1 0,0 1 0,0-1 0,0 0 0,1 1 0,-1-1 0,0 1 0,0-1 0,1 1 0,-1-2 0,1 1 0,0-1 0,-1 0 0,1 0 0,0 0 0,0 0 0,0 0 0,1 1 0,-1-1 0,0 0 0,0 1 0,1-1 0,-1 1 0,3-2 0,0 1 0,1 0 0,0 0 0,0 0 0,0 0 0,1 1 0,-1 0 0,0 0 0,1 1 0,-1-1 0,0 1 0,1 0 0,-1 1 0,0-1 0,1 1 0,-1 0 0,0 0 0,0 1 0,0-1 0,0 1 0,0 0 0,0 1 0,0-1 0,-1 1 0,1 0 0,-1 0 0,0 0 0,0 1 0,0 0 0,0-1 0,-1 1 0,1 1 0,-1-1 0,0 0 0,0 1 0,-1 0 0,1-1 0,-1 1 0,0 0 0,2 10 0,-2 1 0,-2-11 0,0 0 0,1-1 0,0 1 0,-1 0 0,3 5 0,-2-9 0,-1 0 0,0 0 0,1-1 0,-1 1 0,0 0 0,1-1 0,-1 1 0,1 0 0,-1-1 0,1 1 0,0-1 0,-1 1 0,1-1 0,0 1 0,-1-1 0,1 1 0,0-1 0,-1 0 0,1 1 0,0-1 0,0 0 0,-1 0 0,1 0 0,0 1 0,0-1 0,0 0 0,-1 0 0,1 0 0,0 0 0,0 0 0,0 0 0,-1 0 0,1-1 0,0 1 0,0 0 0,0-1 0,5-1 0,0 0 0,0-1 0,0 0 0,-1 0 0,1-1 0,-1 1 0,6-7 0,36-35 0,-28 26 0,84-86 0,-43 42 0,2 2 0,73-54 0,-119 104-341,0 1 0,1 0-1,28-12 1,-8 9-6485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03.658"/>
    </inkml:context>
    <inkml:brush xml:id="br0">
      <inkml:brushProperty name="width" value="0.05" units="cm"/>
      <inkml:brushProperty name="height" value="0.05" units="cm"/>
    </inkml:brush>
  </inkml:definitions>
  <inkml:trace contextRef="#ctx0" brushRef="#br0">24 37 24575,'-22'-32'0,"20"28"0,11 21 0,15 36-81,-3 2-1,-2 0 0,-2 1 1,10 70-1,14 238-677,-22 710-3191,-20-855 2735,0 33 856,11 1851-2519,-9-2036 2905,11 885-901,-57-3 819,3-576 471,26-236 1448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4.589"/>
    </inkml:context>
    <inkml:brush xml:id="br0">
      <inkml:brushProperty name="width" value="0.05" units="cm"/>
      <inkml:brushProperty name="height" value="0.05" units="cm"/>
    </inkml:brush>
  </inkml:definitions>
  <inkml:trace contextRef="#ctx0" brushRef="#br0">142 206 24575,'0'47'0,"2"-10"0,-2-1 0,-2 0 0,-2 1 0,-14 63 0,12-76 0,-1 0 0,-2-1 0,0 0 0,-1 0 0,-2-1 0,0-1 0,-22 29 0,34-49 0,-1 0 0,0 0 0,0 0 0,1 0 0,-1 0 0,0 0 0,0-1 0,0 1 0,0 0 0,0-1 0,0 1 0,0 0 0,0-1 0,-2 1 0,3-1 0,-1 0 0,1 0 0,0 0 0,-1 0 0,1 0 0,0-1 0,0 1 0,-1 0 0,1 0 0,0-1 0,0 1 0,0 0 0,-1 0 0,1-1 0,0 1 0,0 0 0,0 0 0,-1-1 0,1 1 0,0 0 0,0-1 0,0 1 0,0 0 0,0 0 0,0-1 0,0 1 0,0 0 0,0-1 0,0 1 0,0 0 0,0-1 0,0 1 0,0-6 0,1 1 0,-1-1 0,1 1 0,3-10 0,40-137 0,21-62 0,-49 169 0,2 0 0,38-66 0,-49 100 0,0 0 0,1 0 0,0 1 0,0 0 0,1 0 0,19-14 0,-25 21 0,0 1 0,0 0 0,0 0 0,0 0 0,0 0 0,1 1 0,-1-1 0,1 1 0,-1 0 0,1 0 0,-1 0 0,1 0 0,0 1 0,-1 0 0,1-1 0,0 1 0,-1 1 0,1-1 0,0 0 0,-1 1 0,1 0 0,0 0 0,-1 0 0,1 0 0,-1 1 0,0-1 0,1 1 0,3 2 0,1 2 0,-1 1 0,0-1 0,-1 1 0,0 0 0,0 0 0,0 1 0,-1 0 0,0 0 0,0 0 0,4 12 0,1 5 0,0 1 0,6 35 0,-8-21 0,-2 0 0,0 74 0,1 3 0,-6-106-170,0-1-1,2 1 0,-1 0 1,1-1-1,1 1 0,0-1 1,7 13-1,2-2-6655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5.397"/>
    </inkml:context>
    <inkml:brush xml:id="br0">
      <inkml:brushProperty name="width" value="0.05" units="cm"/>
      <inkml:brushProperty name="height" value="0.05" units="cm"/>
    </inkml:brush>
  </inkml:definitions>
  <inkml:trace contextRef="#ctx0" brushRef="#br0">89 261 24575,'-5'-2'0,"-1"0"0,1 1 0,-1-1 0,-11 0 0,13 1 0,0 1 0,1 0 0,-1-1 0,0 0 0,1 0 0,-1 0 0,1 0 0,-1-1 0,1 1 0,0-1 0,-6-3 0,9 4 0,0 1 0,-1-1 0,1 1 0,0 0 0,0-1 0,0 1 0,0 0 0,0-1 0,0 1 0,0-1 0,0 1 0,0-1 0,0 1 0,0 0 0,0-1 0,0 1 0,0-1 0,0 1 0,0 0 0,0-1 0,0 1 0,1 0 0,-1-1 0,0 1 0,0-1 0,0 1 0,1 0 0,-1 0 0,0-1 0,0 1 0,1 0 0,-1-1 0,0 1 0,1 0 0,-1 0 0,0-1 0,1 1 0,-1 0 0,1 0 0,-1 0 0,0 0 0,1 0 0,-1 0 0,0-1 0,1 1 0,-1 0 0,1 0 0,20-6 0,54-7 0,95-2 0,36-5 0,-200 19 0,1 0 0,-1 0 0,0-1 0,0 0 0,-1 0 0,11-6 0,-14 7 0,-1 0 0,0 1 0,0-1 0,0 0 0,0 0 0,0 0 0,0 0 0,0 0 0,0 0 0,-1 0 0,1 0 0,0 0 0,0-1 0,-1 1 0,1 0 0,-1 0 0,1-1 0,-1 1 0,0 0 0,1-1 0,-1 1 0,0 0 0,0-1 0,0 1 0,0 0 0,0-1 0,0 1 0,-1 0 0,1-1 0,0 1 0,-1 0 0,1-1 0,0 1 0,-1 0 0,0 0 0,0-2 0,1 3 0,0 0 0,0 0 0,0 0 0,0 0 0,0 1 0,0-1 0,0 0 0,0 0 0,0 0 0,0 0 0,0 1 0,0-1 0,0 0 0,-1 0 0,1 0 0,0 0 0,0 0 0,0 1 0,0-1 0,0 0 0,0 0 0,0 0 0,0 0 0,0 0 0,-1 0 0,1 1 0,0-1 0,0 0 0,0 0 0,0 0 0,0 0 0,0 0 0,-1 0 0,1 0 0,0 0 0,0 0 0,0 0 0,0 0 0,-1 0 0,1 0 0,0 0 0,0 0 0,0 0 0,0 0 0,-1 0 0,1 0 0,0 0 0,0 0 0,0 0 0,0 0 0,0 0 0,-1 0 0,1 0 0,0 0 0,0 0 0,0 0 0,0 0 0,0 0 0,-1-1 0,1 1 0,0 0 0,0 0 0,0 0 0,0 0 0,0 0 0,0 0 0,0-1 0,-4 16 0,3 7 0,0 0 0,2-1 0,4 34 0,1 0 0,-1 176 0,-5-220 0,-2-95 0,2-72 0,1 121 0,2 0 0,10-46 0,-11 72 0,1-1 0,0 1 0,0 0 0,1 0 0,0 0 0,0 1 0,1-1 0,0 1 0,1 0 0,11-13 0,-12 17 0,-1 0 0,0 1 0,1-1 0,0 1 0,0 0 0,0 0 0,0 1 0,0-1 0,1 1 0,-1 0 0,1 1 0,-1-1 0,1 1 0,0 0 0,-1 1 0,1-1 0,0 1 0,0 0 0,6 1 0,-3 0 0,-1 1 0,0 0 0,1 0 0,-1 1 0,0 0 0,0 0 0,0 1 0,-1 0 0,0 1 0,1-1 0,-1 1 0,-1 1 0,1-1 0,-1 1 0,0 0 0,0 1 0,-1-1 0,1 1 0,-2 0 0,1 0 0,-1 1 0,5 12 0,-8-17 0,0-1 0,-1 1 0,1 0 0,-1 0 0,0 0 0,0 0 0,0 0 0,0 0 0,0-1 0,-1 1 0,1 0 0,-1 0 0,0 0 0,0-1 0,-2 6 0,0-3 0,0 0 0,0 0 0,-1 0 0,1-1 0,-1 1 0,0-1 0,-7 6 0,-2-1 0,0 0 0,-1 0 0,0-2 0,0 1 0,-15 4 0,-38 11 0,65-20 0,8-1 0,10-1 0,-1 0 0,1 0 0,-1 1 0,1 0 0,-1 2 0,0 0 0,0 0 0,0 2 0,-1-1 0,0 2 0,16 9 0,-24-12 0,-1 0 0,1 0 0,-1 1 0,1 0 0,-1 0 0,0 0 0,-1 0 0,0 1 0,0 0 0,6 11 0,-8-12 0,0 0 0,0 0 0,0 1 0,-1-1 0,0 1 0,0-1 0,-1 1 0,0-1 0,0 1 0,0 0 0,0-1 0,-1 1 0,0-1 0,0 1 0,-2 5 0,0-4 0,0 0 0,0 0 0,-1-1 0,0 1 0,0-1 0,0 0 0,-1 0 0,1-1 0,-2 1 0,1-1 0,0 0 0,-1 0 0,0-1 0,0 0 0,-1 0 0,1 0 0,-1-1 0,0 0 0,0 0 0,-11 3 0,2-2 0,1 0 0,-1-1 0,0-1 0,0 0 0,0-1 0,-1-1 0,1-1 0,-25-3 0,37 3-76,-1 0 1,1 0-1,0 0 0,0 0 0,0-1 0,0 1 0,0-1 0,0 0 1,1 0-1,-1-1 0,1 1 0,-1-1 0,1 0 0,0 0 1,0 0-1,0 0 0,-4-6 0,-3-9-6750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5.843"/>
    </inkml:context>
    <inkml:brush xml:id="br0">
      <inkml:brushProperty name="width" value="0.05" units="cm"/>
      <inkml:brushProperty name="height" value="0.05" units="cm"/>
    </inkml:brush>
  </inkml:definitions>
  <inkml:trace contextRef="#ctx0" brushRef="#br0">1 182 24575,'1'1'0,"0"-1"0,-1 0 0,1 1 0,0-1 0,0 1 0,0-1 0,-1 1 0,1-1 0,0 1 0,-1-1 0,1 1 0,0 0 0,-1 0 0,1-1 0,-1 1 0,1 0 0,-1 0 0,1-1 0,-1 1 0,0 0 0,1 0 0,-1 0 0,0 0 0,0 0 0,1 0 0,-1-1 0,0 3 0,3 29 0,-3-28 0,1 3 0,1 40 0,2-1 0,11 51 0,-8-64 0,-5-18 0,2 1 0,-1-1 0,8 16 0,-14-49 0,1 0 0,1 0 0,0 0 0,3-20 0,1 1 0,3 1 0,1-1 0,1 1 0,2 1 0,2-1 0,1 2 0,2 0 0,19-33 0,-28 57 0,0 0 0,1 1 0,0 0 0,1 0 0,10-10 0,-17 18 0,1-1 0,0 0 0,0 1 0,-1 0 0,1-1 0,0 1 0,0 0 0,0 0 0,0 0 0,0 0 0,0 0 0,1 0 0,-1 1 0,0-1 0,0 1 0,1-1 0,-1 1 0,0 0 0,0 0 0,1 0 0,-1 0 0,0 1 0,0-1 0,1 0 0,-1 1 0,0 0 0,0-1 0,0 1 0,1 0 0,-1 0 0,0 0 0,0 1 0,1 0 0,4 5 0,-1-1 0,0 1 0,0 0 0,-1 1 0,0 0 0,0-1 0,-1 2 0,0-1 0,5 17 0,2 10 0,6 38 0,-15-67 0,46 285 0,-37-220 0,-6-43-1365,0-7-5461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6.434"/>
    </inkml:context>
    <inkml:brush xml:id="br0">
      <inkml:brushProperty name="width" value="0.05" units="cm"/>
      <inkml:brushProperty name="height" value="0.05" units="cm"/>
    </inkml:brush>
  </inkml:definitions>
  <inkml:trace contextRef="#ctx0" brushRef="#br0">49 300 24575,'-46'-43'0,"46"43"0,0 0 0,-1-1 0,1 1 0,0 0 0,0-1 0,0 1 0,-1 0 0,1-1 0,0 1 0,0-1 0,0 1 0,0 0 0,0-1 0,0 1 0,0 0 0,0-1 0,0 1 0,0-1 0,0 1 0,0 0 0,0-1 0,0 1 0,1-1 0,-1 1 0,0 0 0,0-1 0,0 1 0,0 0 0,1-1 0,-1 1 0,0 0 0,0-1 0,1 1 0,-1 0 0,0 0 0,1-1 0,-1 1 0,0 0 0,1 0 0,-1 0 0,0-1 0,1 1 0,-1 0 0,0 0 0,1 0 0,-1 0 0,1 0 0,-1 0 0,22-7 0,-22 7 0,38-6 0,-1 2 0,58 1 0,-11 1 0,-9-2 0,101-9 0,-169 12 0,-1 0 0,0-1 0,0 0 0,1 0 0,-1 0 0,9-5 0,-14 6 0,0 1 0,1-1 0,-1 1 0,0-1 0,0 0 0,0 0 0,0 1 0,-1-1 0,1 0 0,0 0 0,0 0 0,0 0 0,-1 0 0,1 0 0,0 0 0,-1 0 0,1 0 0,-1-1 0,0 1 0,1 0 0,-1 0 0,0 0 0,1-1 0,-1 1 0,0 0 0,0 0 0,0-1 0,0 1 0,0 0 0,-1 0 0,1-1 0,0 1 0,-1 0 0,1 0 0,0 0 0,-1 0 0,1-1 0,-1 1 0,0 0 0,-1-2 0,2 4 0,0-1 0,0 0 0,0 0 0,0 0 0,0 1 0,0-1 0,0 0 0,0 0 0,0 0 0,0 1 0,0-1 0,0 0 0,0 0 0,0 0 0,0 1 0,0-1 0,0 0 0,0 0 0,0 0 0,0 0 0,-1 1 0,1-1 0,0 0 0,0 0 0,0 0 0,0 0 0,0 0 0,-1 0 0,1 1 0,0-1 0,0 0 0,0 0 0,0 0 0,-1 0 0,1 0 0,0 0 0,0 0 0,0 0 0,-1 0 0,1 0 0,0 0 0,0 0 0,0 0 0,-1 0 0,1 0 0,0 0 0,0 0 0,0 0 0,-1 0 0,1 0 0,0 0 0,0 0 0,0 0 0,0-1 0,-1 1 0,1 0 0,0 0 0,0 0 0,0 0 0,0 0 0,0 0 0,-1-1 0,1 1 0,0 0 0,0 0 0,0-1 0,-2 19 0,17 205 0,-1-34 0,-15-161 0,-3-18 0,3-10 0,1 0 0,0 0 0,-1 0 0,1 0 0,-1 0 0,1-1 0,0 1 0,-1 0 0,1 0 0,0 0 0,-1 0 0,1-1 0,0 1 0,-1 0 0,1 0 0,0-1 0,0 1 0,-1 0 0,1-1 0,0 1 0,0 0 0,-1-1 0,1 1 0,0 0 0,0-1 0,0 1 0,0 0 0,-1-1 0,1 0 0,-6-11 0,1-1 0,0 0 0,0 0 0,1-1 0,-2-16 0,-8-75 0,11 74 0,0-4 0,1 1 0,4-58 0,-1 76 0,1 1 0,1 1 0,0-1 0,1 0 0,1 1 0,0-1 0,1 1 0,11-20 0,-14 29 0,0 1 0,0 0 0,0-1 0,1 2 0,0-1 0,-1 0 0,1 1 0,0-1 0,1 1 0,-1 0 0,0 1 0,1-1 0,0 1 0,9-4 0,-7 4 0,0 1 0,0 0 0,0 0 0,0 1 0,0 0 0,1 0 0,-1 0 0,0 1 0,13 3 0,4 4 0,-1 0 0,0 2 0,0 0 0,0 2 0,21 15 0,-25-16 0,-3-2 0,25 18 0,-38-24 0,0-1 0,0 0 0,0 1 0,-1 0 0,1 0 0,-1 0 0,1 0 0,-1 0 0,0 0 0,0 0 0,-1 1 0,1-1 0,-1 1 0,2 3 0,-3-4 0,0-1 0,0 0 0,0 0 0,0 0 0,-1 0 0,1 0 0,0 0 0,-1 0 0,0 0 0,1 0 0,-1 0 0,0 0 0,0 0 0,0 0 0,0-1 0,0 1 0,0 0 0,-1-1 0,1 1 0,-1-1 0,1 1 0,-1-1 0,1 0 0,-1 1 0,0-1 0,0 0 0,-3 1 0,-3 3 0,-1-1 0,-1-1 0,1 0 0,-16 4 0,-14 0-455,0-3 0,-51 1 0,37-4-6371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7.086"/>
    </inkml:context>
    <inkml:brush xml:id="br0">
      <inkml:brushProperty name="width" value="0.05" units="cm"/>
      <inkml:brushProperty name="height" value="0.05" units="cm"/>
    </inkml:brush>
  </inkml:definitions>
  <inkml:trace contextRef="#ctx0" brushRef="#br0">0 190 24575,'0'-3'0,"0"-4"0,0-8 0,0-3 0,0-3 0,0 0 0,0-1 0,0 2 0,0 0 0,3 4 0,4 1 0,1 3-8191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7.708"/>
    </inkml:context>
    <inkml:brush xml:id="br0">
      <inkml:brushProperty name="width" value="0.05" units="cm"/>
      <inkml:brushProperty name="height" value="0.05" units="cm"/>
    </inkml:brush>
  </inkml:definitions>
  <inkml:trace contextRef="#ctx0" brushRef="#br0">14 25 24575,'-7'-13'0,"1"1"0,6 24 0,22 75 0,-15-61 0,0 0 0,-1 1 0,1 28 0,-15 243 319,-3-75-2003,11-199-5142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1.012"/>
    </inkml:context>
    <inkml:brush xml:id="br0">
      <inkml:brushProperty name="width" value="0.05" units="cm"/>
      <inkml:brushProperty name="height" value="0.05" units="cm"/>
    </inkml:brush>
  </inkml:definitions>
  <inkml:trace contextRef="#ctx0" brushRef="#br0">331 73 24575,'0'-3'0,"-1"0"0,1 0 0,-1 0 0,1 0 0,-1 0 0,0 0 0,0 0 0,0 1 0,0-1 0,-1 0 0,1 1 0,-1-1 0,1 0 0,-1 1 0,0 0 0,0 0 0,0-1 0,0 1 0,-1 0 0,1 0 0,-1 1 0,1-1 0,-1 1 0,1-1 0,-1 1 0,0 0 0,0 0 0,-4-1 0,2 0 0,0 1 0,0 0 0,0 0 0,-1 0 0,1 1 0,0 0 0,-1 0 0,1 0 0,0 0 0,0 1 0,-1 0 0,1 0 0,0 1 0,0-1 0,-6 4 0,-1 2 0,0 1 0,1 0 0,0 1 0,0 0 0,1 1 0,1 0 0,-1 1 0,2 0 0,-1 0 0,2 1 0,-1 0 0,-9 24 0,6-12 0,2 0 0,1 1 0,1 0 0,1 1 0,1 0 0,-1 26 0,5-33 0,1-1 0,1 0 0,0 1 0,2-1 0,0 0 0,1 0 0,0-1 0,1 1 0,2-1 0,0 0 0,0 0 0,11 16 0,-13-24 0,1 0 0,0-1 0,1 0 0,0 0 0,0 0 0,0-1 0,1 0 0,0 0 0,0-1 0,1 0 0,0-1 0,0 1 0,0-2 0,1 1 0,0-2 0,0 1 0,0-1 0,0-1 0,0 1 0,0-2 0,1 0 0,15 1 0,23-8-1365,-6-6-5461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8.253"/>
    </inkml:context>
    <inkml:brush xml:id="br0">
      <inkml:brushProperty name="width" value="0.05" units="cm"/>
      <inkml:brushProperty name="height" value="0.05" units="cm"/>
    </inkml:brush>
  </inkml:definitions>
  <inkml:trace contextRef="#ctx0" brushRef="#br0">63 404 24575,'-4'-2'0,"0"-1"0,0 1 0,0 0 0,0-1 0,1 0 0,-1 0 0,1 0 0,0 0 0,0-1 0,0 1 0,0-1 0,0 0 0,1 0 0,-1 0 0,1 0 0,0 0 0,1-1 0,-1 1 0,1 0 0,0-1 0,0 1 0,0-1 0,0 1 0,1-1 0,0 0 0,0 1 0,0-1 0,0 0 0,3-6 0,-1 0 0,1 0 0,1 1 0,0-1 0,0 1 0,1 0 0,0 0 0,1 1 0,0 0 0,0 0 0,1 0 0,11-10 0,-1 3 0,2 0 0,0 2 0,0 0 0,1 1 0,1 1 0,0 1 0,0 1 0,35-11 0,-36 15 0,1 0 0,0 1 0,0 1 0,1 1 0,-1 1 0,1 1 0,-1 1 0,1 1 0,34 5 0,-46-4 0,1 1 0,-1 0 0,1 1 0,-1 0 0,0 0 0,0 1 0,-1 1 0,0-1 0,1 1 0,-2 1 0,1 0 0,-1 0 0,0 1 0,-1 0 0,11 13 0,-12-11 0,0 1 0,0-1 0,-1 1 0,0 0 0,0 1 0,-2-1 0,1 1 0,-1 0 0,-1 0 0,0 0 0,-1 0 0,0 0 0,-2 21 0,-1-13 0,-1-1 0,0-1 0,-1 1 0,-1 0 0,-1-1 0,-1 0 0,0 0 0,-1-1 0,-16 25 0,10-21 0,-2 0 0,0-1 0,-1-1 0,-1-1 0,-1 0 0,-32 23 0,20-20 0,-1-1 0,-1-1 0,0-2 0,-2-2 0,1-1 0,-2-1 0,0-2 0,0-2 0,-69 9 0,96-17 0,-36 1 0,42-2 0,0 0 0,0 0 0,0-1 0,0 1 0,0-1 0,0 0 0,0 0 0,0 0 0,0 0 0,1 0 0,-6-4 0,7 5 0,1-1 0,-1 1 0,1-1 0,-1 1 0,1-1 0,-1 1 0,1-1 0,-1 1 0,1-1 0,-1 1 0,1-1 0,0 0 0,0 1 0,-1-1 0,1 0 0,0 1 0,0-1 0,0 0 0,-1 0 0,1 1 0,0-1 0,0 0 0,0 1 0,0-1 0,0 0 0,1 0 0,-1-1 0,1 0 0,0 0 0,0 1 0,-1-1 0,1 0 0,1 1 0,-1-1 0,0 1 0,0-1 0,2 0 0,3-4 0,0 1 0,1 0 0,12-7 0,-6 5 0,0 1 0,0 1 0,0 0 0,0 1 0,1 0 0,-1 1 0,1 1 0,0 0 0,0 1 0,0 1 0,0 0 0,0 0 0,0 2 0,0-1 0,-1 2 0,1 0 0,17 6 0,-11-1 0,0 0 0,0 2 0,-1 0 0,-1 1 0,0 1 0,0 0 0,-1 1 0,-1 2 0,0-1 0,21 27 0,-11-7 0,20 36 0,-29-41 0,1-2 0,38 43 0,-35-51-1365,-3-5-5461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8.720"/>
    </inkml:context>
    <inkml:brush xml:id="br0">
      <inkml:brushProperty name="width" value="0.05" units="cm"/>
      <inkml:brushProperty name="height" value="0.05" units="cm"/>
    </inkml:brush>
  </inkml:definitions>
  <inkml:trace contextRef="#ctx0" brushRef="#br0">222 319 24575,'0'0'0,"0"-1"0,0 0 0,-1 0 0,1 0 0,-1 0 0,1 1 0,-1-1 0,1 0 0,-1 0 0,1 1 0,-1-1 0,0 0 0,1 1 0,-1-1 0,0 1 0,0-1 0,1 1 0,-1-1 0,0 1 0,0 0 0,0-1 0,0 1 0,1 0 0,-1 0 0,0-1 0,0 1 0,0 0 0,0 0 0,0 0 0,-1 0 0,-28 1 0,27 0 0,-1 0 0,1 0 0,0 1 0,0-1 0,0 1 0,0 0 0,0 0 0,0 0 0,0 0 0,1 0 0,-1 1 0,1-1 0,0 1 0,-1 0 0,1 0 0,0-1 0,1 1 0,-1 1 0,0-1 0,1 0 0,0 0 0,0 0 0,0 1 0,0-1 0,0 4 0,-2 10 0,2 0 0,0 1 0,1-1 0,2 17 0,0 1 0,-1 26 0,-1 122 0,0-177 0,-1 1 0,0-1 0,0 0 0,-1 1 0,0-1 0,0 0 0,0 0 0,-5 7 0,7-12 0,-1 0 0,0 0 0,1 0 0,-1 0 0,0 0 0,0 0 0,0 0 0,0 0 0,0 0 0,0-1 0,0 1 0,0 0 0,0-1 0,0 1 0,0 0 0,-1-1 0,1 1 0,0-1 0,-1 1 0,0-2 0,0 1 0,1 0 0,-1 0 0,1-1 0,-1 1 0,1-1 0,-1 1 0,1-1 0,-1 0 0,1 1 0,0-1 0,-1 0 0,1 0 0,0 0 0,0 0 0,-1 0 0,1-1 0,0 1 0,-2-3 0,-2-3 0,0-1 0,0-1 0,1 1 0,0-1 0,0 0 0,1 0 0,0 0 0,1 0 0,0 0 0,0-1 0,0-13 0,0-11 0,4-63 0,3 39 0,3 1 0,20-76 0,-18 97 0,1 0 0,3 1 0,0 0 0,33-54 0,-42 80 0,1 0 0,0 1 0,0 0 0,1 1 0,0-1 0,0 1 0,15-11 0,-20 16 0,1 1 0,-1 0 0,1-1 0,-1 1 0,1 0 0,-1 0 0,1 1 0,0-1 0,-1 0 0,1 1 0,0 0 0,0 0 0,-1-1 0,1 2 0,0-1 0,0 0 0,-1 0 0,1 1 0,0 0 0,-1-1 0,1 1 0,-1 0 0,1 0 0,-1 1 0,1-1 0,-1 0 0,0 1 0,1-1 0,-1 1 0,0 0 0,0 0 0,0 0 0,2 3 0,5 6 0,0 0 0,-1 1 0,-1 0 0,0 0 0,-1 0 0,10 26 0,19 85 0,-8 15 0,-6 2 0,2 149 0,-21-252-1365,-1-9-5461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8.892"/>
    </inkml:context>
    <inkml:brush xml:id="br0">
      <inkml:brushProperty name="width" value="0.05" units="cm"/>
      <inkml:brushProperty name="height" value="0.05" units="cm"/>
    </inkml:brush>
  </inkml:definitions>
  <inkml:trace contextRef="#ctx0" brushRef="#br0">90 96 24575,'-6'-3'0,"-5"-2"0,-7 1 0,-4 1 0,2-2 0,7-1 0,13-1 0,15-1 0,12-1 0,13-3 0,10 1 0,6-1 0,-8 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9.346"/>
    </inkml:context>
    <inkml:brush xml:id="br0">
      <inkml:brushProperty name="width" value="0.05" units="cm"/>
      <inkml:brushProperty name="height" value="0.05" units="cm"/>
    </inkml:brush>
  </inkml:definitions>
  <inkml:trace contextRef="#ctx0" brushRef="#br0">37 418 24575,'0'-13'0,"-1"1"0,0 0 0,-1 0 0,0-1 0,-1 1 0,-6-16 0,17 57 0,-1-1 0,0 1 0,3 59 0,-5 102 0,-22 59 0,16-244 0,1 2 0,-1 0 0,0 0 0,0 0 0,-1 0 0,0 0 0,-4 9 0,4-17 0,-1-8 0,1-12 0,2-122 0,7 0 0,30-175 0,-22 228 0,29-93 0,-42 175 0,0 0 0,1 1 0,1-1 0,-1 0 0,1 1 0,0 0 0,7-9 0,-10 15 0,1 0 0,-1-1 0,0 1 0,1 0 0,-1 0 0,0 0 0,1 0 0,0 0 0,-1 0 0,1 1 0,-1-1 0,1 0 0,0 1 0,0-1 0,-1 1 0,3-1 0,-2 1 0,0 1 0,0-1 0,1 0 0,-1 1 0,0-1 0,0 1 0,0 0 0,0-1 0,0 1 0,0 0 0,-1 0 0,1 1 0,0-1 0,0 0 0,-1 1 0,4 2 0,5 7 0,0 0 0,0 1 0,-1 1 0,0 0 0,-1 0 0,-1 0 0,11 26 0,-7-10 0,-2 1 0,12 57 0,-19-71 0,1-1 0,-2 1 0,0 0 0,-1 0 0,0 0 0,-2 0 0,-4 26 0,4-34 0,-1-1 0,1 1 0,-1-1 0,-1 0 0,1 0 0,-1 0 0,-1 0 0,1 0 0,-1-1 0,0 0 0,0 0 0,-1 0 0,0-1 0,0 0 0,0 0 0,0 0 0,-10 4 0,-3 0-170,0-2-1,0 0 0,-1-1 1,1-1-1,-1-1 0,0-1 1,-29 2-1,-13-1-6655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29.748"/>
    </inkml:context>
    <inkml:brush xml:id="br0">
      <inkml:brushProperty name="width" value="0.05" units="cm"/>
      <inkml:brushProperty name="height" value="0.05" units="cm"/>
    </inkml:brush>
  </inkml:definitions>
  <inkml:trace contextRef="#ctx0" brushRef="#br0">268 8 24575,'-1'-1'0,"0"0"0,1 1 0,-1-1 0,0 1 0,0-1 0,0 0 0,0 1 0,0 0 0,0-1 0,0 1 0,1-1 0,-1 1 0,0 0 0,0 0 0,0 0 0,-1-1 0,1 1 0,0 0 0,0 0 0,0 1 0,0-1 0,-1 0 0,-1 1 0,1 0 0,0 0 0,0 0 0,0 0 0,0 0 0,0 1 0,1-1 0,-1 0 0,0 1 0,-1 1 0,-4 5 0,1 1 0,0-1 0,-8 16 0,-18 39 0,3 2 0,2 2 0,4 0 0,2 1 0,4 1 0,2 1 0,-7 94 0,20-133 0,1 0 0,1 0 0,2-1 0,1 1 0,1 0 0,17 57 0,-15-68 0,2 0 0,0-1 0,2 0 0,0 0 0,0-1 0,2 0 0,0-1 0,2 0 0,-1-1 0,33 28 0,-16-21-227,0-2-1,2-1 1,0-2-1,1-1 1,38 14-1,49 14-6598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30.180"/>
    </inkml:context>
    <inkml:brush xml:id="br0">
      <inkml:brushProperty name="width" value="0.05" units="cm"/>
      <inkml:brushProperty name="height" value="0.05" units="cm"/>
    </inkml:brush>
  </inkml:definitions>
  <inkml:trace contextRef="#ctx0" brushRef="#br0">197 24 24575,'0'0'0,"1"0"0,0 0 0,-1 0 0,1 0 0,-1 0 0,1 0 0,-1 0 0,1 0 0,-1 0 0,1 0 0,-1-1 0,1 1 0,-1 0 0,1 0 0,-1-1 0,1 1 0,-1 0 0,1-1 0,-1 1 0,0 0 0,1-1 0,-1 1 0,0-1 0,1 1 0,-1-1 0,0 1 0,1-1 0,-1 1 0,0-1 0,0 1 0,0-1 0,1 1 0,-1-1 0,0 1 0,0-1 0,0 1 0,0-1 0,0 1 0,0-1 0,0 0 0,0 1 0,0-1 0,0 1 0,-1-1 0,1 1 0,0-1 0,0 1 0,0-1 0,-1 1 0,1-1 0,0 1 0,-1-1 0,1 1 0,0-1 0,-1 1 0,1 0 0,0-1 0,-1 1 0,1 0 0,-1-1 0,0 1 0,7 2 0,-1 1 0,0 1 0,0-1 0,0 1 0,0 0 0,0 0 0,-1 0 0,0 1 0,0 0 0,0 0 0,3 6 0,8 13 0,13 26 0,-11-13 0,-1 1 0,-2 1 0,-1-1 0,-3 2 0,-1 0 0,-2 0 0,-1 1 0,-2-1 0,-3 1 0,0 0 0,-3 0 0,-2 0 0,-11 55 0,8-70-80,-1-1 0,-2 0-1,0 0 1,-2-1 0,-1-1-1,0 0 1,-2 0 0,-1-1-1,0-1 1,-2-1 0,0-1 0,-1 0-1,-1-1 1,-1-1 0,0-1-1,-24 13 1,-55 29-6746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1.819"/>
    </inkml:context>
    <inkml:brush xml:id="br0">
      <inkml:brushProperty name="width" value="0.05" units="cm"/>
      <inkml:brushProperty name="height" value="0.05" units="cm"/>
    </inkml:brush>
  </inkml:definitions>
  <inkml:trace contextRef="#ctx0" brushRef="#br0">160 77 24575,'0'-6'0,"0"0"0,-1-1 0,1 1 0,-1-1 0,-1 1 0,-1-7 0,3 13 0,0-1 0,-1 0 0,1 0 0,-1 1 0,1-1 0,0 0 0,-1 0 0,1 1 0,-1-1 0,0 1 0,1-1 0,-1 0 0,1 1 0,-1-1 0,0 1 0,1-1 0,-1 1 0,0 0 0,0-1 0,0 1 0,-1-1 0,1 1 0,-1 0 0,1 0 0,0 1 0,-1-1 0,1 0 0,-1 1 0,1-1 0,-1 1 0,1-1 0,0 1 0,-1 0 0,1-1 0,0 1 0,0 0 0,0 0 0,0 0 0,-2 1 0,-8 8 0,0 1 0,1 0 0,0 0 0,1 1 0,1 0 0,-1 0 0,2 1 0,0 0 0,0 1 0,2 0 0,-1 0 0,-3 16 0,8-23 0,-1 0 0,2 0 0,-1 0 0,1 0 0,0 0 0,0 1 0,0-1 0,1 0 0,0 0 0,1 0 0,4 12 0,-3-13 0,-1-1 0,1 0 0,1 0 0,-1 0 0,1 0 0,0 0 0,0-1 0,0 1 0,1-1 0,-1 0 0,1-1 0,0 1 0,0-1 0,1 0 0,8 4 0,-3-3 0,0 0 0,0 0 0,1-1 0,-1-1 0,1 0 0,-1-1 0,1 0 0,0-1 0,-1 0 0,1 0 0,-1-2 0,1 1 0,0-1 0,-1-1 0,0 0 0,0-1 0,18-8 0,-22 9 0,0-1 0,0 0 0,0 0 0,-1 0 0,0-1 0,0 0 0,0 0 0,0-1 0,-1 0 0,1 0 0,-2 0 0,1 0 0,-1-1 0,0 0 0,0 0 0,-1 0 0,1 0 0,-2-1 0,1 1 0,-1-1 0,0 0 0,-1 1 0,0-1 0,0 0 0,-1 0 0,0-14 0,-1 15 12,0 0 1,0 0-1,-1 0 0,0 0 0,0 0 0,-1 0 1,0 0-1,0 0 0,0 1 0,-1 0 0,0-1 1,0 1-1,-7-7 0,4 6 7,-1 0 0,0 0 0,0 1 0,0 0 0,-1 1 0,1 0 0,-1 0 0,-19-6 0,12 6-162,-1 0 1,1 1 0,-1 1 0,0 1-1,0 0 1,0 2 0,0 0 0,0 0 0,0 2-1,0 0 1,-21 5 0,11 2-6684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2.377"/>
    </inkml:context>
    <inkml:brush xml:id="br0">
      <inkml:brushProperty name="width" value="0.05" units="cm"/>
      <inkml:brushProperty name="height" value="0.05" units="cm"/>
    </inkml:brush>
  </inkml:definitions>
  <inkml:trace contextRef="#ctx0" brushRef="#br0">348 40 24575,'3'-13'0,"-2"13"0,-1-1 0,0 1 0,1-1 0,-1 1 0,0 0 0,0-1 0,1 1 0,-1-1 0,0 1 0,0-1 0,0 1 0,0-1 0,0 1 0,0-1 0,0 1 0,0-1 0,0 1 0,0-1 0,0 1 0,0-1 0,0 1 0,0-1 0,0 1 0,0-1 0,0 1 0,-1-1 0,1 1 0,0-1 0,0 1 0,-1-1 0,1 1 0,0 0 0,-1-1 0,1 1 0,0 0 0,-1-1 0,1 1 0,-1 0 0,1-1 0,0 1 0,-1 0 0,1 0 0,-1-1 0,1 1 0,-1 0 0,1 0 0,-1 0 0,1 0 0,-1 0 0,1 0 0,-2 0 0,-5-2 0,-1 0 0,0 1 0,0 0 0,0 0 0,0 1 0,0 0 0,0 0 0,0 1 0,0 0 0,0 1 0,0 0 0,0 0 0,-8 4 0,0 0 0,1 1 0,0 0 0,0 1 0,1 1 0,-17 13 0,27-20 0,1 1 0,0 0 0,0 0 0,0 0 0,0 0 0,0 1 0,0-1 0,1 1 0,0 0 0,-1-1 0,1 1 0,1 0 0,-1 0 0,1 0 0,-1 1 0,1-1 0,0 0 0,0 5 0,1-4 0,1 0 0,-1 0 0,1 0 0,0 0 0,0-1 0,1 1 0,-1-1 0,1 1 0,0-1 0,0 1 0,1-1 0,-1 0 0,1 0 0,0 0 0,0 0 0,4 3 0,14 13 0,1-1 0,0-1 0,1-1 0,36 20 0,-24-16 0,38 31 0,-70-50 0,-1 0 0,1 1 0,0-1 0,-1 1 0,1-1 0,-1 1 0,0 0 0,0 0 0,0 0 0,2 6 0,-4-8 0,0 1 0,0-1 0,1 0 0,-1 0 0,0 1 0,-1-1 0,1 0 0,0 0 0,0 1 0,0-1 0,-1 0 0,1 0 0,-1 0 0,1 0 0,-1 1 0,1-1 0,-1 0 0,0 0 0,1 0 0,-1 0 0,0 0 0,0-1 0,0 1 0,0 0 0,0 0 0,0 0 0,0-1 0,0 1 0,0 0 0,0-1 0,0 1 0,0-1 0,0 0 0,-3 1 0,-9 4 0,0-1 0,0 0 0,-1-1 0,1-1 0,-1 0 0,0-1 0,0 0 0,-15-2 0,6 0 0,-1-2 0,1 0 0,-45-14 0,0-9-1365,44 15-5461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2.857"/>
    </inkml:context>
    <inkml:brush xml:id="br0">
      <inkml:brushProperty name="width" value="0.05" units="cm"/>
      <inkml:brushProperty name="height" value="0.05" units="cm"/>
    </inkml:brush>
  </inkml:definitions>
  <inkml:trace contextRef="#ctx0" brushRef="#br0">5 0 24575,'0'4'0,"-3"0"0,2 0 0,4-1 0,5-1 0,4 0 0,7-1 0,2-1 0,5 0 0,1 0 0,-2 0 0,-1 0 0,-5-4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3.246"/>
    </inkml:context>
    <inkml:brush xml:id="br0">
      <inkml:brushProperty name="width" value="0.05" units="cm"/>
      <inkml:brushProperty name="height" value="0.05" units="cm"/>
    </inkml:brush>
  </inkml:definitions>
  <inkml:trace contextRef="#ctx0" brushRef="#br0">96 12 24575,'0'0'0,"0"-1"0,0 1 0,0-1 0,0 1 0,0-1 0,0 1 0,0-1 0,-1 1 0,1-1 0,0 1 0,0-1 0,0 1 0,-1-1 0,1 1 0,0 0 0,-1-1 0,1 1 0,0-1 0,-1 1 0,1 0 0,-1-1 0,1 1 0,0 0 0,-1 0 0,1-1 0,-1 1 0,1 0 0,-1 0 0,1 0 0,-1-1 0,1 1 0,-1 0 0,1 0 0,-1 0 0,1 0 0,-1 0 0,1 0 0,-1 0 0,1 0 0,-1 0 0,1 0 0,-1 1 0,1-1 0,-1 0 0,1 0 0,-1 0 0,1 1 0,-1-1 0,1 0 0,-3 1 0,1 0 0,0 0 0,0 0 0,0 0 0,0 0 0,0 0 0,0 1 0,0-1 0,-3 4 0,0 3 0,1-1 0,0 1 0,0 0 0,1 0 0,0 0 0,0 0 0,-1 12 0,-8 63 0,11-76 0,-5 44 0,3 1 0,1 0 0,3-1 0,13 89 0,-12-129-65,0 0 0,2 0 0,-1 0 0,1 0 0,1-1 0,0 1 0,0-1 0,1 0 0,1-1 0,-1 0 0,1 0 0,1 0 0,0-1 0,0 0 0,1 0 0,-1-1 0,2 0 0,-1-1 0,1 0 0,21 10 0,16 1-6761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1.304"/>
    </inkml:context>
    <inkml:brush xml:id="br0">
      <inkml:brushProperty name="width" value="0.05" units="cm"/>
      <inkml:brushProperty name="height" value="0.05" units="cm"/>
    </inkml:brush>
  </inkml:definitions>
  <inkml:trace contextRef="#ctx0" brushRef="#br0">93 1 24575,'-23'48'0,"10"-15"57,1 1 0,1 0 0,2 1 0,2 0 0,-3 39 0,4 5-911,4 95 1,3-161-5973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3.724"/>
    </inkml:context>
    <inkml:brush xml:id="br0">
      <inkml:brushProperty name="width" value="0.05" units="cm"/>
      <inkml:brushProperty name="height" value="0.05" units="cm"/>
    </inkml:brush>
  </inkml:definitions>
  <inkml:trace contextRef="#ctx0" brushRef="#br0">33 5 24575,'0'-3'0,"0"2"0,3 4 0,2 8 0,-1 6 0,-1 8 0,-1 7 0,0 7 0,-5 4 0,-1 0 0,-3-1 0,0-1 0,-3-1 0,1-5 0,2-4 0,2-9-8191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4.092"/>
    </inkml:context>
    <inkml:brush xml:id="br0">
      <inkml:brushProperty name="width" value="0.05" units="cm"/>
      <inkml:brushProperty name="height" value="0.05" units="cm"/>
    </inkml:brush>
  </inkml:definitions>
  <inkml:trace contextRef="#ctx0" brushRef="#br0">108 143 24575,'-4'-6'0,"1"0"0,-1 0 0,0 0 0,0 1 0,-1 0 0,-6-7 0,9 10 0,-1 0 0,1 0 0,0 0 0,-1 0 0,1 0 0,-1 1 0,0-1 0,1 1 0,-1 0 0,0 0 0,0 0 0,0 0 0,0 1 0,0-1 0,0 1 0,-5-1 0,7 1 0,0 1 0,0-1 0,0 0 0,0 0 0,0 1 0,0-1 0,0 1 0,0-1 0,0 1 0,0-1 0,1 1 0,-1 0 0,0-1 0,0 1 0,0 0 0,1 0 0,-1-1 0,0 1 0,1 0 0,-1 0 0,1 0 0,-1 0 0,1 0 0,0 0 0,-1 0 0,1 0 0,0 0 0,-1 0 0,1 0 0,0 0 0,0 0 0,0 0 0,0 1 0,0 3 0,0-1 0,0 0 0,1 1 0,-1-1 0,1 1 0,3 7 0,1-1 0,0 1 0,1-1 0,0 0 0,1-1 0,0 1 0,14 14 0,58 52 0,-52-54 0,1-1 0,35 21 0,-52-36 0,0-1 0,0 0 0,1-1 0,0 0 0,0-1 0,0 0 0,0-1 0,1-1 0,18 2 0,-29-3 0,-1-1 0,1 0 0,0 0 0,-1-1 0,1 1 0,0 0 0,-1 0 0,1-1 0,0 1 0,-1-1 0,1 0 0,-1 1 0,1-1 0,-1 0 0,1 0 0,-1 0 0,0 0 0,1 0 0,-1 0 0,0 0 0,0 0 0,0-1 0,0 1 0,0 0 0,0-1 0,0 1 0,0-1 0,0 1 0,-1-1 0,1 1 0,-1-1 0,1 0 0,-1 1 0,1-1 0,-1 0 0,0 1 0,0-1 0,0-2 0,0-7 0,-1 0 0,0 0 0,-1 0 0,-4-18 0,5 26 0,-56-192 0,26 97 0,22 72 0,4 21 0,4 16 0,4 7-1365,1 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4.869"/>
    </inkml:context>
    <inkml:brush xml:id="br0">
      <inkml:brushProperty name="width" value="0.05" units="cm"/>
      <inkml:brushProperty name="height" value="0.05" units="cm"/>
    </inkml:brush>
  </inkml:definitions>
  <inkml:trace contextRef="#ctx0" brushRef="#br0">3 197 24575,'-1'31'0,"-1"-4"0,3 34 0,-1-55 0,1 0 0,0 0 0,0-1 0,0 1 0,1-1 0,-1 1 0,1-1 0,0 1 0,1-1 0,0 0 0,0 0 0,4 6 0,-5-9 0,-1-1 0,0 1 0,1-1 0,-1 1 0,1-1 0,-1 0 0,1 0 0,0 0 0,-1 0 0,1 0 0,0 0 0,0 0 0,0-1 0,0 1 0,0-1 0,0 1 0,0-1 0,0 0 0,0 0 0,0 0 0,0 0 0,0 0 0,0 0 0,0 0 0,0-1 0,-1 1 0,1-1 0,0 1 0,0-1 0,0 0 0,0 0 0,0 0 0,-1 0 0,3-1 0,-1-1 0,0 1 0,0-1 0,0 0 0,0 0 0,-1 0 0,1 0 0,-1 0 0,0 0 0,0-1 0,0 1 0,-1-1 0,1 0 0,-1 1 0,0-1 0,1 0 0,-1-6 0,0 2 0,-1 0 0,-1-1 0,0 1 0,0 0 0,0 0 0,-1 0 0,0-1 0,-1 2 0,0-1 0,0 0 0,0 0 0,-1 1 0,0 0 0,-1 0 0,0 0 0,0 0 0,0 1 0,-1 0 0,0 0 0,0 1 0,-8-7 0,29 21 0,0-1 0,1-1 0,0-1 0,0-1 0,0 0 0,32 5 0,-17-4 0,0-2 0,-1-2 0,55-1 0,-82-1 0,0-1 0,0 1 0,0-1 0,1 0 0,-1 0 0,0 0 0,0 0 0,0 0 0,-1-1 0,1 1 0,0-1 0,0 0 0,-1 0 0,4-3 0,-5 4 0,0 0 0,-1 0 0,1 0 0,0 0 0,-1 0 0,1 0 0,-1-1 0,1 1 0,-1 0 0,0 0 0,1-1 0,-1 1 0,0 0 0,0 0 0,0-1 0,0 1 0,0 0 0,0 0 0,0-1 0,0 1 0,-1 0 0,1 0 0,0-1 0,-1 1 0,1 0 0,-1 0 0,0 0 0,1 0 0,-1-1 0,0 1 0,1 0 0,-1 0 0,0 1 0,0-1 0,0 0 0,0 0 0,0 0 0,-2-1 0,1 0 0,-1 0 0,0-1 0,0 1 0,0 0 0,0 1 0,0-1 0,-1 0 0,1 1 0,-1 0 0,1 0 0,-1 0 0,1 0 0,-1 1 0,1-1 0,-1 1 0,0 0 0,1 0 0,-8 1 0,5 0 0,0 0 0,0 1 0,0 0 0,0 0 0,1 1 0,-1 0 0,1 0 0,-1 0 0,1 0 0,-8 8 0,6-6 0,1 1 0,0 1 0,0-1 0,1 1 0,0 0 0,0 0 0,-6 14 0,9-17 0,0 1 0,0 0 0,0-1 0,1 1 0,0 0 0,0 0 0,0 0 0,0 0 0,1 0 0,0 0 0,0 0 0,2 10 0,-2-13 0,1 0 0,-1 0 0,1 0 0,0 0 0,0 0 0,0 0 0,0 0 0,0 0 0,0-1 0,0 1 0,1 0 0,-1-1 0,1 1 0,-1-1 0,1 1 0,0-1 0,0 0 0,-1 1 0,4 0 0,-1 0 0,0-1 0,0 1 0,1-1 0,-1 0 0,0-1 0,1 1 0,-1-1 0,0 1 0,6-2 0,0 1 0,0-2 0,0 1 0,0-1 0,0-1 0,0 0 0,0 0 0,15-9 0,-18 8 0,-1 0 0,0 0 0,0-1 0,0 0 0,-1-1 0,0 1 0,0-1 0,0 0 0,-1 0 0,0 0 0,0-1 0,0 1 0,-1-1 0,0 0 0,-1 0 0,1 0 0,-1-1 0,0 1 0,-1 0 0,0-1 0,0-10 0,0 1 0,-2-1 0,0 1 0,-1-1 0,0 1 0,-1 0 0,-2 0 0,1 0 0,-9-18 0,12 33 0,1 0 0,-1 1 0,0-1 0,1 1 0,-1-1 0,0 1 0,0-1 0,0 1 0,0-1 0,-3-1 0,4 3 0,0 0 0,0 0 0,0 0 0,-1 0 0,1 0 0,0 0 0,0 0 0,-1 0 0,1 0 0,0 0 0,0 0 0,-1 0 0,1 0 0,0 0 0,0 0 0,0 0 0,-1 0 0,1 0 0,0 0 0,0 1 0,-1-1 0,1 0 0,0 0 0,0 0 0,0 0 0,0 0 0,-1 1 0,1-1 0,0 0 0,0 0 0,0 0 0,0 1 0,0-1 0,0 0 0,-1 0 0,1 0 0,0 1 0,0-1 0,0 0 0,0 0 0,0 1 0,-1 5 0,-1 0 0,1 0 0,0 0 0,1 10 0,-1 9-124,1 0 0,2-1 0,0 1 0,2-1 0,0 1 0,2-1-1,1 0 1,1-1 0,1 0 0,22 43 0,-15-42-6702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5.257"/>
    </inkml:context>
    <inkml:brush xml:id="br0">
      <inkml:brushProperty name="width" value="0.05" units="cm"/>
      <inkml:brushProperty name="height" value="0.05" units="cm"/>
    </inkml:brush>
  </inkml:definitions>
  <inkml:trace contextRef="#ctx0" brushRef="#br0">56 157 24575,'-31'-22'0,"17"14"0,14 8 0,0 0 0,0 0 0,0 0 0,-1 0 0,1 0 0,0-1 0,0 1 0,0 0 0,0 0 0,0 0 0,0 0 0,0 0 0,0 0 0,0 0 0,0 0 0,0 0 0,0 0 0,0 0 0,0 0 0,0 0 0,-1-1 0,1 1 0,0 0 0,0 0 0,0 0 0,0 0 0,0 0 0,0 0 0,0 0 0,0 0 0,0 0 0,0-1 0,0 1 0,0 0 0,0 0 0,0 0 0,0 0 0,1 0 0,-1 0 0,0 0 0,0 0 0,0 0 0,0 0 0,0 0 0,0-1 0,0 1 0,0 0 0,0 0 0,0 0 0,0 0 0,0 0 0,0 0 0,0 0 0,0 0 0,1 0 0,-1 0 0,0 0 0,0 0 0,0 0 0,0 0 0,0 0 0,0 0 0,0 0 0,0 0 0,0 0 0,1 0 0,-1 0 0,0 0 0,12-2 0,15 0 0,-21 2 0,4 1 0,1-1 0,-1 0 0,0-1 0,0-1 0,18-3 0,-26 4 0,0 0 0,0 1 0,0-1 0,-1 0 0,1 0 0,0 0 0,0 0 0,-1-1 0,1 1 0,-1 0 0,1-1 0,-1 1 0,0-1 0,1 1 0,-1-1 0,0 0 0,0 0 0,0 1 0,0-1 0,0 0 0,-1 0 0,1 0 0,-1 0 0,1 0 0,-1 0 0,1 0 0,-1 0 0,0 0 0,0 0 0,0 0 0,0 0 0,-1 0 0,1 0 0,0 0 0,-1 0 0,0-2 0,0 1 0,0 0 0,1 1 0,-1-1 0,0 1 0,0 0 0,0-1 0,-1 1 0,1 0 0,0-1 0,-1 1 0,0 0 0,1 0 0,-1 0 0,0 1 0,0-1 0,0 0 0,0 1 0,-1-1 0,1 1 0,0-1 0,-1 1 0,1 0 0,-4-1 0,3 2 0,1-1 0,0 1 0,-1 0 0,1 0 0,0 0 0,-1 0 0,1 0 0,0 1 0,-1-1 0,1 1 0,0 0 0,0-1 0,-1 1 0,1 0 0,0 0 0,0 1 0,0-1 0,0 0 0,0 1 0,0-1 0,1 1 0,-1-1 0,0 1 0,1 0 0,0 0 0,-1 0 0,0 2 0,-3 4 0,1 0 0,0 1 0,0 0 0,1 0 0,0 0 0,0 0 0,1 0 0,1 1 0,-1 11 0,1 91 0,2-72 0,8 63 0,-1-22 0,-8-77 34,0-1 1,0 1-1,0-1 0,-1 0 0,1 1 0,-1-1 0,1 1 0,-1-1 0,-2 4 1,2-5-125,0-1 0,0 1 0,0-1 0,0 1 0,0-1 1,0 1-1,0-1 0,-1 0 0,1 0 0,0 1 1,-1-1-1,1 0 0,-1 0 0,0-1 0,1 1 0,-1 0 1,0 0-1,-2 0 0,-14 3-6736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5.670"/>
    </inkml:context>
    <inkml:brush xml:id="br0">
      <inkml:brushProperty name="width" value="0.05" units="cm"/>
      <inkml:brushProperty name="height" value="0.05" units="cm"/>
    </inkml:brush>
  </inkml:definitions>
  <inkml:trace contextRef="#ctx0" brushRef="#br0">181 0 24575,'-3'0'0,"-8"2"0,11-1 0,0-1 0,-1 1 0,1 0 0,0-1 0,0 1 0,0 0 0,0 0 0,0-1 0,0 1 0,0 0 0,0 0 0,0-1 0,0 1 0,0 0 0,0-1 0,0 1 0,0 0 0,1 1 0,3 12 0,-2 0 0,0 1 0,0-1 0,-2 1 0,1-1 0,-2 1 0,0-1 0,-5 23 0,5-32 0,0 1 0,-1-1 0,0 1 0,0-1 0,0 0 0,0 0 0,-1 0 0,0 0 0,0 0 0,-1 0 0,1-1 0,-1 0 0,0 1 0,0-1 0,0-1 0,-1 1 0,1-1 0,-1 1 0,0-1 0,0-1 0,0 1 0,0-1 0,-1 0 0,-8 3 0,11-4-72,0 0 1,0-1-1,0 1 0,0 0 0,0-1 0,0 0 0,-1 0 0,1 0 1,0 0-1,0 0 0,0-1 0,-1 1 0,1-1 0,0 0 0,0 0 1,0 0-1,0 0 0,-5-3 0,0-5-6754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5.918"/>
    </inkml:context>
    <inkml:brush xml:id="br0">
      <inkml:brushProperty name="width" value="0.05" units="cm"/>
      <inkml:brushProperty name="height" value="0.05" units="cm"/>
    </inkml:brush>
  </inkml:definitions>
  <inkml:trace contextRef="#ctx0" brushRef="#br0">17 13 24575,'-4'0'0,"-3"-4"0,2 0 0,5 0 0,3 4 0,3 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6.292"/>
    </inkml:context>
    <inkml:brush xml:id="br0">
      <inkml:brushProperty name="width" value="0.05" units="cm"/>
      <inkml:brushProperty name="height" value="0.05" units="cm"/>
    </inkml:brush>
  </inkml:definitions>
  <inkml:trace contextRef="#ctx0" brushRef="#br0">154 39 24575,'2'0'0,"0"0"0,-1 0 0,1 0 0,0 0 0,0 0 0,0-1 0,0 1 0,0-1 0,0 1 0,-1-1 0,1 0 0,0 0 0,0 0 0,-1 0 0,1 0 0,-1 0 0,1 0 0,-1-1 0,1 1 0,-1 0 0,0-1 0,1 1 0,1-4 0,-4 5 0,1-1 0,0 0 0,0 1 0,-1-1 0,1 0 0,0 1 0,-1-1 0,1 0 0,-1 1 0,1-1 0,0 1 0,-1-1 0,1 1 0,-1-1 0,0 1 0,1-1 0,-1 1 0,1 0 0,-1-1 0,0 1 0,1 0 0,-1-1 0,0 1 0,1 0 0,-1 0 0,0 0 0,1 0 0,-1 0 0,0 0 0,0 0 0,0 0 0,-29-4 0,28 4 0,1 0 0,-17-1 0,-32 2 0,46 0 0,0-1 0,0 1 0,0-1 0,0 1 0,1 0 0,-1 1 0,0-1 0,0 0 0,1 1 0,-1 0 0,1 0 0,0 0 0,-1 1 0,-4 3 0,7-5 0,1 0 0,-1 1 0,1-1 0,-1 0 0,1 0 0,0 0 0,-1 0 0,1 0 0,0 0 0,0 1 0,0-1 0,0 0 0,0 0 0,0 0 0,0 0 0,0 1 0,0-1 0,0 0 0,1 0 0,-1 0 0,0 0 0,1 0 0,-1 0 0,1 1 0,0-1 0,-1 0 0,1 0 0,0-1 0,-1 1 0,3 2 0,29 28 0,-27-26 0,54 38 0,-46-34 0,1 1 0,-1 0 0,0 0 0,-1 1 0,18 21 0,-30-31 0,1 0 0,0 0 0,-1 0 0,1 0 0,0 0 0,-1 0 0,1 0 0,-1 0 0,0 0 0,1 0 0,-1 0 0,0 0 0,0 0 0,0 0 0,1 0 0,-1 0 0,0 0 0,0 0 0,-1 0 0,1 0 0,0 0 0,0 1 0,0-1 0,-1 1 0,0 0 0,0-1 0,0 0 0,-1 1 0,1-1 0,0 0 0,-1 0 0,1 0 0,0 0 0,-1 0 0,1 0 0,-1 0 0,1 0 0,-4 0 0,-5 2 0,-1 0 0,1-1 0,-20 2 0,30-4 0,-90 3-1365,45-3-5461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7.010"/>
    </inkml:context>
    <inkml:brush xml:id="br0">
      <inkml:brushProperty name="width" value="0.05" units="cm"/>
      <inkml:brushProperty name="height" value="0.05" units="cm"/>
    </inkml:brush>
  </inkml:definitions>
  <inkml:trace contextRef="#ctx0" brushRef="#br0">270 223 24575,'-1'-2'0,"0"-1"0,0 0 0,0 1 0,0-1 0,0 1 0,-1-1 0,1 1 0,-1 0 0,0-1 0,1 1 0,-1 0 0,0 0 0,-4-2 0,-5-8 0,10 11 0,0-1 0,0 1 0,0-1 0,0 1 0,0-1 0,0 1 0,1-1 0,-1 0 0,0 1 0,1-1 0,0 0 0,-1 0 0,1 1 0,0-1 0,0 0 0,0 0 0,0 1 0,0-1 0,0 0 0,0 0 0,1 1 0,-1-1 0,1 0 0,-1 0 0,1 1 0,0-1 0,0 1 0,-1-1 0,1 1 0,0-1 0,0 1 0,1-1 0,-1 1 0,0 0 0,0-1 0,3-1 0,5-3 0,0-1 0,0 1 0,1 1 0,17-8 0,-19 9 0,110-44 0,-100 42 0,0 1 0,0 0 0,1 2 0,31-3 0,-49 6 0,-1 0 0,0 0 0,0 0 0,1 0 0,-1 0 0,0 0 0,1 0 0,-1 0 0,0 0 0,0 0 0,1 0 0,-1 0 0,0 0 0,1 0 0,-1 0 0,0 1 0,0-1 0,1 0 0,-1 0 0,0 0 0,0 0 0,0 1 0,1-1 0,-1 0 0,0 0 0,0 0 0,0 1 0,1-1 0,-1 0 0,0 0 0,0 1 0,0-1 0,0 0 0,0 0 0,0 1 0,0-1 0,1 0 0,-1 1 0,0-1 0,0 0 0,0 0 0,0 1 0,0-1 0,0 0 0,0 1 0,-1-1 0,1 0 0,0 0 0,0 1 0,0-1 0,0 0 0,0 0 0,0 1 0,0-1 0,-1 0 0,1 0 0,0 1 0,0-1 0,0 0 0,0 0 0,-1 0 0,1 1 0,0-1 0,0 0 0,-1 0 0,1 0 0,-1 0 0,-17 21 0,14-18 0,-1 3 0,0 0 0,0 1 0,1 0 0,0-1 0,0 1 0,0 1 0,1-1 0,0 1 0,0-1 0,1 1 0,0 0 0,-1 11 0,1 9 0,0 0 0,4 36 0,-1-19 0,2 24 0,-1-24 0,-2 1 0,-6 46 0,6-88 0,-1 0 0,0 0 0,0-1 0,0 1 0,0-1 0,0 1 0,-1-1 0,-2 6 0,3-9 0,1 1 0,-1-1 0,1 1 0,-1 0 0,1-1 0,-1 0 0,1 1 0,-1-1 0,1 1 0,-1-1 0,0 0 0,1 1 0,-1-1 0,0 0 0,1 0 0,-1 1 0,0-1 0,1 0 0,-2 0 0,0 0 0,1 0 0,0-1 0,0 1 0,-1 0 0,1-1 0,0 1 0,0-1 0,0 0 0,0 1 0,-1-1 0,1 0 0,0 1 0,0-1 0,-1-2 0,-11-10 0,1-1 0,-12-17 0,18 22 0,-1 0 0,0 0 0,0 1 0,0 0 0,-1 0 0,-1 1 0,1 0 0,-1 0 0,-15-8 0,12 10 0,0 1 0,0 0 0,0 0 0,-1 1 0,0 1 0,0 0 0,1 1 0,-1 0 0,-23 2 0,26 0 0,0 0 0,0 1 0,1 0 0,-1 0 0,0 1 0,1 0 0,-1 1 0,1 0 0,0 0 0,1 1 0,-1 0 0,-15 13 0,22-17 10,1 0-1,0 0 1,0 0-1,0 0 1,0 0-1,0 0 1,0 0-1,0 0 1,0 1-1,0-1 1,0 0-1,0 1 1,1-1-1,-1 0 0,1 1 1,-1-1-1,1 1 1,-1-1-1,1 1 1,0-1-1,0 1 1,0-1-1,0 1 1,0-1-1,0 1 1,0-1-1,0 1 1,1-1-1,-1 1 1,1-1-1,-1 1 1,1-1-1,-1 1 1,1-1-1,1 3 1,1-1-166,1 0 1,-1 0 0,0 0 0,1 0 0,0-1 0,-1 1 0,1-1-1,0 0 1,0 0 0,9 2 0,16 5-6671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7.415"/>
    </inkml:context>
    <inkml:brush xml:id="br0">
      <inkml:brushProperty name="width" value="0.05" units="cm"/>
      <inkml:brushProperty name="height" value="0.05" units="cm"/>
    </inkml:brush>
  </inkml:definitions>
  <inkml:trace contextRef="#ctx0" brushRef="#br0">20 293 24575,'8'-8'0,"0"-1"0,0-1 0,-1 1 0,-1-1 0,0-1 0,0 1 0,-1-1 0,0 0 0,-1 0 0,4-17 0,0-4 0,-2-1 0,3-49 0,-9 81 0,0 0 0,0 0 0,0 0 0,0 0 0,0 0 0,0 0 0,0 0 0,0 1 0,0-1 0,0 0 0,0 0 0,0 0 0,-1 0 0,1 0 0,0 0 0,-1 0 0,0-1 0,1 2 0,-1 0 0,1 0 0,-1 1 0,1-1 0,0 0 0,-1 0 0,1 0 0,-1 0 0,1 0 0,0 1 0,-1-1 0,1 0 0,-1 0 0,1 1 0,0-1 0,-1 0 0,1 1 0,0-1 0,0 0 0,-1 1 0,1-1 0,0 1 0,0-1 0,-1 1 0,-17 32 0,2 2 0,1 0 0,2 1 0,2 1 0,1 0 0,-8 55 0,18-88 0,0 1 0,0-1 0,0 0 0,1 1 0,-1-1 0,2 6 0,-1-9 0,-1-1 0,0 1 0,0-1 0,0 1 0,1-1 0,-1 1 0,0-1 0,0 1 0,1-1 0,-1 1 0,0-1 0,1 1 0,-1-1 0,1 0 0,-1 1 0,0-1 0,1 0 0,-1 1 0,1-1 0,-1 0 0,1 0 0,0 1 0,0-1 0,0 0 0,0 0 0,0-1 0,0 1 0,0 0 0,0 0 0,0-1 0,0 1 0,0-1 0,0 1 0,-1-1 0,1 1 0,0-1 0,0 1 0,-1-1 0,1 0 0,0 1 0,0-2 0,13-15 0,-2 0 0,0-1 0,-1 0 0,-1 0 0,11-31 0,0 6 0,-9 17 0,-8 15 0,2-1 0,-1 1 0,1 0 0,1 0 0,0 1 0,1 0 0,9-10 0,-17 19 0,1 1 0,-1-1 0,1 1 0,-1-1 0,1 1 0,-1 0 0,1-1 0,-1 1 0,1 0 0,0-1 0,-1 1 0,1 0 0,-1 0 0,1-1 0,0 1 0,-1 0 0,1 0 0,0 0 0,-1 0 0,1 0 0,0 0 0,-1 0 0,1 0 0,0 0 0,-1 1 0,1-1 0,0 0 0,0 1 0,0 0 0,0 0 0,0 0 0,0 0 0,0 0 0,0 0 0,0 0 0,-1 0 0,1 0 0,0 0 0,-1 0 0,1 0 0,0 2 0,1 4 0,0 1 0,0 0 0,1 12 0,-1 50 0,0 8 0,-2-70 0,2 0 0,-1 0 0,1 0 0,0 0 0,1-1 0,-1 1 0,6 8 0,5 2-1365,1-6-5461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7.771"/>
    </inkml:context>
    <inkml:brush xml:id="br0">
      <inkml:brushProperty name="width" value="0.05" units="cm"/>
      <inkml:brushProperty name="height" value="0.05" units="cm"/>
    </inkml:brush>
  </inkml:definitions>
  <inkml:trace contextRef="#ctx0" brushRef="#br0">112 53 24575,'0'-2'0,"-1"-1"0,1 1 0,-1 0 0,0 0 0,0 0 0,0 0 0,0 0 0,0 0 0,0 0 0,0 0 0,-1 0 0,1 0 0,-1 0 0,0 1 0,1-1 0,-1 1 0,0-1 0,0 1 0,0 0 0,0 0 0,-4-2 0,3 1 0,-1 0 0,1 1 0,0-1 0,-1 1 0,0 0 0,1 0 0,-1 0 0,0 1 0,1-1 0,-1 1 0,0 0 0,-6 1 0,9-1 0,-1 0 0,1 1 0,0 0 0,-1-1 0,1 1 0,0 0 0,-1-1 0,1 1 0,0 0 0,0 0 0,0 0 0,0 0 0,0 0 0,0 0 0,0 1 0,0-1 0,0 0 0,0 0 0,1 1 0,-1-1 0,1 0 0,-1 1 0,1-1 0,-1 1 0,1-1 0,0 0 0,0 1 0,-1-1 0,1 1 0,0-1 0,0 1 0,1-1 0,-1 1 0,0-1 0,1 2 0,1 7 0,0-1 0,0 0 0,1 0 0,5 10 0,-7-16 0,11 27 0,1 0 0,2-1 0,0 0 0,37 49 0,-51-76 0,0-1 0,1 1 0,-1-1 0,1 1 0,-1-1 0,1 0 0,-1 1 0,1-1 0,-1 0 0,1 0 0,0 0 0,0 0 0,0-1 0,-1 1 0,1 0 0,0-1 0,4 1 0,-5-1 0,1 0 0,-1-1 0,0 1 0,1 0 0,-1-1 0,0 0 0,0 1 0,1-1 0,-1 0 0,0 1 0,0-1 0,0 0 0,0 0 0,0 0 0,0 0 0,0 0 0,0 0 0,0 0 0,0-1 0,-1 1 0,1 0 0,0 0 0,-1-1 0,1 1 0,-1 0 0,1-2 0,6-20 0,0 0 0,4-30 0,2-10 0,-9 47 0,-1 3 0,0 0 0,1 1 0,0-1 0,1 1 0,11-18 0,-16 30 0,0 0 0,0 1 0,0-1 0,0 0 0,0 0 0,0 1 0,0-1 0,0 0 0,0 1 0,0-1 0,0 0 0,0 0 0,0 1 0,0-1 0,1 0 0,-1 0 0,0 1 0,0-1 0,0 0 0,1 0 0,-1 1 0,0-1 0,0 0 0,0 0 0,1 0 0,-1 0 0,0 1 0,0-1 0,1 0 0,-1 0 0,0 0 0,1 0 0,-1 0 0,0 0 0,0 0 0,1 0 0,-1 0 0,0 0 0,1 0 0,-1 0 0,0 0 0,0 0 0,1 0 0,-1 0 0,0 0 0,1 0 0,-1 0 0,0 0 0,0 0 0,1-1 0,-1 1 0,0 0 0,0 0 0,1 0 0,-1 0 0,0-1 0,0 1 0,1 0 0,-1 0 0,0-1 0,0 1 0,0 0 0,0 0 0,0-1 0,1 1 0,-1-1 0,3 28 0,-3-25 0,0 21-455,2 0 0,9 45 0,-4-44-6371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1.642"/>
    </inkml:context>
    <inkml:brush xml:id="br0">
      <inkml:brushProperty name="width" value="0.05" units="cm"/>
      <inkml:brushProperty name="height" value="0.05" units="cm"/>
    </inkml:brush>
  </inkml:definitions>
  <inkml:trace contextRef="#ctx0" brushRef="#br0">0 216 24575,'4'-9'0,"-1"1"0,0-1 0,2-11 0,-4 15 0,0-1 0,1 1 0,0-1 0,0 1 0,0 0 0,0 0 0,1-1 0,0 2 0,0-1 0,5-6 0,-7 10 0,0 1 0,0-1 0,0 0 0,0 0 0,0 1 0,0-1 0,0 0 0,1 1 0,-1-1 0,0 1 0,0 0 0,1-1 0,-1 1 0,0 0 0,1 0 0,-1 0 0,0 0 0,1 0 0,-1 0 0,0 0 0,1 0 0,-1 1 0,0-1 0,0 0 0,1 1 0,-1-1 0,0 1 0,0-1 0,0 1 0,1 0 0,-1 0 0,0-1 0,0 1 0,0 0 0,0 0 0,1 2 0,5 4 0,0 1 0,0-1 0,8 16 0,-11-18 0,76 111 0,115 129 0,-192-241 0,1 0 0,0 0 0,1 0 0,-1 0 0,9 4 0,-12-7 0,0 0 0,0-1 0,0 1 0,0-1 0,1 1 0,-1-1 0,0 0 0,0 0 0,0 1 0,1-1 0,-1 0 0,0 0 0,0 0 0,1 0 0,-1 0 0,0 0 0,0-1 0,1 1 0,-1 0 0,0-1 0,0 1 0,0-1 0,0 1 0,0-1 0,1 0 0,-1 1 0,0-1 0,0 0 0,-1 0 0,1 1 0,2-3 0,3-6 0,-1-1 0,1 1 0,-2-1 0,1 0 0,-1-1 0,-1 1 0,0-1 0,3-19 0,2-1 0,21-76 0,42-175 0,-68 269 342,-2 21-2049,-1 7-5119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8.126"/>
    </inkml:context>
    <inkml:brush xml:id="br0">
      <inkml:brushProperty name="width" value="0.05" units="cm"/>
      <inkml:brushProperty name="height" value="0.05" units="cm"/>
    </inkml:brush>
  </inkml:definitions>
  <inkml:trace contextRef="#ctx0" brushRef="#br0">142 162 24575,'1'-35'0,"0"25"0,0-1 0,-1 0 0,0 0 0,-1 1 0,0-1 0,-1 0 0,-5-18 0,7 28 0,-1-1 0,1 1 0,-1 0 0,0 0 0,1-1 0,-1 1 0,0 0 0,0 0 0,1 0 0,-1 0 0,0 0 0,0 0 0,0 0 0,0 1 0,0-1 0,-1 0 0,1 0 0,0 1 0,0-1 0,0 1 0,-1-1 0,1 1 0,0-1 0,-2 1 0,0 0 0,1 0 0,0 0 0,-1 1 0,1-1 0,0 1 0,-1-1 0,1 1 0,0 0 0,0 0 0,0 0 0,-1 0 0,-2 3 0,-2 0 0,1 1 0,0 0 0,0 1 0,1 0 0,0-1 0,0 2 0,-7 10 0,8-11 0,1 1 0,0-1 0,0 1 0,1 0 0,0 0 0,0 0 0,0 0 0,1 1 0,-1 10 0,2-15 0,1 0 0,-1 0 0,0 0 0,1-1 0,0 1 0,-1 0 0,1 0 0,0-1 0,1 1 0,-1 0 0,0-1 0,1 1 0,-1-1 0,1 1 0,0-1 0,0 0 0,0 0 0,0 0 0,0 0 0,0 0 0,1 0 0,-1-1 0,1 1 0,-1-1 0,1 1 0,4 0 0,-3 0 0,0 0 0,0-1 0,0 0 0,0 0 0,1-1 0,-1 1 0,0-1 0,0 0 0,1 0 0,-1 0 0,0 0 0,1-1 0,-1 0 0,0 0 0,0 0 0,0 0 0,0-1 0,0 1 0,0-1 0,7-4 0,-4 1 0,-1 0 0,0-1 0,0 1 0,0-1 0,-1 0 0,1 0 0,-1-1 0,-1 0 0,1 1 0,2-9 0,-7 15 0,1-1 0,-1 1 0,0-1 0,0 1 0,0 0 0,0-1 0,0 1 0,1 0 0,-1-1 0,0 1 0,0 0 0,0 0 0,1-1 0,-1 1 0,0 0 0,1-1 0,-1 1 0,0 0 0,0 0 0,1 0 0,-1-1 0,0 1 0,1 0 0,-1 0 0,1 0 0,-1 0 0,0 0 0,1 0 0,0 0 0,5 9 0,4 33 0,-6-22 0,0-4-170,2 0-1,-1 0 0,2-1 1,0 0-1,1 0 0,0-1 1,20 26-1,-12-23-6655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8.358"/>
    </inkml:context>
    <inkml:brush xml:id="br0">
      <inkml:brushProperty name="width" value="0.05" units="cm"/>
      <inkml:brushProperty name="height" value="0.05" units="cm"/>
    </inkml:brush>
  </inkml:definitions>
  <inkml:trace contextRef="#ctx0" brushRef="#br0">18 112 24575,'-2'-18'0,"0"-1"0,-5-23 0,1 9 0,14 63 0,18 41 0,-6-17 0,-18-49 0,61 198 0,-57-177 0,-1-1 0,-2 1 0,0 0 0,-2 0 0,0 0 0,-5 31 0,2-43-105,-1-1 0,0 0 0,-1-1 0,-1 1 0,0-1 0,0 1 0,-1-2 0,-1 1 0,0-1 0,-1 0 0,0 0 0,-13 13 0,-22 18-6721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5.640"/>
    </inkml:context>
    <inkml:brush xml:id="br0">
      <inkml:brushProperty name="width" value="0.05" units="cm"/>
      <inkml:brushProperty name="height" value="0.05" units="cm"/>
    </inkml:brush>
  </inkml:definitions>
  <inkml:trace contextRef="#ctx0" brushRef="#br0">1 62 24575,'5'-5'0,"1"-1"0,-1 0 0,0 1 0,0-2 0,-1 1 0,0 0 0,4-9 0,-7 9 0,-6 10 0,-4 11 0,4 8 0,2 0 0,0 0 0,1 0 0,2 1 0,3 41 0,-1-37 0,64 696-1365,-57-650-5461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6.883"/>
    </inkml:context>
    <inkml:brush xml:id="br0">
      <inkml:brushProperty name="width" value="0.05" units="cm"/>
      <inkml:brushProperty name="height" value="0.05" units="cm"/>
    </inkml:brush>
  </inkml:definitions>
  <inkml:trace contextRef="#ctx0" brushRef="#br0">309 1 24575,'-56'0'0,"-66"1"0,103 0 0,1 1 0,0 1 0,-1 1 0,-25 9 0,32-6 0,12-6 0,0-1 0,0 0 0,0 0 0,0 0 0,0 1 0,0-1 0,0 0 0,0 0 0,0 1 0,0-1 0,0 0 0,0 0 0,0 0 0,1 1 0,-1-1 0,0 0 0,0 0 0,0 0 0,0 1 0,0-1 0,1 0 0,-1 0 0,0 0 0,0 0 0,0 0 0,0 1 0,1-1 0,-1 0 0,0 0 0,0 0 0,1 0 0,-1 0 0,0 0 0,30 8 0,37-1 0,106-3 0,-109-4 0,86 1-126,1574 23-7710,393 55 3187,4 24 3747,-402-18-47,-1363-68 1317,241 11 1904,-200-14 4754,-563-24-4495,-41-1-266,189 11-2265,9 0 0,1 0 0,0 0 0,0 0 0,0-1 0,0-1 0,-14-3 0,21 5 0,1 0 0,0 0 0,-1 0 0,1 0 0,0 0 0,-1 0 0,1 0 0,0-1 0,-1 1 0,1 0 0,0 0 0,0 0 0,-1 0 0,1 0 0,0-1 0,-1 1 0,1 0 0,0 0 0,0 0 0,-1-1 0,1 1 0,0 0 0,0 0 0,0-1 0,-1 1 0,1 0 0,0 0 0,0-1 0,0 1 0,0 0 0,0-1 0,0 1 0,0 0 0,-1-1 0,1 1 0,0 0 0,0-1 0,0 1 0,0 0 0,0-1 0,1 1 0,-1 0 0,0-1 0,0 1 0,0 0 0,0 0 0,0-1 0,0 1 0,0 0 0,1-1 0,-1 1 0,0 0 0,0 0 0,0-1 0,1 1 0,-1 0 0,0 0 0,0-1 0,1 1 0,-1 0 0,0 0 0,0 0 0,1 0 0,-1-1 0,0 1 0,1 0 0,-1 0 0,0 0 0,1 0 0,23-9 0,-5 7 0,37-1 0,3 0 0,-57 3 0,0 0 0,-1 0 0,1 0 0,0 0 0,0 1 0,0-1 0,0 1 0,-1-1 0,1 1 0,0 0 0,0-1 0,-1 1 0,1 0 0,0 0 0,-1 0 0,1 0 0,-1 0 0,0 1 0,1-1 0,-1 0 0,0 1 0,0-1 0,0 1 0,0-1 0,0 1 0,0 0 0,0-1 0,0 1 0,-1 0 0,1 0 0,0 2 0,3 8 0,-1 1 0,-1 0 0,2 19 0,-2-14 0,24 220 0,-2-18 0,-1-49-1365,-16-131-5461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7.226"/>
    </inkml:context>
    <inkml:brush xml:id="br0">
      <inkml:brushProperty name="width" value="0.05" units="cm"/>
      <inkml:brushProperty name="height" value="0.05" units="cm"/>
    </inkml:brush>
  </inkml:definitions>
  <inkml:trace contextRef="#ctx0" brushRef="#br0">0 12 24575,'0'0'0,"0"0"0,0-1 0,0 1 0,0 0 0,0-1 0,0 1 0,0 0 0,1-1 0,-1 1 0,0 0 0,0-1 0,0 1 0,0 0 0,0-1 0,0 1 0,1 0 0,-1-1 0,0 1 0,0 0 0,1 0 0,-1-1 0,0 1 0,0 0 0,1 0 0,-1 0 0,0-1 0,0 1 0,1 0 0,-1 0 0,0 0 0,1 0 0,-1 0 0,0-1 0,1 1 0,-1 0 0,0 0 0,1 0 0,-1 0 0,0 0 0,1 0 0,-1 0 0,0 0 0,1 0 0,-1 0 0,0 1 0,1-1 0,-1 0 0,0 0 0,1 0 0,-1 0 0,0 0 0,1 1 0,-1-1 0,0 0 0,0 0 0,1 0 0,-1 1 0,18 12 0,-14-6 0,0-1 0,0 1 0,-1 0 0,0 0 0,0 1 0,2 8 0,-2-5 0,1-1 0,8 18 0,-11-26 0,1 0 0,-1 1 0,1-1 0,-1 0 0,1 0 0,0 0 0,-1-1 0,1 1 0,0 0 0,0-1 0,0 1 0,1-1 0,-1 0 0,0 1 0,0-1 0,4 1 0,-3-2 0,0 1 0,0-1 0,0 0 0,0 0 0,0 0 0,0-1 0,0 1 0,0-1 0,-1 1 0,1-1 0,0 0 0,0 0 0,-1-1 0,1 1 0,0 0 0,4-4 0,5-4 0,1 0 0,10-12 0,-7 7 0,2-2 0,-6 5 0,1 0 0,0 1 0,1 0 0,0 1 0,20-10 0,-32 19 10,-1-1 0,1 1 0,-1-1 0,0 1 0,1-1 0,-1 1 1,1 0-1,-1 0 0,1 0 0,-1 0 0,0 0 0,1 0 0,-1 0 0,1 0 0,-1 0 0,3 1 0,-4 0-2,1-1 1,0 1 0,0-1-1,-1 1 1,1-1-1,0 1 1,-1 0-1,1-1 1,-1 1-1,1 0 1,-1-1-1,1 1 1,-1 0-1,1 0 1,-1 0-1,0-1 1,1 1 0,-1 0-1,0 2 1,1 1-180,-1 0 0,0 0 1,0 0-1,-1 0 0,1 1 1,-1-1-1,0 0 0,0 0 1,-2 5-1,-9 19-6655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8.221"/>
    </inkml:context>
    <inkml:brush xml:id="br0">
      <inkml:brushProperty name="width" value="0.05" units="cm"/>
      <inkml:brushProperty name="height" value="0.05" units="cm"/>
    </inkml:brush>
  </inkml:definitions>
  <inkml:trace contextRef="#ctx0" brushRef="#br0">37 100 24575,'-1'-5'0,"0"0"0,0 1 0,0-1 0,-1 0 0,1 1 0,-1 0 0,-5-9 0,-5-13 0,10 19 0,-4-15 0,7 39 0,17 123 0,0 269 0,-19-178-1365,1-170-5461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8.549"/>
    </inkml:context>
    <inkml:brush xml:id="br0">
      <inkml:brushProperty name="width" value="0.05" units="cm"/>
      <inkml:brushProperty name="height" value="0.05" units="cm"/>
    </inkml:brush>
  </inkml:definitions>
  <inkml:trace contextRef="#ctx0" brushRef="#br0">7 161 24575,'0'0'0,"0"0"0,0 0 0,-1 0 0,1 0 0,0 0 0,0 0 0,0 0 0,-1 0 0,1 0 0,0 0 0,0 0 0,-1 0 0,1 0 0,0-1 0,0 1 0,0 0 0,-1 0 0,1 0 0,0 0 0,0 0 0,0 0 0,-1-1 0,1 1 0,0 0 0,0 0 0,0 0 0,0 0 0,0-1 0,-1 1 0,1 0 0,0 0 0,0-1 0,0 1 0,0 0 0,0 0 0,0 0 0,0-1 0,0 1 0,0 0 0,0-1 0,0 1 0,0 0 0,1 0 0,-1 0 0,0 0 0,1-1 0,-1 1 0,0 0 0,0 0 0,1 0 0,-1 0 0,0 0 0,1 0 0,-1 0 0,0 0 0,1 0 0,-1 0 0,0 0 0,1 0 0,-1 0 0,0 0 0,0 1 0,1-1 0,-1 0 0,0 0 0,1 0 0,-1 0 0,0 0 0,0 1 0,1-1 0,-1 0 0,0 0 0,0 0 0,0 1 0,1-1 0,-1 0 0,0 1 0,0-1 0,0 0 0,0 0 0,1 1 0,6 5 0,1 0 0,0 0 0,0-1 0,0 0 0,0 0 0,1-1 0,0 0 0,0 0 0,0-1 0,1-1 0,-1 1 0,1-1 0,-1-1 0,15 1 0,-16-2 0,0 0 0,-1-1 0,1 1 0,-1-1 0,0-1 0,1 0 0,-1 0 0,0 0 0,0-1 0,0 0 0,0 0 0,-1-1 0,1 0 0,-1 0 0,0 0 0,0-1 0,0 0 0,-1 0 0,7-8 0,-3 1 0,0 0 0,14-28 0,-20 35 0,-1 1 0,0-1 0,0 0 0,-1 0 0,1 0 0,-1 0 0,0-1 0,0 1 0,-1 0 0,1 0 0,-1 0 0,-1-7 0,1 11 0,0 0 0,0 0 0,-1 1 0,1-1 0,0 0 0,0 0 0,-1 1 0,1-1 0,0 0 0,-1 1 0,1-1 0,-1 0 0,1 1 0,0-1 0,-1 0 0,0 1 0,1-1 0,-1 1 0,1-1 0,-1 1 0,0 0 0,1-1 0,-1 1 0,0-1 0,1 1 0,-1 0 0,0 0 0,0-1 0,1 1 0,-1 0 0,0 0 0,0 0 0,0 0 0,1 0 0,-1 0 0,0 0 0,0 0 0,1 0 0,-1 0 0,0 0 0,0 1 0,1-1 0,-1 0 0,-1 1 0,-4 2 0,0-1 0,0 2 0,1-1 0,-8 6 0,12-9 0,-79 66-1365,38-28-5461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0.501"/>
    </inkml:context>
    <inkml:brush xml:id="br0">
      <inkml:brushProperty name="width" value="0.05" units="cm"/>
      <inkml:brushProperty name="height" value="0.05" units="cm"/>
    </inkml:brush>
  </inkml:definitions>
  <inkml:trace contextRef="#ctx0" brushRef="#br0">304 44 24575,'-4'-4'0,"-1"-1"0,1 1 0,-1 1 0,1-1 0,-1 1 0,0 0 0,-1 0 0,1 0 0,0 0 0,-1 1 0,0 0 0,-8-2 0,9 4 0,0 0 0,0 0 0,0 0 0,0 0 0,1 1 0,-1 0 0,0 0 0,0 0 0,1 0 0,-1 1 0,1 0 0,-1 0 0,1 0 0,0 0 0,-8 6 0,-1 2 0,0 1 0,1 0 0,0 1 0,1 0 0,0 1 0,1 0 0,0 1 0,1 0 0,-14 30 0,18-34 0,1 1 0,1-1 0,0 1 0,0-1 0,1 1 0,1 0 0,-1 13 0,2-17 0,0 0 0,1 0 0,-1 0 0,2 0 0,-1-1 0,1 1 0,0 0 0,0 0 0,1-1 0,0 0 0,7 12 0,-4-10 0,0-1 0,0 0 0,1-1 0,0 1 0,0-2 0,1 1 0,0-1 0,0 0 0,0 0 0,0-1 0,1 0 0,0 0 0,16 3 0,-4-1 0,-1-2 0,1-1 0,0 0 0,0-1 0,25-2 0,-31-1 0,1 0 0,-1-2 0,1 0 0,-1 0 0,0-2 0,0 1 0,0-2 0,-1 0 0,0-1 0,19-12 0,-27 15 0,0 0 0,0-1 0,0 1 0,0-1 0,-1-1 0,0 1 0,0-1 0,0 0 0,-1 0 0,0 0 0,0-1 0,-1 0 0,1 1 0,-1-1 0,-1-1 0,0 1 0,0 0 0,0 0 0,-1-1 0,0 1 0,0-1 0,0 1 0,-2-12 0,0 11 17,-1-1-1,0 1 0,0-1 0,-1 1 1,0 0-1,-1 0 0,0 0 0,0 0 1,-1 1-1,1-1 0,-2 1 0,1 0 1,-1 1-1,0 0 0,0 0 0,-1 0 1,0 0-1,0 1 0,0 0 0,-16-7 1,15 7-107,-1 1 0,0 0 0,-1 1 0,1 0 0,-1 0 1,1 1-1,-1 0 0,0 1 0,0 0 0,0 0 1,1 1-1,-1 1 0,0 0 0,0 0 0,0 0 0,1 2 1,-1-1-1,-11 5 0,-3 6-6736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1.045"/>
    </inkml:context>
    <inkml:brush xml:id="br0">
      <inkml:brushProperty name="width" value="0.05" units="cm"/>
      <inkml:brushProperty name="height" value="0.05" units="cm"/>
    </inkml:brush>
  </inkml:definitions>
  <inkml:trace contextRef="#ctx0" brushRef="#br0">181 1 24575,'-1'26'0,"-2"0"0,0-1 0,-2 1 0,-1-1 0,-11 34 0,-56 117 0,72-173 0,-18 35 0,-33 49 0,52-87 0,0 0 0,0 1 0,0-1 0,0 0 0,0 0 0,-1 1 0,1-1 0,0 0 0,0 1 0,0-1 0,0 0 0,0 1 0,0-1 0,0 0 0,0 1 0,0-1 0,0 0 0,0 1 0,0-1 0,1 0 0,-1 1 0,0-1 0,0 0 0,0 1 0,0-1 0,0 0 0,1 0 0,-1 1 0,0-1 0,0 0 0,0 1 0,1-1 0,-1 0 0,0 0 0,0 0 0,1 1 0,-1-1 0,0 0 0,1 0 0,-1 0 0,0 0 0,1 0 0,-1 0 0,0 1 0,1-1 0,-1 0 0,0 0 0,1 0 0,-1 0 0,0 0 0,1 0 0,-1 0 0,0 0 0,1-1 0,-1 1 0,26 0 0,-22 0 0,298-5 0,-294 5 0,-1-1 0,1 0 0,0 0 0,0 0 0,-1-1 0,1 0 0,-1 0 0,0-1 0,0 0 0,1 0 0,5-5 0,-10 6 0,0 0 0,0 0 0,-1 0 0,1 0 0,-1-1 0,1 1 0,-1-1 0,0 0 0,0 1 0,0-1 0,-1 0 0,1 0 0,-1 0 0,1 0 0,-1-1 0,0 1 0,0 0 0,-1 0 0,1-1 0,-1 1 0,1 0 0,-1-1 0,0 1 0,0-1 0,-1 1 0,1 0 0,-2-6 0,-4-9 0,-1 0 0,-1 1 0,-1-1 0,0 1 0,-2 1 0,-16-21 0,21 28 0,0 1 0,-14-13 0,19 19 0,0 1 0,0 0 0,-1 0 0,1 0 0,0 0 0,0 0 0,0 0 0,-1 0 0,1 0 0,0 1 0,-1-1 0,1 1 0,-1-1 0,1 1 0,-1-1 0,1 1 0,-1-1 0,1 1 0,-1 0 0,1 0 0,-1 0 0,1 0 0,-1 0 0,1 0 0,-1 1 0,1-1 0,-1 0 0,1 1 0,-3 0 0,3 0-65,1 0 0,-1 0 0,0 0 0,0-1 0,1 1 0,-1 0 0,1 0 0,-1 0 0,1 0 0,-1 0 0,1 0 0,-1 0 0,1 1 0,0-1 0,0 0 0,0 0 0,0 0 0,0 0 0,0 0 0,0 3 0,2 10-6761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1.511"/>
    </inkml:context>
    <inkml:brush xml:id="br0">
      <inkml:brushProperty name="width" value="0.05" units="cm"/>
      <inkml:brushProperty name="height" value="0.05" units="cm"/>
    </inkml:brush>
  </inkml:definitions>
  <inkml:trace contextRef="#ctx0" brushRef="#br0">202 124 24575,'4'-4'0,"0"-1"0,-1 0 0,0 0 0,0 0 0,0 0 0,-1 0 0,1-1 0,-1 1 0,-1-1 0,1 0 0,-1 1 0,1-10 0,-1 13 0,-1 0 0,0 1 0,0-1 0,0 0 0,0 1 0,0-1 0,-1 0 0,1 0 0,0 1 0,-1-1 0,1 0 0,-1 1 0,0-1 0,1 1 0,-1-1 0,0 1 0,0-1 0,0 1 0,0 0 0,0-1 0,0 1 0,-1 0 0,1 0 0,0 0 0,-1 0 0,1 0 0,0 0 0,-1 0 0,0 0 0,1 0 0,-1 1 0,1-1 0,-1 1 0,0-1 0,1 1 0,-1 0 0,0-1 0,1 1 0,-1 0 0,0 0 0,0 0 0,1 0 0,-1 1 0,-3 0 0,-4 0 0,-1 2 0,0-1 0,1 1 0,0 0 0,-1 1 0,1 0 0,1 1 0,-1 0 0,1 0 0,-1 1 0,2 0 0,-1 0 0,1 1 0,0 0 0,0 0 0,0 1 0,-9 14 0,13-16 0,-1 0 0,1 0 0,0 0 0,1 1 0,0-1 0,0 1 0,0-1 0,1 1 0,-1-1 0,2 1 0,-1 12 0,1-13 0,1-1 0,0 1 0,0-1 0,0 0 0,1 1 0,0-1 0,0 0 0,0 0 0,1 0 0,0 0 0,0 0 0,0 0 0,0-1 0,1 0 0,7 7 0,-2-2 0,1 0 0,1-2 0,-1 1 0,2-1 0,-1-1 0,1 0 0,-1 0 0,25 7 0,-30-12 0,0 1 0,0-1 0,0 1 0,0-1 0,0-1 0,0 1 0,0-1 0,0-1 0,0 1 0,0-1 0,0 0 0,0 0 0,0 0 0,0-1 0,-1 0 0,1 0 0,0-1 0,-1 1 0,0-1 0,0-1 0,7-4 0,-9 5 0,0 0 0,0-1 0,0 1 0,0-1 0,-1 0 0,1 1 0,-1-1 0,0-1 0,0 1 0,0 0 0,-1 0 0,0-1 0,2-5 0,-2 2 0,0 1 0,-1-1 0,0 0 0,0 1 0,-1-1 0,0 1 0,-3-13 0,2 10 0,-1 1 0,0 0 0,-1-1 0,0 1 0,0 1 0,-1-1 0,0 1 0,-1 0 0,0 0 0,0 0 0,-1 1 0,-13-12 0,16 16 0,0 0 0,0 1 0,0-1 0,0 1 0,0 0 0,-1 0 0,1 1 0,-1-1 0,0 1 0,1 0 0,-1 0 0,0 1 0,0-1 0,0 1 0,1 0 0,-9 1 0,10 0 0,0 0 0,0 0 0,0 0 0,0 0 0,0 0 0,0 1 0,0 0 0,1-1 0,-1 1 0,0 0 0,1 0 0,0 0 0,-1 1 0,1-1 0,0 1 0,0-1 0,0 1 0,0 0 0,1-1 0,-1 1 0,1 0 0,0 0 0,0 0 0,0 0 0,-1 5 0,1-1-76,0 1 1,1 0-1,0-1 0,0 1 0,0 0 0,1 0 0,1-1 0,-1 1 1,1-1-1,0 1 0,1-1 0,0 0 0,0 0 0,1 0 1,-1 0-1,2-1 0,6 10 0,2 1-6750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2.029"/>
    </inkml:context>
    <inkml:brush xml:id="br0">
      <inkml:brushProperty name="width" value="0.05" units="cm"/>
      <inkml:brushProperty name="height" value="0.05" units="cm"/>
    </inkml:brush>
  </inkml:definitions>
  <inkml:trace contextRef="#ctx0" brushRef="#br0">242 79 24575,'20'-18'0,"-17"15"0,1 0 0,-1 1 0,1-1 0,-1 0 0,0 0 0,-1-1 0,1 1 0,0-1 0,-1 0 0,0 1 0,0-1 0,0 0 0,2-5 0,-4 9 0,0 0 0,0 0 0,0-1 0,0 1 0,0 0 0,0 0 0,0-1 0,0 1 0,0 0 0,0-1 0,0 1 0,0 0 0,0 0 0,0-1 0,0 1 0,0 0 0,0 0 0,0-1 0,-1 1 0,1 0 0,0 0 0,0 0 0,0-1 0,0 1 0,0 0 0,-1 0 0,1 0 0,0-1 0,0 1 0,0 0 0,-1 0 0,1 0 0,0 0 0,0 0 0,-1-1 0,1 1 0,0 0 0,0 0 0,-1 0 0,1 0 0,0 0 0,0 0 0,-1 0 0,1 0 0,0 0 0,0 0 0,-1 0 0,1 0 0,0 0 0,0 0 0,-1 0 0,1 0 0,0 0 0,0 0 0,-1 1 0,1-1 0,0 0 0,-16 7 0,-9 11 0,1 0 0,1 2 0,1 1 0,1 0 0,0 1 0,2 2 0,1 0 0,0 1 0,-21 43 0,31-52 0,1-1 0,0 1 0,2 1 0,0-1 0,0 1 0,2 0 0,0 0 0,1 0 0,1 1 0,0-1 0,2 18 0,0-25 0,1 0 0,0-1 0,0 1 0,1-1 0,0 0 0,0 0 0,1 0 0,0 0 0,1 0 0,0-1 0,0 0 0,1 0 0,0 0 0,1-1 0,-1 0 0,1 0 0,1 0 0,-1-1 0,1-1 0,16 10 0,-11-8 0,1-1 0,0-1 0,0 0 0,1-1 0,-1 0 0,1-1 0,0-1 0,0 0 0,0-1 0,28-2 0,-31 1 0,-1-2 0,1 1 0,-1-2 0,1 1 0,-1-1 0,0-1 0,0 0 0,0-1 0,-1 0 0,1-1 0,-1 0 0,-1 0 0,1-1 0,13-12 0,-20 15-91,1 1 0,-1-1 0,0 0 0,0 0 0,-1 0 0,1 0 0,-1-1 0,0 1 0,0-1 0,0 1 0,0-1 0,-1 0 0,0 0 0,1-5 0,-2-9-6735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1.980"/>
    </inkml:context>
    <inkml:brush xml:id="br0">
      <inkml:brushProperty name="width" value="0.05" units="cm"/>
      <inkml:brushProperty name="height" value="0.05" units="cm"/>
    </inkml:brush>
  </inkml:definitions>
  <inkml:trace contextRef="#ctx0" brushRef="#br0">163 1 24575,'0'0'0,"1"0"0,-1 0 0,0 0 0,0 0 0,0 0 0,1 0 0,-1 0 0,0 0 0,0 0 0,0 0 0,0 0 0,1 1 0,-1-1 0,0 0 0,0 0 0,0 0 0,0 0 0,0 0 0,0 0 0,1 1 0,-1-1 0,0 0 0,0 0 0,0 0 0,0 0 0,0 1 0,0-1 0,0 0 0,0 0 0,0 0 0,0 0 0,0 1 0,0-1 0,0 0 0,0 0 0,0 0 0,0 1 0,0-1 0,0 0 0,-3 13 0,-7 9 0,-38 61 0,-13 24 0,52-88 0,1 0 0,0 0 0,-8 37 0,15-54 0,1 0 0,-1 0 0,1 0 0,-1 0 0,1 0 0,0 0 0,0 0 0,0 0 0,0 0 0,0 1 0,0-1 0,0 0 0,1 0 0,-1 0 0,1 0 0,0 0 0,-1 0 0,1-1 0,0 1 0,0 0 0,0 0 0,1 0 0,-1-1 0,0 1 0,2 1 0,1-1 0,0 0 0,0 0 0,0 0 0,0-1 0,0 0 0,0 1 0,1-2 0,-1 1 0,0 0 0,9-1 0,0 2 0,0 1 0,0 0 0,1 1 0,-2 0 0,26 13 0,-24-10 0,1-1 0,1-1 0,24 7 0,-36-11 0,0-1 0,0 1 0,0-1 0,1 0 0,-1 0 0,0-1 0,0 1 0,0-1 0,0 0 0,0 0 0,0 0 0,0 0 0,0-1 0,0 0 0,0 0 0,-1 0 0,1 0 0,-1 0 0,0-1 0,1 1 0,-1-1 0,0 0 0,0 0 0,4-6 0,-3 2 0,0 0 0,0 1 0,-1-1 0,0-1 0,0 1 0,0 0 0,-1-1 0,0 0 0,-1 1 0,1-1 0,-2 0 0,1-10 0,-3-7 0,-1 1 0,-1-1 0,-1 1 0,-1 0 0,-1 0 0,-1 0 0,-18-34 0,24 54 0,0 0 0,-1-1 0,0 1 0,0 1 0,0-1 0,0 0 0,0 1 0,-8-6 0,10 8 0,0 0 0,0 0 0,0 1 0,0-1 0,0 0 0,0 0 0,-1 1 0,1-1 0,0 1 0,0-1 0,-1 1 0,1 0 0,0-1 0,-1 1 0,1 0 0,0 0 0,-1 0 0,1 0 0,0 0 0,-1 0 0,1 1 0,0-1 0,-1 0 0,1 1 0,0-1 0,-1 0 0,1 1 0,0 0 0,0-1 0,0 1 0,0 0 0,0 0 0,0-1 0,0 1 0,-2 1 0,-1 7-1365,3 0-5461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2.441"/>
    </inkml:context>
    <inkml:brush xml:id="br0">
      <inkml:brushProperty name="width" value="0.05" units="cm"/>
      <inkml:brushProperty name="height" value="0.05" units="cm"/>
    </inkml:brush>
  </inkml:definitions>
  <inkml:trace contextRef="#ctx0" brushRef="#br0">297 67 24575,'0'-2'0,"0"-1"0,-1 0 0,1 0 0,-1 1 0,1-1 0,-1 0 0,0 1 0,0-1 0,0 1 0,-1-1 0,1 1 0,0 0 0,-1-1 0,0 1 0,1 0 0,-1 0 0,0 0 0,0 0 0,0 0 0,0 1 0,-1-1 0,1 1 0,0-1 0,-1 1 0,1 0 0,-1 0 0,1 0 0,-1 0 0,-4-1 0,0 0 0,0 1 0,0 0 0,0 0 0,-1 1 0,1 0 0,0 0 0,0 0 0,0 1 0,0 0 0,-11 3 0,8 0 0,1 0 0,-1 1 0,1 0 0,0 0 0,0 1 0,1 0 0,0 0 0,0 1 0,0 0 0,1 1 0,0-1 0,0 2 0,1-1 0,0 1 0,-9 17 0,12-20 0,0 0 0,1 0 0,-1 1 0,1-1 0,0 1 0,1 0 0,-1 0 0,2-1 0,-1 1 0,1 0 0,-1 0 0,2 0 0,-1 0 0,1-1 0,0 1 0,1 0 0,-1-1 0,1 1 0,1 0 0,-1-1 0,1 0 0,0 0 0,1 0 0,-1 0 0,6 6 0,-6-8 0,1-1 0,-1 1 0,1-1 0,0 0 0,0 0 0,0 0 0,0 0 0,0-1 0,1 1 0,-1-1 0,1 0 0,0-1 0,-1 1 0,1-1 0,8 1 0,-5-1 0,0-1 0,0 0 0,0 0 0,-1-1 0,1 0 0,0-1 0,-1 1 0,1-1 0,11-5 0,-10 3 0,0 0 0,-1 0 0,1-1 0,-1 0 0,0-1 0,0 1 0,-1-1 0,0-1 0,0 0 0,0 0 0,-1 0 0,0-1 0,0 0 0,-1 0 0,0 0 0,7-16 0,-11 18 0,1 0 0,-1-1 0,0 1 0,0-1 0,-1 1 0,0-1 0,0 1 0,0-1 0,-1 1 0,0 0 0,0-1 0,-1 1 0,1 0 0,-2-1 0,1 1 0,-1 0 0,1 1 0,-2-1 0,1 0 0,-1 1 0,1 0 0,-2 0 0,1 0 0,0 0 0,-1 1 0,0-1 0,0 1 0,0 0 0,-1 1 0,1-1 0,-1 1 0,0 0 0,0 1 0,0-1 0,0 1 0,0 1 0,-1-1 0,1 1 0,0 0 0,-1 0 0,-11 1 0,13 0-37,0 1 0,0 0 1,0 0-1,0 0 0,1 0 0,-1 1 0,1 0 0,-1 0 0,1 0 0,-1 1 0,1 0 0,0-1 1,0 1-1,0 1 0,1-1 0,-1 0 0,1 1 0,0 0 0,0 0 0,0 0 0,0 0 0,1 0 1,-1 1-1,1-1 0,0 1 0,1 0 0,-1-1 0,1 1 0,0 0 0,0 0 0,0 0 0,1 0 1,0 0-1,0 0 0,0-1 0,2 9 0,2 8-6789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2.935"/>
    </inkml:context>
    <inkml:brush xml:id="br0">
      <inkml:brushProperty name="width" value="0.05" units="cm"/>
      <inkml:brushProperty name="height" value="0.05" units="cm"/>
    </inkml:brush>
  </inkml:definitions>
  <inkml:trace contextRef="#ctx0" brushRef="#br0">198 1 24575,'-1'6'0,"0"1"0,-1 0 0,1-1 0,-2 1 0,1-1 0,-1 1 0,0-1 0,-5 9 0,-8 16 0,-101 213 0,98-206 0,14-29 0,3-6 0,0 0 0,0 1 0,0 0 0,0-1 0,1 1 0,0 0 0,-1 0 0,2-1 0,-1 1 0,0 0 0,0 5 0,2-8 0,-1-1 0,1 1 0,-1 0 0,1 0 0,-1-1 0,1 1 0,-1 0 0,1-1 0,-1 1 0,1-1 0,0 1 0,0-1 0,-1 1 0,1-1 0,0 1 0,0-1 0,-1 0 0,1 1 0,0-1 0,0 0 0,0 0 0,-1 0 0,1 1 0,0-1 0,0 0 0,0 0 0,0 0 0,0 0 0,1-1 0,32-1 0,-26 1 0,59-1 0,-49 3 0,0-1 0,0-1 0,0-1 0,32-7 0,-39 5 0,0-1 0,17-9 0,15-7 0,-32 17 0,-6 3 0,1-1 0,0-1 0,-1 1 0,1-1 0,6-4 0,-11 6 0,0 0 0,0 0 0,0 0 0,0 0 0,0 0 0,0 0 0,0 0 0,0 0 0,-1 0 0,1 0 0,0 0 0,-1 0 0,1-1 0,-1 1 0,0 0 0,1-1 0,-1 1 0,0 0 0,0-1 0,0 1 0,0 0 0,0-1 0,0 1 0,0 0 0,0-1 0,0 1 0,-1 0 0,1 0 0,-1-2 0,-5-13 0,-1 1 0,0 1 0,-1-1 0,0 1 0,-17-21 0,-60-60 0,68 77 0,14 15-195,0 0 0,0 0 0,0 0 0,0 0 0,-1 1 0,-6-4 0,-1 2-6631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3.963"/>
    </inkml:context>
    <inkml:brush xml:id="br0">
      <inkml:brushProperty name="width" value="0.05" units="cm"/>
      <inkml:brushProperty name="height" value="0.05" units="cm"/>
    </inkml:brush>
  </inkml:definitions>
  <inkml:trace contextRef="#ctx0" brushRef="#br0">527 73 24575,'-1'-2'0,"1"0"0,-1 0 0,0 0 0,1 0 0,-1 1 0,0-1 0,0 0 0,0 0 0,0 1 0,-1-1 0,1 1 0,0-1 0,-1 1 0,1 0 0,-1 0 0,1-1 0,-1 1 0,-1-1 0,-33-17 0,26 14 0,-1 1 0,0 1 0,0 0 0,-1 1 0,1 0 0,0 0 0,-1 1 0,1 1 0,-1 0 0,-13 2 0,9 0 0,0 1 0,1 1 0,0 0 0,0 1 0,0 1 0,0 0 0,-14 9 0,14-6 0,0 0 0,1 1 0,0 0 0,1 2 0,0-1 0,1 1 0,0 1 0,1 0 0,0 1 0,1 0 0,1 1 0,0 0 0,1 0 0,-9 26 0,14-35 0,1 1 0,0 0 0,1 0 0,-1 0 0,2 0 0,-1 1 0,1-1 0,0 0 0,0 0 0,0 0 0,1 0 0,1 1 0,-1-1 0,1 0 0,0-1 0,1 1 0,-1 0 0,1-1 0,1 1 0,-1-1 0,1 0 0,0 0 0,1 0 0,-1-1 0,1 1 0,0-1 0,1 0 0,-1-1 0,1 1 0,0-1 0,0 0 0,0-1 0,0 1 0,9 2 0,-1-1 0,1-1 0,0 0 0,-1-1 0,1-1 0,0 0 0,0-1 0,1-1 0,-1 0 0,0-1 0,29-6 0,-28 4 0,0-1 0,0-1 0,-1 0 0,0-1 0,0-1 0,0 0 0,-1-1 0,0 0 0,0-2 0,12-10 0,-21 16 0,1-1 0,-1-1 0,0 1 0,0-1 0,-1 1 0,0-1 0,0-1 0,0 1 0,-1 0 0,1-1 0,-2 0 0,1 0 0,-1 0 0,0 0 0,0 0 0,-1 0 0,0 0 0,0-1 0,-1 1 0,0 0 0,0-1 0,-1 1 0,0 0 0,0-1 0,-1 1 0,0 0 0,0 0 0,0 0 0,-1 0 0,0 1 0,-1-1 0,1 1 0,-1 0 0,-8-10 0,2 4 0,-1 0 0,0 1 0,-1 1 0,0-1 0,0 2 0,-25-15 0,27 19 0,-1-1 0,0 1 0,0 1 0,0 0 0,-1 0 0,1 1 0,-1 1 0,0 0 0,-17-1 0,26 3-39,0 0 0,1 0 0,-1 0 0,0 0 0,0 0 0,1 1 0,-1-1 0,1 1 0,-1 0 0,0 0 0,1 0 0,-1 0 0,1 0 0,0 1 0,-1-1 0,1 1 0,0-1 0,0 1 0,0 0 0,0 0 0,0 0 0,0 0 0,1 0 0,-1 0 0,0 0 0,1 1 0,0-1 0,0 1 0,0-1 0,0 1 0,0-1 0,0 1 0,0-1 0,0 6 0,2 12-6787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4.491"/>
    </inkml:context>
    <inkml:brush xml:id="br0">
      <inkml:brushProperty name="width" value="0.05" units="cm"/>
      <inkml:brushProperty name="height" value="0.05" units="cm"/>
    </inkml:brush>
  </inkml:definitions>
  <inkml:trace contextRef="#ctx0" brushRef="#br0">277 0 24575,'-12'10'0,"0"0"0,0-1 0,-15 9 0,17-12 0,-1 0 0,2 1 0,-1 1 0,1 0 0,0 0 0,-10 12 0,0 8 0,2 0 0,1 1 0,1 0 0,2 1 0,1 1 0,1 0 0,2 1 0,1 0 0,-6 57 0,13-85 0,0 1 0,1 0 0,0-1 0,0 1 0,0 0 0,2 9 0,-1-13 0,-1 0 0,0 0 0,1 0 0,-1-1 0,1 1 0,0 0 0,-1 0 0,1 0 0,0 0 0,-1 0 0,1-1 0,0 1 0,0 0 0,0-1 0,-1 1 0,1-1 0,0 1 0,0-1 0,0 1 0,0-1 0,0 1 0,0-1 0,0 0 0,0 0 0,0 1 0,0-1 0,0 0 0,1 0 0,-1 0 0,0 0 0,0 0 0,0 0 0,0-1 0,0 1 0,0 0 0,1-1 0,44-11 0,-30 8 0,1 0 0,19-3 0,107 5 0,-11 1 0,-130 1 0,-1 0 0,1 0 0,-1 0 0,0 0 0,1 0 0,-1 0 0,0-1 0,1 1 0,-1 0 0,0-1 0,0 1 0,1-1 0,-1 0 0,0 1 0,0-1 0,0 0 0,0 0 0,0 0 0,0 0 0,0 0 0,0 0 0,0 0 0,0 0 0,0 0 0,-1 0 0,1 0 0,0 0 0,-1-1 0,1 1 0,-1 0 0,1 0 0,-1-1 0,0 1 0,1 0 0,-1-1 0,0 1 0,0 0 0,0-1 0,0 1 0,0-1 0,-1 1 0,1 0 0,0-1 0,0 1 0,-1 0 0,0-3 0,-3-7 0,-1 0 0,0 0 0,0 0 0,-10-13 0,10 16 0,-142-213 0,131 206 342,16 15-367,0 0 0,0 0 0,0-1 1,0 1-1,0 0 0,-1 0 0,1 0 1,0-1-1,0 1 0,0 0 1,-1 0-1,1 0 0,0-1 0,0 1 1,-1 0-1,1 0 0,0 0 0,0 0 1,0 0-1,-1 0 0,1 0 0,0 0 1,-1 0-1,1-1 0,0 1 1,0 0-1,-1 0 0,1 0 0,0 1 1,0-1-1,-1 0 0,1 0 0,0 0 1,0 0-1,-1 0 0,1 0 0,0 0 1,0 0-1,-1 0 0,1 1 0,0-1 1,0 0-1,-1 0 0,1 0 1,0 0-1,0 1 0,0-1 0,0 0 1,-1 0-1,1 0 0,0 1 0,0-1 1,0 0-1,0 0 0,0 1 0,0-1 1,0 0-1,0 0 0,0 1 1,-1-1-1,1 0 0,0 1 0,0-1 1,0 0-1,0 0 0,1 1 0,-1-1 1,0 1-1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4.972"/>
    </inkml:context>
    <inkml:brush xml:id="br0">
      <inkml:brushProperty name="width" value="0.05" units="cm"/>
      <inkml:brushProperty name="height" value="0.05" units="cm"/>
    </inkml:brush>
  </inkml:definitions>
  <inkml:trace contextRef="#ctx0" brushRef="#br0">189 184 24575,'9'-10'0,"0"0"0,-1-1 0,0 0 0,8-15 0,-12 20 0,-1-1 0,0 1 0,0-1 0,-1 1 0,0-1 0,0 0 0,-1 0 0,1 0 0,-1-12 0,-1 17 0,0 1 0,0-1 0,0 1 0,0-1 0,-1 1 0,1-1 0,-1 1 0,1-1 0,-1 1 0,0-1 0,1 1 0,-1 0 0,0-1 0,0 1 0,0 0 0,0 0 0,0-1 0,0 1 0,0 0 0,0 0 0,0 0 0,-1 0 0,1 1 0,0-1 0,-1 0 0,1 0 0,-1 1 0,1-1 0,-1 1 0,1 0 0,-1-1 0,1 1 0,-1 0 0,1 0 0,-1 0 0,1 0 0,-1 0 0,0 0 0,-1 0 0,-5 1 0,1 0 0,-1 0 0,0 1 0,0 0 0,1 1 0,-10 4 0,6-2 0,0 1 0,1 0 0,0 0 0,0 1 0,1 1 0,0 0 0,0 0 0,0 1 0,1 0 0,1 0 0,0 1 0,0 0 0,-11 20 0,15-22 0,-1 1 0,1-1 0,1 0 0,-1 1 0,1-1 0,1 1 0,-1 0 0,2-1 0,-1 1 0,1 0 0,1 0 0,-1 0 0,1-1 0,1 1 0,0 0 0,0-1 0,1 0 0,-1 1 0,9 14 0,-8-18 0,1 0 0,-1 1 0,1-2 0,0 1 0,1 0 0,-1-1 0,1 0 0,0 0 0,0 0 0,0 0 0,0-1 0,1 0 0,-1 0 0,1-1 0,10 4 0,-6-3 0,-1-1 0,1 0 0,0-1 0,0 0 0,0 0 0,0-1 0,0 0 0,0-1 0,17-3 0,-18 2 0,0-1 0,-1 1 0,1-1 0,0-1 0,-1 0 0,0 0 0,0 0 0,0-1 0,0 0 0,10-10 0,-14 11 0,0 0 0,0-1 0,-1 1 0,1-1 0,-1 0 0,0 0 0,0 0 0,0 0 0,-1 0 0,0-1 0,0 1 0,0-1 0,-1 1 0,0-1 0,0 0 0,0 1 0,-1-8 0,-1 4 0,0 1 0,0-1 0,-1 1 0,0 0 0,-1 0 0,0 0 0,0 0 0,-1 0 0,0 0 0,0 1 0,-1 0 0,0 0 0,0 0 0,0 0 0,-1 1 0,0 0 0,-11-8 0,13 10 0,-1 0 0,0 0 0,0 1 0,0 0 0,0 0 0,-1 0 0,1 1 0,-1-1 0,0 1 0,0 1 0,1-1 0,-1 1 0,0 0 0,0 0 0,0 1 0,0 0 0,-1 0 0,1 0 0,0 1 0,0 0 0,0 0 0,1 0 0,-1 1 0,0 0 0,-7 3 0,11-3 13,-1-1 0,1 1-1,-1-1 1,1 1-1,0 0 1,0 0 0,0 0-1,0 0 1,0 0 0,0 0-1,1 0 1,-1 1 0,0-1-1,1 1 1,0-1 0,0 1-1,0 0 1,0-1-1,0 1 1,0 0 0,1 0-1,-1 0 1,1-1 0,0 1-1,0 0 1,0 4 0,1 0-184,1-1 0,-1 1 1,1 0-1,0 0 0,1-1 1,-1 1-1,1-1 0,1 0 1,5 10-1,10 9-6655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5.483"/>
    </inkml:context>
    <inkml:brush xml:id="br0">
      <inkml:brushProperty name="width" value="0.05" units="cm"/>
      <inkml:brushProperty name="height" value="0.05" units="cm"/>
    </inkml:brush>
  </inkml:definitions>
  <inkml:trace contextRef="#ctx0" brushRef="#br0">234 1 24575,'-5'1'0,"1"1"0,-1 0 0,1 0 0,0 0 0,0 1 0,-1-1 0,2 1 0,-1 0 0,-5 5 0,-7 7 0,1 1 0,1 0 0,0 1 0,-13 23 0,-41 79 0,53-93 0,13-22 0,0 1 0,-1 0 0,0 0 0,1 1 0,-3 9 0,5-14 0,0 0 0,-1 0 0,1 1 0,0-1 0,0 0 0,0 0 0,0 0 0,0 0 0,0 0 0,0 0 0,1 0 0,-1 1 0,0-1 0,1 0 0,-1 0 0,1 0 0,-1 0 0,1 0 0,-1 0 0,1 0 0,0 0 0,-1-1 0,1 1 0,0 0 0,0 0 0,-1 0 0,1-1 0,0 1 0,0 0 0,0-1 0,2 1 0,17 8 0,1-1 0,23 5 0,-23-8 0,0 2 0,26 11 0,10 15 0,-34-20 0,36 17 0,-57-30 0,-1 1 0,1-1 0,-1 1 0,1-1 0,-1 0 0,1 0 0,-1 1 0,1-1 0,-1 0 0,1 0 0,0-1 0,-1 1 0,1 0 0,-1 0 0,1-1 0,-1 1 0,1-1 0,-1 1 0,3-2 0,-1 0 0,-1 0 0,1 0 0,-1 0 0,0-1 0,1 1 0,-1-1 0,0 1 0,0-1 0,1-3 0,2-3 0,0-1 0,-1 0 0,0 0 0,4-20 0,-5 13 0,0 0 0,-2 1 0,0-1 0,-1 0 0,0 0 0,-1 0 0,-1 0 0,-1 1 0,-7-24 0,8 30 0,-2 1 0,1-1 0,-1 1 0,-1 0 0,0-1 0,0 2 0,-1-1 0,0 1 0,0 0 0,-1 0 0,0 0 0,0 1 0,-1 1 0,0-1 0,0 1 0,-15-9 0,21 14-76,0 0 1,0 0-1,0 0 0,0 0 0,0 0 0,-1 1 0,1-1 0,0 1 1,0-1-1,-1 1 0,1 0 0,0 0 0,0 0 0,-1 0 1,1 0-1,0 0 0,-3 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6.485"/>
    </inkml:context>
    <inkml:brush xml:id="br0">
      <inkml:brushProperty name="width" value="0.05" units="cm"/>
      <inkml:brushProperty name="height" value="0.05" units="cm"/>
    </inkml:brush>
  </inkml:definitions>
  <inkml:trace contextRef="#ctx0" brushRef="#br0">167 146 24575,'0'-7'0,"1"1"0,1 0 0,-1 0 0,1-1 0,0 1 0,0 0 0,4-7 0,-3 8 0,-1 1 0,0-1 0,0 1 0,-1-1 0,1 0 0,-1 0 0,0 0 0,0 0 0,-1 0 0,1 0 0,-1 0 0,-1-5 0,1 9 0,0 0 0,0 0 0,-1 0 0,1 0 0,0 0 0,-1 0 0,1 0 0,-1 1 0,1-1 0,-1 0 0,1 0 0,-1 0 0,1 0 0,-1 1 0,0-1 0,0 0 0,1 1 0,-1-1 0,0 1 0,0-1 0,0 1 0,0-1 0,0 1 0,0-1 0,-2 0 0,1 1 0,0 0 0,0 0 0,-1-1 0,1 2 0,0-1 0,0 0 0,0 0 0,-1 0 0,-2 2 0,-3 0 0,0 1 0,1 1 0,-1-1 0,1 1 0,-7 5 0,5-3 0,1 1 0,0 0 0,0 1 0,1 0 0,0 0 0,0 1 0,1 0 0,0 0 0,1 1 0,0-1 0,0 1 0,1 0 0,0 0 0,1 1 0,0-1 0,0 1 0,-1 20 0,3-24 0,1 0 0,0-1 0,0 1 0,1 0 0,0 0 0,0-1 0,0 1 0,1 0 0,0-1 0,0 0 0,1 1 0,-1-1 0,2 0 0,-1 0 0,0-1 0,1 1 0,0-1 0,1 1 0,-1-1 0,1 0 0,0-1 0,0 1 0,0-1 0,1 0 0,0-1 0,-1 1 0,1-1 0,1 0 0,9 3 0,-8-3 0,0-1 0,0 0 0,0-1 0,0 1 0,0-1 0,0-1 0,0 0 0,1 0 0,-1-1 0,16-3 0,-21 4 0,1-1 0,-1 0 0,0-1 0,0 1 0,1 0 0,-1-1 0,0 0 0,0 0 0,0 0 0,-1 0 0,1 0 0,0 0 0,-1-1 0,1 0 0,-1 1 0,0-1 0,0 0 0,0 0 0,0 0 0,-1 0 0,1 0 0,-1 0 0,0-1 0,0 1 0,0 0 0,0-1 0,0-6 0,0-1 0,-2 0 0,1 1 0,-1-1 0,-1 0 0,0 1 0,-1-1 0,0 1 0,0-1 0,-1 1 0,0 0 0,-1 1 0,0-1 0,-1 1 0,0 0 0,0 0 0,-1 1 0,0 0 0,0 0 0,-12-9 0,17 15 0,1 1 0,-1 0 0,0 0 0,0 0 0,0 0 0,0 0 0,0 0 0,0 0 0,0 0 0,0 1 0,-1-1 0,1 1 0,0 0 0,0 0 0,0 0 0,-1 0 0,1 0 0,0 0 0,0 0 0,0 1 0,-4 0 0,4 1 0,0-1 0,0 0 0,0 0 0,0 1 0,1-1 0,-1 1 0,0-1 0,1 1 0,-1 0 0,1 0 0,0 0 0,0 0 0,0 0 0,0 0 0,0 0 0,0 0 0,0 0 0,1 0 0,-1 0 0,1 1 0,-1 2 0,-2 28 0,2 0 0,4 50 0,0-4 0,5 36 0,-4-87 0,-1 0 0,-2 0 0,-1 0 0,-5 44 0,-12 1 0,10-49 0,1 0 0,-2 28 0,8-51 0,0-1 0,0 1 0,0 0 0,0 0 0,0-1 0,1 1 0,-1 0 0,0-1 0,0 1 0,1 0 0,-1-1 0,0 1 0,1 0 0,-1-1 0,1 1 0,-1-1 0,1 1 0,-1-1 0,1 1 0,-1-1 0,1 1 0,-1-1 0,1 0 0,0 1 0,-1-1 0,1 0 0,0 1 0,-1-1 0,1 0 0,0 0 0,-1 0 0,1 0 0,0 1 0,0-1 0,-1 0 0,1 0 0,0 0 0,-1-1 0,1 1 0,1 0 0,40-6 0,-26 4 0,12 1 0,-21 1 0,1 0 0,0 0 0,0-1 0,-1 0 0,1-1 0,7-2 0,-13 4 0,0-1 0,-1 0 0,1 0 0,-1 1 0,1-1 0,-1 0 0,0-1 0,1 1 0,-1 0 0,0 0 0,0 0 0,0-1 0,0 1 0,0-1 0,0 1 0,0-1 0,0 1 0,-1-1 0,1 1 0,-1-1 0,1 0 0,-1 1 0,1-1 0,-1 0 0,0 0 0,0 1 0,0-1 0,0 0 0,0 1 0,0-1 0,-1 0 0,0-2 0,-3-17 0,-1 0 0,-9-23 0,6 21 0,-7-35 0,5-16 0,5 36 0,-11-43 0,12 68-1365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49.253"/>
    </inkml:context>
    <inkml:brush xml:id="br0">
      <inkml:brushProperty name="width" value="0.05" units="cm"/>
      <inkml:brushProperty name="height" value="0.05" units="cm"/>
    </inkml:brush>
  </inkml:definitions>
  <inkml:trace contextRef="#ctx0" brushRef="#br0">79 1 24575,'0'9'0,"-2"0"0,1 1 0,-1-1 0,-1 0 0,1 0 0,-9 17 0,-3 11 0,2 0 0,2 1 0,-8 56 0,16-83 0,1 1 0,1 0 0,0 0 0,0 0 0,1 0 0,0 0 0,1 0 0,1 0 0,0 0 0,0-1 0,1 0 0,8 15 0,-7-18-1365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9.163"/>
    </inkml:context>
    <inkml:brush xml:id="br0">
      <inkml:brushProperty name="width" value="0.05" units="cm"/>
      <inkml:brushProperty name="height" value="0.05" units="cm"/>
    </inkml:brush>
  </inkml:definitions>
  <inkml:trace contextRef="#ctx0" brushRef="#br0">0 410 24575,'2'12'0,"0"0"0,1 1 0,0-1 0,1-1 0,0 1 0,1-1 0,0 1 0,1-1 0,0-1 0,12 16 0,-17-23 0,1 0 0,0-1 0,0 1 0,1-1 0,-1 0 0,1 0 0,-1 0 0,1 0 0,-1 0 0,1 0 0,0-1 0,0 1 0,0-1 0,0 0 0,0 0 0,0 0 0,0 0 0,1-1 0,-1 1 0,0-1 0,4 0 0,-2 0 0,1-1 0,-1 0 0,1-1 0,-1 1 0,0-1 0,1 0 0,-1 0 0,0-1 0,0 1 0,0-1 0,7-6 0,26-24 0,-1-1 0,-1-1 0,54-73 0,-41 48 0,-17 22 0,1-4 0,2 2 0,1 2 0,52-42 0,-78 73-227,0 0-1,0 1 1,1 0-1,0 1 1,11-4-1,10-1-6598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36.147"/>
    </inkml:context>
    <inkml:brush xml:id="br0">
      <inkml:brushProperty name="width" value="0.05" units="cm"/>
      <inkml:brushProperty name="height" value="0.05" units="cm"/>
    </inkml:brush>
  </inkml:definitions>
  <inkml:trace contextRef="#ctx0" brushRef="#br0">50 584 24575,'3'-3'0,"-6"-4"0,-8-5 0,-16-2 0,27 13 0,-1 1 0,1 0 0,-1 0 0,1 0 0,-1-1 0,1 1 0,-1 0 0,1 0 0,-1 0 0,1 0 0,-1 0 0,1 0 0,-1 0 0,1 0 0,-1 0 0,1 0 0,-1 0 0,1 1 0,-1-1 0,0 0 0,1 1 0,0-1 0,0 1 0,-1 0 0,1-1 0,0 1 0,0-1 0,0 1 0,0 0 0,0-1 0,0 1 0,0-1 0,0 1 0,0 0 0,0-1 0,1 1 0,-1-1 0,0 1 0,0 0 0,1-1 0,-1 1 0,0-1 0,0 1 0,1 0 0,71 131 0,-72-131 0,0 0 0,1 0 0,-1 0 0,1 0 0,-1 0 0,1 0 0,-1 0 0,1 0 0,-1 0 0,1 0 0,0-1 0,-1 1 0,1 0 0,0 0 0,0-1 0,0 1 0,0 0 0,0-1 0,0 1 0,-1-1 0,1 0 0,0 1 0,0-1 0,0 1 0,1-1 0,-1 0 0,0 0 0,0 0 0,0 0 0,0 0 0,0 0 0,0 0 0,0 0 0,0 0 0,0 0 0,0-1 0,0 1 0,0 0 0,0-1 0,0 1 0,0-1 0,0 1 0,0-1 0,0 1 0,0-1 0,0 1 0,-1-1 0,1 0 0,0 0 0,0 0 0,0 0 0,6-7 0,0-1 0,0 1 0,-1-1 0,6-11 0,-6 11 0,109-193 0,-69 115 0,4 3 0,66-85 0,-104 154-341,1 1 0,0 0-1,25-19 1,-6 12-6485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4.345"/>
    </inkml:context>
    <inkml:brush xml:id="br0">
      <inkml:brushProperty name="width" value="0.05" units="cm"/>
      <inkml:brushProperty name="height" value="0.05" units="cm"/>
    </inkml:brush>
  </inkml:definitions>
  <inkml:trace contextRef="#ctx0" brushRef="#br0">1 8 24575,'0'-1'0,"0"1"0,0 0 0,0 0 0,-1 0 0,1 0 0,0-1 0,0 1 0,0 0 0,0 0 0,0 0 0,0-1 0,0 1 0,0 0 0,0 0 0,0 0 0,0-1 0,0 1 0,0 0 0,0 0 0,0 0 0,0-1 0,0 1 0,1 0 0,-1 0 0,0 0 0,0 0 0,0-1 0,0 1 0,0 0 0,0 0 0,0 0 0,1 0 0,-1 0 0,0-1 0,0 1 0,0 0 0,0 0 0,0 0 0,1 0 0,-1 0 0,0 0 0,0 0 0,0 0 0,1 0 0,-1 0 0,0 0 0,0 0 0,0 0 0,1 0 0,-1 0 0,0 0 0,0 0 0,0 0 0,1 0 0,-1 0 0,0 0 0,0 0 0,0 0 0,0 0 0,1 0 0,-1 0 0,8 12 0,-4 16 0,-2 0 0,-1 0 0,-2 38 0,0 6 0,9 134 334,2 41-2033,-10-202-5127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9.833"/>
    </inkml:context>
    <inkml:brush xml:id="br0">
      <inkml:brushProperty name="width" value="0.05" units="cm"/>
      <inkml:brushProperty name="height" value="0.05" units="cm"/>
    </inkml:brush>
  </inkml:definitions>
  <inkml:trace contextRef="#ctx0" brushRef="#br0">0 142 24575,'1'6'0,"1"-1"0,-1 1 0,1 0 0,0-1 0,0 1 0,1-1 0,0 0 0,3 6 0,3 5 0,6 16 0,-9-17 0,1 0 0,9 14 0,-16-28 0,1 0 0,-1 0 0,1 0 0,0-1 0,-1 1 0,1 0 0,0 0 0,0 0 0,-1-1 0,1 1 0,0-1 0,0 1 0,0 0 0,0-1 0,0 1 0,0-1 0,0 0 0,0 1 0,0-1 0,0 0 0,0 0 0,0 0 0,0 1 0,0-1 0,0 0 0,0-1 0,1 1 0,-1 0 0,0 0 0,0 0 0,0 0 0,0-1 0,0 1 0,0-1 0,0 1 0,0-1 0,0 1 0,-1-1 0,1 1 0,2-2 0,3-3 0,0-1 0,-1 1 0,1-1 0,6-10 0,-5 8 0,33-40 171,47-44 0,-65 72-513,1 1 1,0 1 0,1 1-1,37-19 1,-31 22-6485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04.480"/>
    </inkml:context>
    <inkml:brush xml:id="br0">
      <inkml:brushProperty name="width" value="0.05" units="cm"/>
      <inkml:brushProperty name="height" value="0.05" units="cm"/>
    </inkml:brush>
  </inkml:definitions>
  <inkml:trace contextRef="#ctx0" brushRef="#br0">1 43 24575,'0'-2'0,"0"0"0,0 0 0,1 0 0,-1 0 0,1 0 0,0 0 0,-1 0 0,1 0 0,0 0 0,0 0 0,0 0 0,0 0 0,1 0 0,-1 1 0,0-1 0,1 1 0,2-3 0,-3 3 0,0 0 0,0 1 0,0-1 0,0 1 0,0-1 0,0 1 0,0-1 0,0 1 0,0-1 0,0 1 0,0 0 0,0-1 0,0 1 0,0 0 0,0 0 0,0 0 0,1 0 0,-1 0 0,0 0 0,0 0 0,0 1 0,0-1 0,0 0 0,0 1 0,0-1 0,0 1 0,0-1 0,0 1 0,0-1 0,0 1 0,0-1 0,0 1 0,1 1 0,3 3 0,-1 0 0,0 1 0,0-1 0,-1 1 0,1-1 0,-1 1 0,-1 0 0,4 9 0,12 55 0,-17-64 0,24 145-606,7 201 0,-27-275 366,41 647-2647,47 627-188,-87-1275 3196,66 906-711,-33 1-974,-52 37 2564,9-935-744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05.675"/>
    </inkml:context>
    <inkml:brush xml:id="br0">
      <inkml:brushProperty name="width" value="0.05" units="cm"/>
      <inkml:brushProperty name="height" value="0.05" units="cm"/>
    </inkml:brush>
  </inkml:definitions>
  <inkml:trace contextRef="#ctx0" brushRef="#br0">1 338 24575,'0'0'0,"0"0"0,0 0 0,-1-1 0,1 1 0,0 0 0,0 0 0,0-1 0,0 1 0,0 0 0,0 0 0,0-1 0,0 1 0,0 0 0,0 0 0,1-1 0,-1 1 0,0 0 0,0 0 0,0-1 0,0 1 0,0 0 0,0 0 0,0 0 0,0-1 0,1 1 0,-1 0 0,0 0 0,0 0 0,0 0 0,1-1 0,-1 1 0,0 0 0,0 0 0,0 0 0,1 0 0,-1-1 0,8 8 0,5 13 0,11 34 0,-15-37 0,-1 1 0,-1 0 0,10 37 0,-12-29 0,2 12 0,1 0 0,18 48 0,-25-85 0,-1 1 0,1 0 0,-1-1 0,1 0 0,0 1 0,-1-1 0,1 1 0,0-1 0,0 0 0,0 1 0,0-1 0,0 0 0,0 0 0,0 0 0,1 0 0,-1 0 0,0 0 0,0 0 0,1 0 0,-1-1 0,1 1 0,-1 0 0,1-1 0,-1 1 0,1-1 0,1 1 0,0-2 0,-1 1 0,1-1 0,-1 0 0,1 1 0,-1-1 0,1 0 0,-1-1 0,0 1 0,1 0 0,-1-1 0,0 1 0,0-1 0,0 0 0,0 1 0,2-4 0,44-49 0,42-59 0,-23 25 0,128-141 342,-143 176-911,1 1 0,62-45 0,-76 69-6257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06.597"/>
    </inkml:context>
    <inkml:brush xml:id="br0">
      <inkml:brushProperty name="width" value="0.05" units="cm"/>
      <inkml:brushProperty name="height" value="0.05" units="cm"/>
    </inkml:brush>
  </inkml:definitions>
  <inkml:trace contextRef="#ctx0" brushRef="#br0">1546 143 24575,'0'-3'0,"0"1"0,-1-1 0,0 1 0,1-1 0,-1 1 0,0-1 0,-1 1 0,1-1 0,0 1 0,-1 0 0,1 0 0,-1 0 0,-3-4 0,-27-24 0,31 30 0,-12-10 0,0 1 0,0 1 0,-1 1 0,0 0 0,-1 0 0,1 1 0,-1 1 0,0 1 0,0 0 0,-1 1 0,1 1 0,-1 0 0,-30 1 0,10 2 0,-1 2 0,1 2 0,0 1 0,-68 21 0,34-2 0,1 4 0,2 2 0,0 3 0,3 3 0,1 3 0,2 2 0,-84 76 0,96-72 0,2 2 0,1 2 0,-40 59 0,61-72 0,0 1 0,3 1 0,1 1 0,2 1 0,-21 66 0,34-84 0,0-1 0,2 1 0,0 0 0,1 0 0,2 0 0,0 0 0,1 0 0,2 0 0,0 0 0,1 0 0,2 0 0,0-1 0,2 1 0,0-1 0,1-1 0,1 0 0,1 0 0,1 0 0,1-1 0,1-1 0,28 33 0,-18-28-20,1-1 0,0-1 0,2-1 0,1-1-1,45 26 1,-33-26-46,1-1-1,0-2 1,77 20-1,-54-22 3,1-4-1,1-2 1,-1-3-1,1-3 1,119-10-1,-122 1 65,-1-4 0,0-2 0,-1-2 0,0-3 0,-2-3 0,0-2 0,-1-3 0,79-47 0,-100 49 0,-1-2 0,-1-1 0,-1-2 0,-2-1 0,41-49 0,-50 51 0,-1-1 0,-2-1 0,-1-1 0,-2-1 0,-1 0 0,-1-1 0,13-45 0,-20 52 0,-2-1 0,0 0 0,-2 0 0,-1 0 0,-1-1 0,-1 1 0,-1 0 0,-2 0 0,0 0 0,-2 0 0,-1 0 0,-1 1 0,-1 0 0,-1 0 0,-1 1 0,-1 0 0,-2 1 0,0 0 0,-1 1 0,-1 1 0,-2 0 0,0 1 0,-34-31 0,18 23-48,0 2 0,-2 1 1,-1 1-1,-50-23 0,12 12-1000,-98-31 1,3 13-4036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17.833"/>
    </inkml:context>
    <inkml:brush xml:id="br0">
      <inkml:brushProperty name="width" value="0.05" units="cm"/>
      <inkml:brushProperty name="height" value="0.05" units="cm"/>
    </inkml:brush>
  </inkml:definitions>
  <inkml:trace contextRef="#ctx0" brushRef="#br0">277 18 24575,'0'-1'0,"0"0"0,-1 0 0,1 0 0,-1 0 0,1 0 0,-1 1 0,0-1 0,1 0 0,-1 0 0,0 1 0,1-1 0,-1 1 0,0-1 0,0 0 0,1 1 0,-1-1 0,0 1 0,0 0 0,0-1 0,0 1 0,0 0 0,0-1 0,0 1 0,0 0 0,0 0 0,0 0 0,-1 0 0,-29-2 0,19 3 0,1 0 0,-1 1 0,0 0 0,1 1 0,0 1 0,0 0 0,0 0 0,0 1 0,0 1 0,-17 11 0,21-12 0,1-1 0,0 1 0,0 0 0,0 0 0,1 1 0,0-1 0,0 1 0,0 1 0,1-1 0,0 1 0,0-1 0,1 1 0,-1 0 0,1 0 0,1 1 0,0-1 0,-3 13 0,5-17 0,0 1 0,0-1 0,0 1 0,0-1 0,1 0 0,0 1 0,-1-1 0,1 0 0,0 1 0,0-1 0,1 0 0,-1 0 0,1 0 0,0 0 0,-1 0 0,1 0 0,1 0 0,-1-1 0,0 1 0,1-1 0,-1 1 0,1-1 0,0 0 0,-1 0 0,1 0 0,0-1 0,0 1 0,1-1 0,-1 1 0,4 0 0,8 3 0,0-1 0,0 0 0,0-2 0,1 1 0,20-1 0,-15-1 0,0-2 0,0 0 0,0-1 0,0-1 0,0-1 0,-1-1 0,32-11 0,-43 12 0,-1 0 0,1 0 0,-1-1 0,0 0 0,-1 0 0,1-1 0,-1 0 0,10-10 0,-13 11 0,0 0 0,-1 0 0,0 0 0,0 0 0,0-1 0,0 1 0,-1-1 0,0 0 0,0 1 0,0-1 0,-1 0 0,0 0 0,0 0 0,0-8 0,-1 11 0,-1 0 0,1-1 0,0 1 0,-1 0 0,0 0 0,0 0 0,0 0 0,0-1 0,0 1 0,0 0 0,-1 1 0,0-1 0,1 0 0,-1 0 0,0 1 0,0-1 0,-1 1 0,1 0 0,0-1 0,-1 1 0,1 0 0,-1 0 0,0 1 0,0-1 0,0 1 0,0-1 0,0 1 0,0 0 0,0 0 0,-5-1 0,-6-1 0,0 0 0,0 1 0,0 1 0,0 0 0,-26 3 0,23-1-273,0 1 0,0 1 0,0 0 0,-28 11 0,19-3-6553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18.471"/>
    </inkml:context>
    <inkml:brush xml:id="br0">
      <inkml:brushProperty name="width" value="0.05" units="cm"/>
      <inkml:brushProperty name="height" value="0.05" units="cm"/>
    </inkml:brush>
  </inkml:definitions>
  <inkml:trace contextRef="#ctx0" brushRef="#br0">0 16 24575,'0'-3'0,"0"-4"0,0 2 0,0 8 0,0 7 0,0 8 0,0 7 0,0 8 0,0 9 0,0 6 0,4 8 0,3 3 0,1 2 0,3-1 0,-2-10-8191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19.202"/>
    </inkml:context>
    <inkml:brush xml:id="br0">
      <inkml:brushProperty name="width" value="0.05" units="cm"/>
      <inkml:brushProperty name="height" value="0.05" units="cm"/>
    </inkml:brush>
  </inkml:definitions>
  <inkml:trace contextRef="#ctx0" brushRef="#br0">276 78 24575,'0'0'0,"0"1"0,0-1 0,0 0 0,0 0 0,1 0 0,-1 0 0,0 0 0,0 0 0,0 0 0,0 0 0,1 0 0,-1 0 0,0 0 0,0 0 0,0 0 0,1 0 0,-1 0 0,0 0 0,0 0 0,0 0 0,1 0 0,-1 0 0,0 0 0,0 0 0,0 0 0,0 0 0,1-1 0,-1 1 0,0 0 0,0 0 0,0 0 0,0 0 0,0 0 0,1 0 0,-1-1 0,0 1 0,0 0 0,0 0 0,0 0 0,0 0 0,0-1 0,0 1 0,0 0 0,0 0 0,0 0 0,1 0 0,-1-1 0,0 1 0,0 0 0,0 0 0,0 0 0,0-1 0,0 1 0,0 0 0,-1 0 0,1 0 0,0-1 0,0 1 0,0 0 0,0 0 0,0 0 0,0-1 0,-12-6 0,1 5 0,-1 0 0,1 1 0,-1 1 0,0 0 0,1 0 0,-1 2 0,1-1 0,-1 1 0,1 1 0,0 0 0,0 1 0,0 0 0,0 0 0,0 1 0,1 1 0,0-1 0,0 2 0,1-1 0,0 2 0,0-1 0,-14 16 0,21-20 0,0 0 0,0-1 0,0 1 0,0 0 0,1 0 0,-1 0 0,1 0 0,0 0 0,0 0 0,0 0 0,0 0 0,1 1 0,-1-1 0,1 0 0,0 1 0,0-1 0,0 0 0,0 0 0,1 1 0,-1-1 0,1 0 0,0 0 0,1 4 0,0-3 0,1 1 0,-1-2 0,1 1 0,0 0 0,0 0 0,0-1 0,0 0 0,1 1 0,-1-1 0,1 0 0,0-1 0,0 1 0,0-1 0,0 0 0,9 4 0,-1-2 0,1-1 0,-1 0 0,1 0 0,0-1 0,0-1 0,1 0 0,-1-1 0,0 0 0,19-4 0,-16 2 0,-1-1 0,0-1 0,0 0 0,-1-1 0,1 0 0,-1-2 0,24-13 0,-33 17 0,0 0 0,-1-1 0,1 1 0,-1-1 0,0 0 0,-1 0 0,1 0 0,-1-1 0,1 1 0,-1-1 0,0 0 0,-1 0 0,1 0 0,-1 0 0,0 0 0,1-7 0,-2 7 0,-1 0 0,1 1 0,-1-1 0,0 0 0,-1 0 0,1 1 0,-1-1 0,0 0 0,0 1 0,0-1 0,-1 1 0,0-1 0,0 1 0,0 0 0,0-1 0,-1 1 0,1 0 0,-1 1 0,-5-6 0,2 2 27,-1 1-1,1 0 0,-2 0 0,1 1 1,-1 0-1,1 0 0,-1 1 0,-1 0 1,1 1-1,0-1 0,-1 2 0,-10-3 1,3 1-271,0 2 0,1 0 0,-1 1 0,0 1 1,0 0-1,-18 3 0,6 1-6582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19.734"/>
    </inkml:context>
    <inkml:brush xml:id="br0">
      <inkml:brushProperty name="width" value="0.05" units="cm"/>
      <inkml:brushProperty name="height" value="0.05" units="cm"/>
    </inkml:brush>
  </inkml:definitions>
  <inkml:trace contextRef="#ctx0" brushRef="#br0">1 49 24575,'0'-5'0,"1"-1"0,0 1 0,0-1 0,1 1 0,-1 0 0,1 0 0,3-7 0,0 43 0,-6 62 165,-1-45-471,2 0 0,2 0 0,2 0 0,11 48 0,-7-67-6520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0.202"/>
    </inkml:context>
    <inkml:brush xml:id="br0">
      <inkml:brushProperty name="width" value="0.05" units="cm"/>
      <inkml:brushProperty name="height" value="0.05" units="cm"/>
    </inkml:brush>
  </inkml:definitions>
  <inkml:trace contextRef="#ctx0" brushRef="#br0">256 34 24575,'-13'0'0,"0"2"0,-1 0 0,1 0 0,0 1 0,1 1 0,-1 0 0,0 0 0,1 2 0,0-1 0,0 2 0,1-1 0,0 2 0,0-1 0,0 2 0,1-1 0,0 1 0,1 1 0,-15 19 0,21-26 0,1 0 0,0 0 0,1 0 0,-1 0 0,0 1 0,1-1 0,0 0 0,0 1 0,0-1 0,0 0 0,0 1 0,1-1 0,0 1 0,-1 0 0,1-1 0,1 6 0,0-7 0,-1 1 0,1-1 0,0 0 0,0 1 0,0-1 0,1 0 0,-1 0 0,1 0 0,-1 0 0,1 0 0,-1 0 0,1 0 0,0-1 0,0 1 0,0 0 0,0-1 0,0 0 0,0 1 0,1-1 0,-1 0 0,0 0 0,1 0 0,3 0 0,11 4 0,1-2 0,-1 0 0,0-1 0,1 0 0,34-3 0,-25-1 0,0-2 0,0 0 0,31-10 0,-41 8 0,0 0 0,-1-1 0,1 0 0,-1-1 0,21-15 0,-32 19 0,0 0 0,0 0 0,-1 0 0,1-1 0,-1 1 0,0-1 0,-1 0 0,6-9 0,-7 11 0,-1 0 0,0 0 0,0-1 0,0 1 0,0 0 0,0-1 0,-1 1 0,0 0 0,1-1 0,-1 1 0,0-1 0,-1 1 0,1 0 0,-1-1 0,1 1 0,-3-6 0,2 5 25,-1 0-1,0 1 0,0-1 1,0 0-1,-1 1 1,1-1-1,-1 1 0,0 0 1,0 0-1,0 0 0,0 0 1,-1 1-1,-4-4 1,-1 1-367,0 0 1,-1 0 0,1 1-1,-12-3 1,-11-2-6485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0.931"/>
    </inkml:context>
    <inkml:brush xml:id="br0">
      <inkml:brushProperty name="width" value="0.05" units="cm"/>
      <inkml:brushProperty name="height" value="0.05" units="cm"/>
    </inkml:brush>
  </inkml:definitions>
  <inkml:trace contextRef="#ctx0" brushRef="#br0">34 36 24575,'-3'-3'0,"-1"-4"0,-3-2 0,-1-1 0,2 4 0,1 5 0,5 7 0,3 8 0,0 9 0,3 5 0,1 6 0,-1 5 0,-2 3 0,2 4 0,0 0 0,-2-2 0,0-8-8191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4.686"/>
    </inkml:context>
    <inkml:brush xml:id="br0">
      <inkml:brushProperty name="width" value="0.05" units="cm"/>
      <inkml:brushProperty name="height" value="0.05" units="cm"/>
    </inkml:brush>
  </inkml:definitions>
  <inkml:trace contextRef="#ctx0" brushRef="#br0">104 476 24575,'-6'-11'0,"-1"0"0,-13-17 0,-11-17 0,25 33 0,0 0 0,0-1 0,2 0 0,-1 0 0,2 0 0,0 0 0,0-1 0,1 1 0,0-18 0,3 23 0,-1-1 0,1 1 0,0 0 0,1 0 0,0 0 0,0 0 0,0 0 0,1 0 0,1 1 0,-1-1 0,1 1 0,1 0 0,-1 0 0,1 0 0,0 1 0,10-10 0,-3 5 0,1 1 0,0 1 0,1 0 0,0 1 0,0 0 0,0 1 0,1 1 0,0 0 0,1 1 0,-1 1 0,1 0 0,0 1 0,0 1 0,21-1 0,-8 2 0,0 2 0,0 1 0,0 0 0,-1 3 0,1 0 0,-1 2 0,31 11 0,-40-11 0,0 1 0,0 1 0,-1 1 0,0 0 0,-1 1 0,-1 1 0,0 1 0,23 23 0,-32-30 0,-1 2 0,0-1 0,0 1 0,-1 0 0,1 0 0,-2 0 0,1 1 0,-2-1 0,1 1 0,-1 0 0,0 0 0,-1 1 0,0-1 0,0 1 0,-1-1 0,0 1 0,-1-1 0,0 1 0,-1-1 0,-2 15 0,0-15 0,0 1 0,0-1 0,-1 0 0,0 0 0,0-1 0,-1 1 0,-1-1 0,1 0 0,-1 0 0,-1-1 0,1 1 0,-1-1 0,0-1 0,-1 0 0,0 0 0,0 0 0,-15 7 0,-12 5 0,0-2 0,-1-1 0,-40 10 0,70-23 0,-152 46-1365,121-37-5461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1.492"/>
    </inkml:context>
    <inkml:brush xml:id="br0">
      <inkml:brushProperty name="width" value="0.05" units="cm"/>
      <inkml:brushProperty name="height" value="0.05" units="cm"/>
    </inkml:brush>
  </inkml:definitions>
  <inkml:trace contextRef="#ctx0" brushRef="#br0">309 34 24575,'-4'-3'0,"-1"-1"0,1 1 0,-1 0 0,0 0 0,0 0 0,0 1 0,0 0 0,-1 0 0,1 0 0,-1 1 0,1-1 0,-1 1 0,-8 0 0,4 0 0,0 1 0,1 0 0,-1 1 0,1 0 0,-1 0 0,1 1 0,-12 4 0,12-3 0,0 1 0,0 0 0,1 1 0,-1 0 0,1 0 0,1 1 0,-1 0 0,1 1 0,0-1 0,0 1 0,1 1 0,0-1 0,0 1 0,1 0 0,0 1 0,-5 10 0,7-14 0,1 1 0,0-1 0,0 1 0,0-1 0,1 1 0,0 0 0,0 0 0,1 0 0,0-1 0,-1 1 0,2 0 0,-1 0 0,1 0 0,0 0 0,0-1 0,1 1 0,-1 0 0,1-1 0,1 1 0,-1-1 0,1 0 0,0 0 0,0 0 0,0 0 0,1 0 0,-1 0 0,8 6 0,-1-4 0,-1 0 0,1-1 0,0 0 0,0-1 0,0 0 0,1-1 0,0 1 0,0-2 0,0 0 0,0 0 0,0-1 0,1-1 0,-1 0 0,1 0 0,22-2 0,-26 0 0,0 0 0,0 0 0,0-1 0,0 0 0,0-1 0,0 1 0,-1-1 0,1-1 0,-1 0 0,10-6 0,-13 7 0,1-1 0,-1 0 0,0 1 0,-1-1 0,1-1 0,-1 1 0,1-1 0,-1 1 0,-1-1 0,1 0 0,-1 0 0,0 0 0,0 0 0,0-1 0,0 1 0,0-8 0,-1 5 29,-1 0-1,1 0 1,-2 0-1,1 0 0,-1 0 1,0 1-1,-1-1 1,0 0-1,0 1 1,-1-1-1,-5-11 1,4 10-219,-1 0 0,-1 1 1,1-1-1,-1 1 0,-1 0 1,1 1-1,-1 0 1,-13-11-1,-4 1-6636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2.453"/>
    </inkml:context>
    <inkml:brush xml:id="br0">
      <inkml:brushProperty name="width" value="0.05" units="cm"/>
      <inkml:brushProperty name="height" value="0.05" units="cm"/>
    </inkml:brush>
  </inkml:definitions>
  <inkml:trace contextRef="#ctx0" brushRef="#br0">0 16 24575,'0'-4'0,"0"-3"0,3 2 0,1 5 0,0 6 0,-1 5 0,-1 6 0,3 11 0,0 6 0,-1 7 0,0 6 0,-2 4 0,-1 2 0,0 0 0,-1-10-8191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2.872"/>
    </inkml:context>
    <inkml:brush xml:id="br0">
      <inkml:brushProperty name="width" value="0.05" units="cm"/>
      <inkml:brushProperty name="height" value="0.05" units="cm"/>
    </inkml:brush>
  </inkml:definitions>
  <inkml:trace contextRef="#ctx0" brushRef="#br0">165 11 24575,'-18'-5'0,"17"4"0,-1 0 0,1 1 0,-1-1 0,1 1 0,-1-1 0,1 1 0,-1-1 0,1 1 0,-1 0 0,1 0 0,-1 0 0,1 0 0,-1 0 0,1 0 0,-1 0 0,0 0 0,-1 1 0,-2 1 0,1 1 0,0-1 0,-1 1 0,1 0 0,0 0 0,0 0 0,1 1 0,-1-1 0,1 1 0,0 0 0,0 0 0,0 0 0,-3 5 0,-6 13 0,-13 27 0,25-47 0,-5 8 0,0 0 0,2 1 0,-1-1 0,-3 19 0,7-27 0,-1 1 0,1-1 0,0 0 0,0 0 0,0 1 0,0-1 0,0 0 0,0 1 0,1-1 0,-1 0 0,1 0 0,0 1 0,-1-1 0,1 0 0,0 0 0,0 0 0,1 0 0,-1 0 0,0 0 0,0 0 0,1-1 0,0 1 0,-1 0 0,1-1 0,0 1 0,-1-1 0,1 0 0,0 1 0,2 0 0,5 1 0,-1 0 0,1-1 0,0 1 0,-1-2 0,1 1 0,0-2 0,0 1 0,0-1 0,0 0 0,0-1 0,0 0 0,17-4 0,-1-2 0,-1 0 0,0-2 0,30-14 0,-47 19 0,1 0 0,-1 0 0,0-1 0,0 0 0,-1 0 0,0 0 0,7-7 0,-12 10 0,0 1 0,1-1 0,-1 0 0,0 1 0,0-1 0,0 0 0,0 0 0,0 1 0,0-1 0,0 0 0,0 0 0,-1 0 0,1 0 0,-1 0 0,0 0 0,1 0 0,-1 0 0,0-1 0,0 1 0,-1 0 0,1 0 0,0 0 0,-1 0 0,1 0 0,-1 0 0,1 0 0,-1 0 0,0 0 0,0 1 0,0-1 0,0 0 0,0 0 0,-2-2 0,-2-1 31,0 1 0,-1-1 0,1 1 0,-1 0 0,0 0 0,0 1 0,0-1 0,0 1-1,0 1 1,-12-4 0,-9-1-741,-34-5 0,55 11 425,-50-8-6541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3.462"/>
    </inkml:context>
    <inkml:brush xml:id="br0">
      <inkml:brushProperty name="width" value="0.05" units="cm"/>
      <inkml:brushProperty name="height" value="0.05" units="cm"/>
    </inkml:brush>
  </inkml:definitions>
  <inkml:trace contextRef="#ctx0" brushRef="#br0">39 8 24575,'-4'-3'0,"-3"-1"0,-1 3 0,1 5 0,2 5 0,1 4 0,2 3 0,1 5 0,0 5 0,2 5 0,-1 3 0,0 2 0,1 1 0,-1 1 0,0-7-8191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3.868"/>
    </inkml:context>
    <inkml:brush xml:id="br0">
      <inkml:brushProperty name="width" value="0.05" units="cm"/>
      <inkml:brushProperty name="height" value="0.05" units="cm"/>
    </inkml:brush>
  </inkml:definitions>
  <inkml:trace contextRef="#ctx0" brushRef="#br0">162 1 24575,'-7'-1'0,"1"1"0,0 0 0,0 1 0,-1-1 0,1 1 0,0 1 0,0-1 0,0 1 0,0 0 0,0 0 0,1 0 0,-1 1 0,1 0 0,-1 0 0,1 1 0,0-1 0,0 1 0,0 0 0,1 1 0,0-1 0,-1 1 0,1 0 0,1 0 0,-1 0 0,1 0 0,-4 9 0,4-8 0,0-1 0,1 1 0,0-1 0,0 1 0,0 0 0,1 0 0,0 0 0,0 0 0,1 0 0,-1 0 0,1 0 0,0 0 0,1 0 0,0 0 0,0 0 0,0 0 0,0 0 0,1-1 0,0 1 0,1 0 0,-1-1 0,1 1 0,0-1 0,0 0 0,0 0 0,1 0 0,0-1 0,0 1 0,0-1 0,1 0 0,-1 0 0,1 0 0,0 0 0,0-1 0,0 0 0,1 0 0,6 2 0,-7-3 0,0 0 0,0-1 0,1 0 0,-1 0 0,0 0 0,0-1 0,1 0 0,-1 0 0,0 0 0,1 0 0,-1-1 0,0 0 0,0 0 0,1 0 0,-1-1 0,0 0 0,0 0 0,-1 0 0,1-1 0,6-4 0,-5 4 0,-1-1 0,1 0 0,-1-1 0,-1 1 0,1-1 0,-1 0 0,0 0 0,0 0 0,0-1 0,0 0 0,-1 1 0,0-1 0,-1 0 0,1-1 0,-1 1 0,2-7 0,-4 11 0,0 0 0,1 0 0,-1 0 0,0-1 0,0 1 0,0 0 0,0 0 0,-1 0 0,1 0 0,-1 0 0,1 0 0,-1 0 0,1 0 0,-1 0 0,0 1 0,0-1 0,0 0 0,0 0 0,0 1 0,-1-1 0,1 0 0,0 1 0,-1-1 0,1 1 0,-1 0 0,0 0 0,1-1 0,-1 1 0,0 0 0,0 0 0,0 0 0,0 1 0,1-1 0,-1 0 0,0 1 0,-3-1 0,-6-1 0,0 0 0,0 0 0,-1 1 0,1 1 0,-14 1 0,14-1-341,0 2 0,0-1-1,-17 6 1,2 2-6485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4.302"/>
    </inkml:context>
    <inkml:brush xml:id="br0">
      <inkml:brushProperty name="width" value="0.05" units="cm"/>
      <inkml:brushProperty name="height" value="0.05" units="cm"/>
    </inkml:brush>
  </inkml:definitions>
  <inkml:trace contextRef="#ctx0" brushRef="#br0">58 95 24575,'1'-21'0,"0"-20"0,-1 39 0,0-1 0,0 1 0,-1 0 0,1-1 0,0 1 0,-1-1 0,0 1 0,0 0 0,0 0 0,0-1 0,-2-3 0,3 6 0,0 0 0,-1 0 0,1 0 0,0 0 0,0 0 0,-1 0 0,1 0 0,0 0 0,-1 0 0,1 0 0,0 0 0,0 0 0,-1 0 0,1 0 0,0 0 0,0 0 0,-1 0 0,1 0 0,0 0 0,0 0 0,-1 0 0,1 0 0,0 0 0,0 0 0,-1 1 0,1-1 0,0 0 0,0 0 0,0 0 0,-1 0 0,1 1 0,0-1 0,0 0 0,0 0 0,0 1 0,0-1 0,-1 0 0,1 0 0,0 1 0,0-1 0,-7 13 0,6-12 0,-5 11 48,1 0 0,1 0-1,0 1 1,1-1 0,0 1-1,-2 24 1,2 81-1114,3-96 433,1 1-6193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4.721"/>
    </inkml:context>
    <inkml:brush xml:id="br0">
      <inkml:brushProperty name="width" value="0.05" units="cm"/>
      <inkml:brushProperty name="height" value="0.05" units="cm"/>
    </inkml:brush>
  </inkml:definitions>
  <inkml:trace contextRef="#ctx0" brushRef="#br0">149 33 24575,'4'-12'0,"-4"12"0,0-1 0,1 1 0,-1-1 0,0 1 0,0-1 0,1 1 0,-1 0 0,0-1 0,0 1 0,0-1 0,1 1 0,-1-1 0,0 1 0,0-1 0,0 0 0,0 1 0,0-1 0,0 1 0,0-1 0,0 1 0,0-1 0,0 1 0,0-1 0,-1 1 0,1-1 0,0 1 0,0-1 0,0 1 0,-1-1 0,1 1 0,0 0 0,-1-1 0,1 1 0,0-1 0,-1 1 0,1 0 0,0-1 0,-1 1 0,1 0 0,-1-1 0,1 1 0,-1 0 0,1 0 0,-1-1 0,1 1 0,-1 0 0,1 0 0,-1 0 0,1 0 0,-1 0 0,1 0 0,-1-1 0,0 1 0,-2 0 0,-1 0 0,1 0 0,-1 1 0,1-1 0,-1 0 0,1 1 0,-1 0 0,1 0 0,0 0 0,0 0 0,-1 1 0,1-1 0,0 1 0,0 0 0,-4 3 0,-2 1 0,0 1 0,1 1 0,-12 12 0,15-14 0,1-1 0,0 1 0,0 0 0,1 0 0,-1 1 0,1-1 0,1 1 0,-1 0 0,1-1 0,1 1 0,-1 0 0,1 0 0,0 0 0,1 0 0,0 14 0,0-15 0,1-1 0,-1 1 0,2-1 0,-1 0 0,0 1 0,1-1 0,0 0 0,0 0 0,1 0 0,-1 0 0,1-1 0,0 1 0,1-1 0,-1 1 0,1-1 0,-1 0 0,1-1 0,0 1 0,1 0 0,-1-1 0,7 3 0,-1-1 0,0-1 0,0 0 0,1-1 0,-1 0 0,1-1 0,0 0 0,0-1 0,0 0 0,0-1 0,0 0 0,0 0 0,-1-1 0,1-1 0,0 0 0,14-5 0,-13 4 0,-1 0 0,0-1 0,0-1 0,0 0 0,-1-1 0,1 0 0,-1 0 0,-1-1 0,1 0 0,-1-1 0,0 0 0,-1 0 0,0-1 0,8-11 0,-14 17 0,-1 1 0,1-1 0,0 0 0,-1 0 0,1 1 0,-1-1 0,0 0 0,0 0 0,0 0 0,0 0 0,-1 0 0,1-1 0,-1 1 0,0 0 0,0 0 0,0 0 0,0 0 0,-1 0 0,1-1 0,-1 1 0,0 0 0,0 0 0,0 0 0,0 0 0,0 1 0,-1-1 0,1 0 0,-1 0 0,0 1 0,1-1 0,-1 1 0,-1-1 0,1 1 0,0 0 0,0 0 0,-1 0 0,1 0 0,-1 0 0,0 1 0,0-1 0,1 1 0,-1 0 0,0 0 0,0 0 0,-6-1 0,-2-1-455,0 1 0,-20 0 0,9 2-6371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5.304"/>
    </inkml:context>
    <inkml:brush xml:id="br0">
      <inkml:brushProperty name="width" value="0.05" units="cm"/>
      <inkml:brushProperty name="height" value="0.05" units="cm"/>
    </inkml:brush>
  </inkml:definitions>
  <inkml:trace contextRef="#ctx0" brushRef="#br0">39 1 24575,'-3'0'0,"-1"3"0,-3 1 0,-1 3 0,2 3 0,1 4 0,2 5 0,1 2 0,1 5 0,1 3 0,0 1 0,4 1 0,1 1 0,-1-1 0,-1-3 0,0-3 0,-2-6-8191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5.700"/>
    </inkml:context>
    <inkml:brush xml:id="br0">
      <inkml:brushProperty name="width" value="0.05" units="cm"/>
      <inkml:brushProperty name="height" value="0.05" units="cm"/>
    </inkml:brush>
  </inkml:definitions>
  <inkml:trace contextRef="#ctx0" brushRef="#br0">99 51 24575,'2'3'0,"-6"4"0,-12 7 0,14-12 0,-9 7 0,0 1 0,2 0 0,-1 0 0,1 1 0,-8 12 0,16-21 0,-1 0 0,1 0 0,0 1 0,0-1 0,0 0 0,0 0 0,0 0 0,1 1 0,-1-1 0,1 0 0,-1 1 0,1-1 0,0 1 0,0-1 0,0 0 0,0 1 0,0-1 0,1 0 0,-1 1 0,1-1 0,-1 0 0,1 1 0,0-1 0,0 0 0,0 0 0,0 0 0,1 0 0,-1 0 0,0 0 0,1 0 0,-1 0 0,1 0 0,0-1 0,0 1 0,-1-1 0,1 1 0,0-1 0,3 2 0,2 1 0,1 0 0,0-1 0,0 0 0,0 0 0,1-1 0,-1 0 0,0 0 0,1-1 0,0 0 0,-1 0 0,1-1 0,0 0 0,12-3 0,-13 2 0,0 0 0,0 0 0,0-1 0,-1 0 0,1-1 0,-1 0 0,0 0 0,0 0 0,0-1 0,0 0 0,0-1 0,-1 1 0,0-1 0,11-11 0,-14 13 0,-1 0 0,0 0 0,0 0 0,0 0 0,0 0 0,0-1 0,0 1 0,-1-1 0,0 1 0,0-1 0,0 1 0,0-1 0,0 0 0,-1 1 0,0-1 0,1 0 0,-1 0 0,-1 1 0,1-1 0,0 0 0,-1 1 0,0-1 0,0 0 0,0 1 0,0-1 0,-1 1 0,1-1 0,-1 1 0,-2-4 0,-2 0 0,1 0 0,-1 1 0,-1-1 0,1 1 0,-1 0 0,0 1 0,0 0 0,0 0 0,-1 1 0,0-1 0,-11-3 0,-12-3-1365,3 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6.288"/>
    </inkml:context>
    <inkml:brush xml:id="br0">
      <inkml:brushProperty name="width" value="0.05" units="cm"/>
      <inkml:brushProperty name="height" value="0.05" units="cm"/>
    </inkml:brush>
  </inkml:definitions>
  <inkml:trace contextRef="#ctx0" brushRef="#br0">77 12 24575,'-3'-3'0,"-5"-2"0,-3 1 0,-3 4 0,0 5 0,3 5 0,3 7 0,3 7 0,3 2 0,1 3 0,1 4 0,1 1 0,-1-1 0,1-1 0,2-2 0,2-3 0,-1-6-8191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5.108"/>
    </inkml:context>
    <inkml:brush xml:id="br0">
      <inkml:brushProperty name="width" value="0.05" units="cm"/>
      <inkml:brushProperty name="height" value="0.05" units="cm"/>
    </inkml:brush>
  </inkml:definitions>
  <inkml:trace contextRef="#ctx0" brushRef="#br0">41 132 24575,'-12'-12'0,"9"9"0,-1 0 0,1 0 0,-1-1 0,1 1 0,0-1 0,-4-7 0,7 10 0,-1 0 0,1 0 0,0 0 0,0 0 0,-1 0 0,1 0 0,0 0 0,0 0 0,0 0 0,0 0 0,0 0 0,0 0 0,1-1 0,-1 1 0,0 0 0,0 0 0,1 0 0,-1 0 0,1 0 0,-1 0 0,1 1 0,-1-1 0,1 0 0,0 0 0,-1 0 0,1 0 0,0 1 0,0-1 0,-1 0 0,1 1 0,0-1 0,0 0 0,0 1 0,0-1 0,2 0 0,1-1 0,1 0 0,0 0 0,-1 1 0,1 0 0,0-1 0,0 2 0,0-1 0,0 0 0,0 1 0,0 0 0,0 0 0,0 1 0,0-1 0,0 1 0,0 0 0,0 1 0,9 3 0,0 0 0,-1 1 0,1 0 0,-1 1 0,22 16 0,-24-15 0,-2 0 0,1 1 0,-1 0 0,0 0 0,-1 1 0,0 0 0,-1 1 0,0-1 0,-1 1 0,0 1 0,-1-1 0,8 23 0,-11-27 0,0 0 0,-1 1 0,0-1 0,0 0 0,-1 1 0,1-1 0,-2 1 0,1-1 0,-1 1 0,0-1 0,-1 1 0,1-1 0,-2 0 0,1 0 0,-1 0 0,0 0 0,0 0 0,-1-1 0,0 1 0,0-1 0,0 0 0,-1 0 0,-6 5 0,8-8 0,0 0 0,-1 0 0,1 0 0,-1 0 0,0-1 0,0 1 0,0-1 0,0 0 0,0 0 0,-1-1 0,1 1 0,-1-1 0,1 0 0,-7 1 0,9-2 0,-1 0 0,1 0 0,-1-1 0,1 1 0,-1 0 0,1-1 0,0 1 0,-1-1 0,1 0 0,0 0 0,0 0 0,-1 0 0,1 0 0,0-1 0,0 1 0,0 0 0,0-1 0,0 0 0,1 1 0,-1-1 0,0 0 0,1 0 0,-1 0 0,1 0 0,0 0 0,0 0 0,0-1 0,-1-2 0,-1-3 0,1 0 0,0-1 0,0 1 0,1-1 0,0 0 0,1 1 0,0-1 0,0 0 0,1 1 0,0-1 0,1 0 0,0 1 0,0-1 0,1 1 0,6-14 0,1-1 0,2 0 0,0 1 0,1 0 0,19-22 0,-22 31-124,1 0 0,0 1 0,1 0 0,1 1 0,0 0 0,0 1-1,1 0 1,0 1 0,1 1 0,25-11 0,-16 11-6702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6.696"/>
    </inkml:context>
    <inkml:brush xml:id="br0">
      <inkml:brushProperty name="width" value="0.05" units="cm"/>
      <inkml:brushProperty name="height" value="0.05" units="cm"/>
    </inkml:brush>
  </inkml:definitions>
  <inkml:trace contextRef="#ctx0" brushRef="#br0">203 0 24575,'-3'1'0,"1"1"0,-1-1 0,1 0 0,0 1 0,-1-1 0,1 1 0,0 0 0,0 0 0,0-1 0,0 1 0,-2 4 0,-6 5 0,-10 6 0,1 2 0,0 0 0,2 1 0,0 1 0,2 0 0,-21 37 0,33-53 0,0 1 0,1 0 0,-1 0 0,1 0 0,0 0 0,1 0 0,-1 0 0,1 0 0,1 0 0,-1 8 0,1-12 0,0 1 0,1-1 0,-1 0 0,1 0 0,0 0 0,-1 1 0,1-1 0,0 0 0,0 0 0,0 0 0,1 0 0,-1 0 0,0-1 0,1 1 0,-1 0 0,1-1 0,0 1 0,-1-1 0,1 1 0,0-1 0,0 0 0,0 0 0,0 1 0,0-2 0,0 1 0,0 0 0,1 0 0,-1-1 0,0 1 0,3 0 0,6 0 0,0 1 0,0-1 0,0-1 0,1 0 0,-1-1 0,0 0 0,0-1 0,0 0 0,0 0 0,20-9 0,-24 9 0,-1-1 0,1-1 0,-1 1 0,1-1 0,-1-1 0,0 1 0,9-10 0,-12 11 0,0-1 0,0 1 0,-1-1 0,1 1 0,-1-1 0,0 0 0,0 0 0,0 0 0,-1-1 0,1 1 0,-1 0 0,0 0 0,1-8 0,-2 7 0,-1 1 0,1-1 0,0 0 0,-1 0 0,0 0 0,0 1 0,-1-1 0,1 0 0,-1 1 0,0-1 0,0 1 0,-1 0 0,1 0 0,-1 0 0,0 0 0,0 0 0,0 1 0,-1-1 0,1 1 0,-8-6 0,0 1 0,1 1 0,-1 0 0,-1 1 0,1 0 0,-1 0 0,-20-5 0,23 8-273,0 1 0,-1 0 0,1 1 0,-17-1 0,1 3-6553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7.146"/>
    </inkml:context>
    <inkml:brush xml:id="br0">
      <inkml:brushProperty name="width" value="0.05" units="cm"/>
      <inkml:brushProperty name="height" value="0.05" units="cm"/>
    </inkml:brush>
  </inkml:definitions>
  <inkml:trace contextRef="#ctx0" brushRef="#br0">62 4 24575,'0'-3'0,"0"2"0,0 4 0,0 9 0,0 4 0,0 7 0,-3 1 0,-4 4 0,-1 4 0,-3 1 0,2 2 0,1-1 0,0-1 0,0-6-8191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7.582"/>
    </inkml:context>
    <inkml:brush xml:id="br0">
      <inkml:brushProperty name="width" value="0.05" units="cm"/>
      <inkml:brushProperty name="height" value="0.05" units="cm"/>
    </inkml:brush>
  </inkml:definitions>
  <inkml:trace contextRef="#ctx0" brushRef="#br0">75 3 24575,'-7'8'0,"0"-1"0,0 1 0,1 1 0,0-1 0,0 1 0,1 1 0,0-1 0,0 0 0,1 1 0,1 0 0,0 0 0,0 0 0,0 1 0,2-1 0,-1 1 0,1-1 0,1 11 0,0-18 0,0-1 0,1 0 0,-1 1 0,1-1 0,-1 1 0,1-1 0,0 0 0,0 0 0,0 1 0,0-1 0,0 0 0,1 0 0,-1 0 0,0 0 0,1 0 0,0-1 0,-1 1 0,1 0 0,0-1 0,2 2 0,-1-1 0,1-1 0,-1 1 0,1-1 0,-1 0 0,1 0 0,-1 0 0,1-1 0,0 1 0,-1-1 0,1 0 0,0 0 0,3-1 0,5 0 0,0-1 0,-1-1 0,1 0 0,-1-1 0,0 0 0,0-1 0,13-7 0,-6 2 0,-1-1 0,30-25 0,-42 32 0,-1 0 0,0 0 0,0 0 0,-1 0 0,1-1 0,-1 1 0,0-1 0,0 0 0,0 0 0,-1 0 0,1 0 0,-1 0 0,-1-1 0,1 1 0,1-9 0,-3 12 9,0 0-1,0 0 1,0 0-1,-1 0 1,1 0-1,0 0 1,-1 0 0,1 0-1,-1 0 1,1 1-1,-1-1 1,0 0-1,0 0 1,0 1-1,0-1 1,0 0-1,-1 1 1,1-1-1,-2-1 1,0 1 8,0 0 0,0 0 0,0 0 0,-1 0 0,1 0 0,0 1 0,-1 0 0,1-1 1,-6 0-1,-4 0-359,0 0 1,-1 1 0,1 1-1,-21 1 1,-2 3-6485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8.274"/>
    </inkml:context>
    <inkml:brush xml:id="br0">
      <inkml:brushProperty name="width" value="0.05" units="cm"/>
      <inkml:brushProperty name="height" value="0.05" units="cm"/>
    </inkml:brush>
  </inkml:definitions>
  <inkml:trace contextRef="#ctx0" brushRef="#br0">692 1 24575,'-4'0'0,"-3"0"0,-4 0 0,-7 0 0,-6 0 0,-6 0 0,-6 0 0,-7 0 0,-6 0 0,-6 0 0,-4 0 0,-1 0 0,0 0 0,1 0 0,5 0 0,4 0 0,8 0 0,12 0-8191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8.683"/>
    </inkml:context>
    <inkml:brush xml:id="br0">
      <inkml:brushProperty name="width" value="0.05" units="cm"/>
      <inkml:brushProperty name="height" value="0.05" units="cm"/>
    </inkml:brush>
  </inkml:definitions>
  <inkml:trace contextRef="#ctx0" brushRef="#br0">277 0 24575,'-11'1'0,"0"1"0,0 1 0,1 0 0,-1 0 0,1 1 0,-19 9 0,13-6 0,-19 7 0,17-7 0,0 1 0,0 0 0,1 1 0,-23 16 0,38-23 0,0-1 0,1 0 0,-1 1 0,1-1 0,-1 1 0,1 0 0,0 0 0,-1-1 0,1 1 0,0 0 0,0 0 0,0 0 0,1 0 0,-1 0 0,0 0 0,1 1 0,0-1 0,-1 0 0,1 3 0,0-1 0,1-1 0,-1 1 0,1-1 0,0 1 0,0-1 0,0 0 0,0 1 0,1-1 0,-1 0 0,5 6 0,1 1 0,1-1 0,0 1 0,1-1 0,0-1 0,18 14 0,-21-18 0,0 0 0,0 0 0,1 0 0,0-1 0,-1 0 0,1 0 0,0-1 0,0 0 0,1 0 0,-1-1 0,0 0 0,1 0 0,-1 0 0,14-2 0,-16 1 0,1-1 0,-1-1 0,1 1 0,-1-1 0,0 0 0,0 0 0,0 0 0,0-1 0,0 0 0,-1 0 0,1 0 0,-1 0 0,0-1 0,0 0 0,0 0 0,0 0 0,-1 0 0,1-1 0,-1 1 0,4-8 0,1-6-1365,-1 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9.356"/>
    </inkml:context>
    <inkml:brush xml:id="br0">
      <inkml:brushProperty name="width" value="0.05" units="cm"/>
      <inkml:brushProperty name="height" value="0.05" units="cm"/>
    </inkml:brush>
  </inkml:definitions>
  <inkml:trace contextRef="#ctx0" brushRef="#br0">80 1 24575,'4'3'0,"3"5"0,1 3 0,-1 6 0,-2 4 0,-1 1 0,-2 0 0,-4 0 0,-8-1 0,-8-2 0,-8 1 0,-6-5 0,3-4-8191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29.900"/>
    </inkml:context>
    <inkml:brush xml:id="br0">
      <inkml:brushProperty name="width" value="0.05" units="cm"/>
      <inkml:brushProperty name="height" value="0.05" units="cm"/>
    </inkml:brush>
  </inkml:definitions>
  <inkml:trace contextRef="#ctx0" brushRef="#br0">339 1 24575,'3'2'0,"-1"0"0,1 0 0,0 0 0,0-1 0,0 1 0,0-1 0,0 0 0,0 0 0,0 0 0,0-1 0,1 1 0,5 0 0,-8-2 0,-7-2 0,-9-1 0,-40-2 0,1 2 0,-58 4 0,57 1 0,42-1-341,0 1 0,1 0-1,-23 5 1,20-2-6485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30.351"/>
    </inkml:context>
    <inkml:brush xml:id="br0">
      <inkml:brushProperty name="width" value="0.05" units="cm"/>
      <inkml:brushProperty name="height" value="0.05" units="cm"/>
    </inkml:brush>
  </inkml:definitions>
  <inkml:trace contextRef="#ctx0" brushRef="#br0">255 16 24575,'-6'0'0,"1"-1"0,0 1 0,-1-2 0,1 1 0,-7-3 0,8 3 0,1-1 0,-1 1 0,0 0 0,0 0 0,0 1 0,-1-1 0,1 1 0,0 0 0,0 0 0,0 0 0,-5 1 0,1 1 0,0 1 0,0 1 0,0-1 0,1 1 0,-1 1 0,1-1 0,0 1 0,0 1 0,1-1 0,-10 11 0,7-7 0,0 1 0,1 0 0,0 1 0,1 0 0,0 0 0,-6 16 0,11-22 0,0-1 0,0 1 0,1 0 0,0 0 0,0 0 0,0 0 0,0 0 0,1 0 0,0 0 0,0 0 0,0 0 0,1 0 0,0 0 0,0 0 0,2 8 0,-1-10 0,0 1 0,-1-1 0,1 0 0,1 0 0,-1 0 0,0 0 0,1 0 0,-1 0 0,1-1 0,0 1 0,0-1 0,0 1 0,0-1 0,0 0 0,1-1 0,-1 1 0,0 0 0,1-1 0,0 0 0,-1 0 0,6 1 0,-3-1 0,-1 0 0,1-1 0,-1 1 0,1-1 0,-1-1 0,1 1 0,0-1 0,-1 0 0,0 0 0,1 0 0,-1-1 0,0 0 0,0 0 0,1 0 0,-2-1 0,1 0 0,0 0 0,0 0 0,4-5 0,-2 2 0,-1 0 0,0 0 0,0-1 0,-1 0 0,0 0 0,0 0 0,-1-1 0,0 0 0,0 1 0,-1-1 0,4-13 0,-4 12 0,-1 0 0,0 0 0,-1 0 0,0 0 0,0-17 0,-1 24 0,0-1 0,0 1 0,-1 0 0,1-1 0,-1 1 0,1 0 0,-1 0 0,0 0 0,0 0 0,0 0 0,0-1 0,0 2 0,0-1 0,-1 0 0,1 0 0,-1 0 0,1 1 0,-1-1 0,0 0 0,1 1 0,-1 0 0,0-1 0,0 1 0,0 0 0,0 0 0,0 0 0,0 0 0,-4 0 0,-4-2-273,-1 2 0,1 0 0,-1 0 0,-12 1 0,4 1-6553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30.837"/>
    </inkml:context>
    <inkml:brush xml:id="br0">
      <inkml:brushProperty name="width" value="0.05" units="cm"/>
      <inkml:brushProperty name="height" value="0.05" units="cm"/>
    </inkml:brush>
  </inkml:definitions>
  <inkml:trace contextRef="#ctx0" brushRef="#br0">444 0 24575,'-14'1'0,"0"1"0,-24 5 0,-22 2 0,-2-7 0,-1-2 0,-89-13 0,148 12 63,-17-2 195,21 3-339,-1 0 1,0 0 0,0 0 0,1 0-1,-1 0 1,0 0 0,0 0 0,1 0-1,-1 0 1,0 0 0,1 0-1,-1 1 1,0-1 0,0 0 0,1 0-1,-1 1 1,1-1 0,-1 1 0,0-1-1,0 1 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31.306"/>
    </inkml:context>
    <inkml:brush xml:id="br0">
      <inkml:brushProperty name="width" value="0.05" units="cm"/>
      <inkml:brushProperty name="height" value="0.05" units="cm"/>
    </inkml:brush>
  </inkml:definitions>
  <inkml:trace contextRef="#ctx0" brushRef="#br0">330 21 24575,'-6'-1'0,"0"0"0,0 1 0,1-2 0,-1 1 0,-5-3 0,-22-4 0,17 6 0,1 1 0,-1 1 0,0 0 0,1 1 0,-1 1 0,1 1 0,0 0 0,0 1 0,0 0 0,0 1 0,0 1 0,-19 11 0,31-16 0,0 1 0,0 0 0,1 1 0,-1-1 0,1 0 0,-1 1 0,1-1 0,0 1 0,0 0 0,0 0 0,0 0 0,1 0 0,-1 0 0,1 0 0,0 0 0,0 1 0,0-1 0,0 0 0,0 1 0,1-1 0,-1 0 0,1 1 0,0-1 0,0 1 0,1-1 0,-1 0 0,1 1 0,-1-1 0,1 1 0,2 4 0,1 3 0,0-1 0,1 0 0,0-1 0,1 1 0,0-1 0,0 0 0,1 0 0,12 12 0,-17-19 0,1 0 0,-1 0 0,1 0 0,0 0 0,-1 0 0,1-1 0,0 1 0,0-1 0,0 0 0,0 0 0,0 0 0,1 0 0,-1 0 0,0-1 0,0 1 0,5-1 0,-2 0 0,0-1 0,0 1 0,0-2 0,-1 1 0,1 0 0,0-1 0,-1 0 0,9-5 0,-1 0 0,0-1 0,0-1 0,-1 0 0,0-1 0,-1 0 0,13-14 0,-21 20 0,0 1 0,0-1 0,-1 0 0,1 0 0,-1 0 0,0-1 0,0 1 0,0 0 0,-1-1 0,2-6 0,-3 10 0,1 0 0,-1-1 0,0 1 0,0-1 0,0 1 0,0 0 0,-1-1 0,1 1 0,0-1 0,0 1 0,-1 0 0,1-1 0,-1 1 0,1 0 0,-1-1 0,0 1 0,0 0 0,1 0 0,-1 0 0,0-1 0,0 1 0,0 0 0,0 0 0,0 0 0,0 1 0,0-1 0,-1 0 0,1 0 0,0 0 0,0 1 0,-1-1 0,1 1 0,0-1 0,-1 1 0,1 0 0,-1-1 0,-1 1 0,-6-1-105,0 1-1,1 0 0,-1 0 0,0 1 1,1 0-1,-1 1 0,1 0 1,0 0-1,-11 5 0,15-6-202,-18 6-6518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5.512"/>
    </inkml:context>
    <inkml:brush xml:id="br0">
      <inkml:brushProperty name="width" value="0.05" units="cm"/>
      <inkml:brushProperty name="height" value="0.05" units="cm"/>
    </inkml:brush>
  </inkml:definitions>
  <inkml:trace contextRef="#ctx0" brushRef="#br0">118 55 24575,'0'-2'0,"0"0"0,0 0 0,0 0 0,-1-1 0,1 1 0,-1 0 0,1 0 0,-1 0 0,0 0 0,0 0 0,0 0 0,0 0 0,0 1 0,0-1 0,0 0 0,-1 1 0,1-1 0,-1 0 0,1 1 0,-1 0 0,-2-2 0,3 2 0,0 1 0,0-1 0,-1 0 0,1 1 0,0 0 0,-1-1 0,1 1 0,0 0 0,-1 0 0,1 0 0,-1 0 0,1 0 0,0 0 0,-1 0 0,1 0 0,0 0 0,-1 1 0,1-1 0,0 1 0,-1-1 0,1 1 0,0-1 0,0 1 0,-1 0 0,1 0 0,0-1 0,0 1 0,0 0 0,0 0 0,0 0 0,0 0 0,0 0 0,0 2 0,-5 5 0,0 1 0,1-1 0,1 1 0,-1 0 0,2 1 0,-1-1 0,1 1 0,1 0 0,-1 0 0,0 15 0,1-6 0,1 0 0,1 0 0,0 1 0,6 29 0,-5-44 0,0 1 0,0-1 0,1 0 0,0 0 0,-1 0 0,2 0 0,-1 0 0,1-1 0,0 1 0,0 0 0,0-1 0,0 0 0,1 0 0,-1 0 0,1 0 0,9 6 0,-8-7 0,0-1 0,1 1 0,-1-1 0,1 1 0,0-2 0,-1 1 0,1-1 0,0 1 0,0-2 0,0 1 0,0-1 0,0 0 0,0 0 0,0 0 0,7-2 0,-6 1 0,1-1 0,-1 0 0,1-1 0,-1 0 0,0 0 0,0 0 0,0-1 0,-1 0 0,1 0 0,-1-1 0,0 1 0,0-2 0,-1 1 0,1 0 0,-1-1 0,0 0 0,-1 0 0,1-1 0,5-10 0,-7 10 0,0 1 0,-1-1 0,1 1 0,-1-1 0,-1 0 0,1 0 0,-1 0 0,0 0 0,-1 0 0,1 0 0,-1 0 0,-1 0 0,0 0 0,0 0 0,0 0 0,0 0 0,-1 1 0,0-1 0,-1 0 0,0 1 0,-5-11 0,1 8 29,1 0-1,-1 1 1,-1-1-1,0 1 0,0 1 1,0 0-1,-1 0 1,0 0-1,0 1 1,-1 0-1,-19-8 1,21 11-124,1 0 0,-1 1 0,1 0 0,-1 0 1,0 0-1,1 1 0,-1 0 0,0 1 0,0 0 0,0 0 1,0 0-1,0 1 0,0 0 0,1 1 0,-1 0 1,0 0-1,-9 5 0,-4 5-6731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35.081"/>
    </inkml:context>
    <inkml:brush xml:id="br0">
      <inkml:brushProperty name="width" value="0.05" units="cm"/>
      <inkml:brushProperty name="height" value="0.05" units="cm"/>
    </inkml:brush>
  </inkml:definitions>
  <inkml:trace contextRef="#ctx0" brushRef="#br0">95 56 24575,'-8'-1'0,"-1"-1"0,1 0 0,1-1 0,-1 1 0,-14-8 0,13 5 0,7 5 0,0-1 0,0 0 0,0 0 0,0 0 0,1-1 0,-1 1 0,0 0 0,1-1 0,-1 1 0,-2-4 0,4 5 0,0 0 0,0 0 0,0-1 0,-1 1 0,1 0 0,0 0 0,0-1 0,0 1 0,0 0 0,0-1 0,0 1 0,0 0 0,0 0 0,0-1 0,0 1 0,0 0 0,0-1 0,0 1 0,0 0 0,0 0 0,0-1 0,0 1 0,1 0 0,-1 0 0,0-1 0,0 1 0,0 0 0,0 0 0,1-1 0,14-5 0,-7 6 0,0-1 0,0 1 0,0 1 0,0-1 0,-1 2 0,1-1 0,11 4 0,56 21 0,-58-19 0,-4-2 0,0 1 0,0 0 0,-1 1 0,0 0 0,0 1 0,0 0 0,11 12 0,-17-14 0,0 0 0,0 1 0,-1-1 0,0 1 0,-1 1 0,1-1 0,-1 1 0,-1-1 0,1 1 0,-1 0 0,-1 1 0,1-1 0,0 9 0,1 10-136,-2-1-1,0 0 1,-2 1-1,-1-1 1,-1 1-1,-1-1 1,-2 0-1,0 0 0,-18 46 1,19-63-6690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35.453"/>
    </inkml:context>
    <inkml:brush xml:id="br0">
      <inkml:brushProperty name="width" value="0.05" units="cm"/>
      <inkml:brushProperty name="height" value="0.05" units="cm"/>
    </inkml:brush>
  </inkml:definitions>
  <inkml:trace contextRef="#ctx0" brushRef="#br0">12 1 24575,'-1'0'0,"1"0"0,0 0 0,-1 0 0,1 0 0,-1 0 0,1 0 0,-1 0 0,1 0 0,0 0 0,-1 0 0,1 1 0,-1-1 0,1 0 0,0 0 0,-1 0 0,1 1 0,0-1 0,-1 0 0,1 0 0,0 1 0,-1-1 0,1 0 0,0 1 0,-1-1 0,1 0 0,0 1 0,0-1 0,0 0 0,-1 1 0,1-1 0,0 1 0,2 16 0,-1-13 0,1 0 0,0 0 0,0 0 0,0-1 0,5 7 0,1-2 0,0-1 0,0 1 0,1-2 0,0 1 0,1-1 0,-1-1 0,1 0 0,0 0 0,1-1 0,-1 0 0,1-1 0,11 3 0,-18-5 0,1-1 0,0 1 0,-1-1 0,1 1 0,0-1 0,0-1 0,-1 1 0,1-1 0,0 0 0,-1 0 0,1 0 0,-1 0 0,1-1 0,-1 0 0,0 0 0,0 0 0,0 0 0,0-1 0,0 0 0,0 0 0,-1 0 0,1 0 0,-1 0 0,0-1 0,0 1 0,0-1 0,0 0 0,-1 0 0,1 0 0,2-7 0,0-2 0,7-12 0,-12 25 0,0 1 0,0-1 0,0 0 0,0 0 0,0 0 0,0 0 0,0 0 0,0 0 0,0 0 0,0 0 0,0 0 0,0 0 0,0 0 0,0 0 0,0 0 0,0 0 0,0 0 0,0 0 0,1 0 0,-1 0 0,0 0 0,0 0 0,0 0 0,0 1 0,0-1 0,0 0 0,0 0 0,0 0 0,0 0 0,0 0 0,0 0 0,0 0 0,0 0 0,0 0 0,0 0 0,0 0 0,1 0 0,-1 0 0,0 0 0,0 0 0,0-1 0,0 1 0,0 0 0,0 0 0,0 0 0,0 0 0,0 0 0,0 0 0,0 0 0,0 0 0,0 0 0,0 0 0,0 0 0,0 0 0,0 0 0,0 0 0,0 0 0,0 0 0,0 0 0,0 0 0,1 0 0,-2 8 0,-5 13 0,-16 26-1365,9-23-5461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49.664"/>
    </inkml:context>
    <inkml:brush xml:id="br0">
      <inkml:brushProperty name="width" value="0.05" units="cm"/>
      <inkml:brushProperty name="height" value="0.05" units="cm"/>
    </inkml:brush>
  </inkml:definitions>
  <inkml:trace contextRef="#ctx0" brushRef="#br0">596 17 24575,'13'-2'0,"-15"-3"0,-22-3 0,4 7 0,0 1 0,0 0 0,1 1 0,-1 2 0,0 0 0,1 1 0,-21 6 0,0 3 0,2 2 0,-52 27 0,66-30 0,1 1 0,1 2 0,0 0 0,1 1 0,1 1 0,-26 29 0,39-38 0,0 0 0,1 1 0,0 0 0,1 0 0,0 1 0,0-1 0,1 1 0,-4 12 0,7-15 0,-1 0 0,1 1 0,0-1 0,1 0 0,0 1 0,0-1 0,0 0 0,1 0 0,0 1 0,1-1 0,0 0 0,0 0 0,3 8 0,0-5 0,1 0 0,0-1 0,0 0 0,1 1 0,0-2 0,0 1 0,1-1 0,0 0 0,1-1 0,0 0 0,0 0 0,0-1 0,1 0 0,0-1 0,11 5 0,7 1 0,0 0 0,0-2 0,1-2 0,45 8 0,27-6-1365,-7-6-5461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0.067"/>
    </inkml:context>
    <inkml:brush xml:id="br0">
      <inkml:brushProperty name="width" value="0.05" units="cm"/>
      <inkml:brushProperty name="height" value="0.05" units="cm"/>
    </inkml:brush>
  </inkml:definitions>
  <inkml:trace contextRef="#ctx0" brushRef="#br0">186 12 24575,'0'0'0,"0"-1"0,0 1 0,0-1 0,0 1 0,0-1 0,0 1 0,0-1 0,0 1 0,-1-1 0,1 1 0,0-1 0,0 1 0,-1-1 0,1 1 0,0 0 0,-1-1 0,1 1 0,0-1 0,-1 1 0,1 0 0,0-1 0,-1 1 0,1 0 0,-1 0 0,1-1 0,-1 1 0,1 0 0,-1 0 0,1 0 0,-1 0 0,1-1 0,-1 1 0,1 0 0,-1 0 0,1 0 0,-1 0 0,1 0 0,-1 0 0,1 0 0,-1 0 0,1 1 0,-1-1 0,1 0 0,-1 0 0,1 0 0,-1 0 0,1 1 0,0-1 0,-1 0 0,-2 1 0,1 0 0,0 0 0,0 0 0,0 0 0,0 0 0,0 1 0,0-1 0,0 1 0,-3 2 0,-4 12 0,1-1 0,0 1 0,1 0 0,1 0 0,-8 34 0,4-12 0,-6 12 99,-7 22-831,-16 93 0,36-144-6094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0.316"/>
    </inkml:context>
    <inkml:brush xml:id="br0">
      <inkml:brushProperty name="width" value="0.05" units="cm"/>
      <inkml:brushProperty name="height" value="0.05" units="cm"/>
    </inkml:brush>
  </inkml:definitions>
  <inkml:trace contextRef="#ctx0" brushRef="#br0">33 228 24575,'-2'-30'0,"-1"-1"0,-1 1 0,-12-45 0,12 61 0,3 10 0,0 0 0,1 1 0,-1-1 0,1 0 0,0 0 0,0 0 0,1-7 0,-1 11 0,0-1 0,0 1 0,0-1 0,0 1 0,0-1 0,1 1 0,-1-1 0,0 1 0,0 0 0,1-1 0,-1 1 0,0-1 0,1 1 0,-1 0 0,0-1 0,1 1 0,-1 0 0,1-1 0,-1 1 0,0 0 0,1 0 0,-1-1 0,1 1 0,-1 0 0,1 0 0,1 0 0,-1 0 0,0 0 0,1 0 0,-1 0 0,1 0 0,-1 1 0,0-1 0,1 1 0,-1-1 0,0 1 0,0-1 0,0 1 0,1 0 0,0 0 0,16 11 0,-1 1 0,-1 1 0,0 0 0,0 1 0,-2 1 0,0 0 0,0 1 0,-2 1 0,12 21 0,5 14 0,43 113 0,-63-140-455,0 1 0,6 35 0,-11-37-6371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0.486"/>
    </inkml:context>
    <inkml:brush xml:id="br0">
      <inkml:brushProperty name="width" value="0.05" units="cm"/>
      <inkml:brushProperty name="height" value="0.05" units="cm"/>
    </inkml:brush>
  </inkml:definitions>
  <inkml:trace contextRef="#ctx0" brushRef="#br0">91 44 24575,'-6'-3'0,"-5"-1"0,-8 0 0,-3 1 0,3-2 0,6-1 0,13 2 0,12 0 0,14 2 0,14 0 0,14 2 0,9 0 0,11 0 0,4 0 0,2 0 0,-3-3 0,-16-1-8191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0.723"/>
    </inkml:context>
    <inkml:brush xml:id="br0">
      <inkml:brushProperty name="width" value="0.05" units="cm"/>
      <inkml:brushProperty name="height" value="0.05" units="cm"/>
    </inkml:brush>
  </inkml:definitions>
  <inkml:trace contextRef="#ctx0" brushRef="#br0">1 21 24575,'5'-18'0,"0"15"0,-1 12 0,5 32 86,-3 0-1,-1 0 0,0 60 1,-21 124-1793,13-204-5119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0.959"/>
    </inkml:context>
    <inkml:brush xml:id="br0">
      <inkml:brushProperty name="width" value="0.05" units="cm"/>
      <inkml:brushProperty name="height" value="0.05" units="cm"/>
    </inkml:brush>
  </inkml:definitions>
  <inkml:trace contextRef="#ctx0" brushRef="#br0">97 242 24575,'-72'-151'0,"70"145"0,-2-1 0,0-1 0,0 0 0,1 0 0,-3-14 0,5 21 0,1 0 0,0 0 0,0 0 0,-1 0 0,1 0 0,0 0 0,0 0 0,0 0 0,0 0 0,1 0 0,-1 0 0,0 0 0,0 0 0,0 0 0,1 0 0,-1 0 0,1 0 0,-1 0 0,1 0 0,-1 1 0,1-1 0,-1 0 0,1 0 0,0 0 0,-1 1 0,1-1 0,0 0 0,0 1 0,0-1 0,-1 0 0,1 1 0,0-1 0,0 1 0,0 0 0,0-1 0,0 1 0,0 0 0,0-1 0,0 1 0,0 0 0,0 0 0,0 0 0,0 0 0,0 0 0,0 0 0,0 0 0,0 0 0,2 1 0,9 0 0,0 1 0,0 1 0,-1 0 0,1 0 0,-1 1 0,0 0 0,12 7 0,73 46 0,-77-44 0,31 26 0,-46-35 0,1 0 0,-1 1 0,0-1 0,0 1 0,-1 0 0,1 0 0,-1 0 0,0 0 0,0 1 0,-1-1 0,4 12 0,-5-15 0,-1 0 0,0 0 0,0 0 0,0 0 0,0-1 0,0 1 0,0 0 0,-1 0 0,1 0 0,0-1 0,-1 1 0,0 0 0,1 0 0,-1-1 0,0 1 0,0 0 0,-2 2 0,1-1 0,-1 0 0,1-1 0,-1 1 0,0 0 0,0-1 0,0 0 0,-1 0 0,-3 2 0,-5 2 0,-1-1 0,0 0 0,-25 5 0,-3-3-682,-57 3-1,28-6-6143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2.273"/>
    </inkml:context>
    <inkml:brush xml:id="br0">
      <inkml:brushProperty name="width" value="0.05" units="cm"/>
      <inkml:brushProperty name="height" value="0.05" units="cm"/>
    </inkml:brush>
  </inkml:definitions>
  <inkml:trace contextRef="#ctx0" brushRef="#br0">553 143 24575,'6'-6'0,"-1"0"0,1-1 0,-1 1 0,-1-1 0,1-1 0,-1 1 0,-1 0 0,6-16 0,-8 21 0,0 0 0,-1 0 0,1 0 0,-1 0 0,0 0 0,0 0 0,1 0 0,-1 0 0,0 0 0,-1 0 0,1 0 0,0 0 0,-1 1 0,1-1 0,-1 0 0,1 0 0,-1 0 0,0 0 0,0 0 0,0 1 0,0-1 0,0 0 0,0 1 0,0-1 0,-1 0 0,1 1 0,0 0 0,-1-1 0,0 1 0,1 0 0,-1 0 0,0 0 0,1 0 0,-1 0 0,0 0 0,0 0 0,0 1 0,0-1 0,0 1 0,0-1 0,0 1 0,-2 0 0,-5-1 0,0 0 0,-1 0 0,1 2 0,0-1 0,0 1 0,0 0 0,-1 1 0,1 0 0,0 0 0,-9 4 0,-4 3 0,1 1 0,-39 23 0,30-14 0,1 2 0,1 0 0,0 3 0,2 0 0,1 1 0,1 2 0,1 0 0,-32 51 0,44-60 0,1 1 0,0 0 0,1 0 0,1 1 0,1 0 0,1 1 0,1-1 0,1 1 0,1 0 0,0 0 0,2 1 0,0-1 0,1 0 0,2 0 0,6 39 0,-1-37-13,0 0-1,1 0 1,1-1-1,2 0 1,0-1-1,1 0 1,1-1-1,1 0 1,31 33-1,-14-21-378,2-2-1,1-1 0,1-2 1,52 31-1,42 16-5700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4:52.831"/>
    </inkml:context>
    <inkml:brush xml:id="br0">
      <inkml:brushProperty name="width" value="0.05" units="cm"/>
      <inkml:brushProperty name="height" value="0.05" units="cm"/>
    </inkml:brush>
  </inkml:definitions>
  <inkml:trace contextRef="#ctx0" brushRef="#br0">421 8 24575,'0'0'0,"0"0"0,-1 0 0,1 0 0,0 0 0,0 0 0,0 0 0,-1 0 0,1 0 0,0 0 0,0 0 0,-1 0 0,1 0 0,0 0 0,0 0 0,0-1 0,-1 1 0,1 0 0,0 0 0,0 0 0,0 0 0,-1 0 0,1 0 0,0-1 0,0 1 0,0 0 0,0 0 0,-1 0 0,1 0 0,0-1 0,0 1 0,0 0 0,0 0 0,0 0 0,0-1 0,0 1 0,0 0 0,0 0 0,-1 0 0,1-1 0,0 1 0,0 0 0,1-1 0,-1 1 0,0 0 0,1 0 0,-1 0 0,1-1 0,-1 1 0,0 0 0,1 0 0,-1 0 0,0 0 0,1 0 0,-1 0 0,1 0 0,-1 0 0,0 0 0,1 0 0,-1 0 0,1 0 0,-1 0 0,0 0 0,1 1 0,-1-1 0,1 0 0,-1 0 0,0 0 0,1 0 0,-1 1 0,0-1 0,1 0 0,-1 0 0,0 1 0,0-1 0,1 1 0,4 3 0,0 0 0,0 0 0,0 1 0,-1 0 0,1 0 0,-1 0 0,0 0 0,-1 1 0,5 9 0,1 4 0,12 36 0,-13-28 0,-1 1 0,-1 0 0,-2 0 0,-1 0 0,-1 0 0,-2 1 0,0-1 0,-2 1 0,-2-1 0,0 0 0,-2 0 0,0 0 0,-2-1 0,-16 35 0,8-25 0,-1-2 0,-2 0 0,-2-1 0,-1-2 0,-1 0 0,-2-1 0,-1-1 0,-2-2 0,-55 46 0,-20-2-1365,5-13-5461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5.777"/>
    </inkml:context>
    <inkml:brush xml:id="br0">
      <inkml:brushProperty name="width" value="0.05" units="cm"/>
      <inkml:brushProperty name="height" value="0.05" units="cm"/>
    </inkml:brush>
  </inkml:definitions>
  <inkml:trace contextRef="#ctx0" brushRef="#br0">16 40 24575,'-3'-3'0,"-4"-5"0,2 0 0,5 0 0,9 3 0,6 1 0,6 2 0,7 1 0,4 1 0,3 0 0,-1 0 0,-3 0 0,-4 1 0,-7-1-8191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50.229"/>
    </inkml:context>
    <inkml:brush xml:id="br0">
      <inkml:brushProperty name="width" value="0.05" units="cm"/>
      <inkml:brushProperty name="height" value="0.05" units="cm"/>
    </inkml:brush>
  </inkml:definitions>
  <inkml:trace contextRef="#ctx0" brushRef="#br0">65 55 24575,'-4'0'0,"-38"-3"0,41 3 0,0 0 0,1 0 0,-1 0 0,0 0 0,0-1 0,1 1 0,-1 0 0,0 0 0,1 0 0,-1-1 0,0 1 0,1 0 0,-1-1 0,0 1 0,1 0 0,-1-1 0,1 1 0,-1-1 0,1 1 0,-1-1 0,1 1 0,-1-1 0,1 1 0,-1-1 0,1 0 0,0 1 0,-1-1 0,1 0 0,0 1 0,-1-1 0,1 0 0,0 1 0,0-1 0,0 0 0,0 0 0,0 1 0,0-1 0,0 0 0,0 1 0,0-1 0,0 0 0,0 0 0,0 1 0,1-1 0,-1 0 0,0 1 0,0-1 0,1 0 0,0 0 0,0-1 0,1 0 0,0 0 0,-1 0 0,1 0 0,0 0 0,0 1 0,0-1 0,1 1 0,-1-1 0,0 1 0,1 0 0,-1 0 0,0 0 0,1 0 0,0 1 0,-1-1 0,1 1 0,-1-1 0,1 1 0,-1 0 0,1 0 0,0 0 0,-1 0 0,1 1 0,-1-1 0,5 2 0,3 0 0,0 0 0,0 1 0,0 1 0,0-1 0,13 9 0,37 26 0,66 54 0,-62-44 0,-17-12 0,-2 1 0,-2 3 0,53 62 0,-80-83 0,3 5 0,1-1 0,2 0 0,45 36 0,-65-57-91,1 0 0,0 0 0,-1-1 0,1 1 0,0-1 0,0 1 0,0-1 0,1 0 0,-1 0 0,0-1 0,0 1 0,0 0 0,1-1 0,4 0 0,3-2-6735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50.559"/>
    </inkml:context>
    <inkml:brush xml:id="br0">
      <inkml:brushProperty name="width" value="0.05" units="cm"/>
      <inkml:brushProperty name="height" value="0.05" units="cm"/>
    </inkml:brush>
  </inkml:definitions>
  <inkml:trace contextRef="#ctx0" brushRef="#br0">646 2 24575,'-12'0'0,"10"-1"0,1 1 0,0 0 0,0 0 0,-1 0 0,1 0 0,0 0 0,0 0 0,-1 0 0,1 0 0,0 0 0,0 0 0,-1 1 0,1-1 0,0 1 0,0-1 0,0 1 0,0-1 0,0 1 0,0 0 0,0-1 0,0 1 0,0 0 0,0 0 0,0 0 0,0 0 0,0 0 0,0 0 0,1 0 0,-1 0 0,0 0 0,1 0 0,-1 0 0,1 0 0,-1 2 0,-12 22 0,-2-1 0,0-1 0,-2 0 0,0-1 0,-38 36 0,-115 87 0,47-44 0,72-52-682,-55 68-1,91-99-6143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5:51.338"/>
    </inkml:context>
    <inkml:brush xml:id="br0">
      <inkml:brushProperty name="width" value="0.05" units="cm"/>
      <inkml:brushProperty name="height" value="0.05" units="cm"/>
    </inkml:brush>
  </inkml:definitions>
  <inkml:trace contextRef="#ctx0" brushRef="#br0">1479 294 24575,'-1'-5'0,"0"1"0,0-1 0,-1 1 0,0 0 0,0-1 0,0 1 0,0 0 0,-4-4 0,-3-9 0,-3-8 0,0 1 0,-21-31 0,26 46 0,0 1 0,0 0 0,0 1 0,-1-1 0,0 1 0,0 1 0,-1 0 0,0 0 0,-11-6 0,-2 3 0,-1 0 0,1 1 0,-2 1 0,1 1 0,-1 2 0,0 0 0,0 1 0,0 2 0,0 0 0,-40 5 0,10 2 0,0 3 0,0 3 0,-82 29 0,86-23 0,2 2 0,0 2 0,1 2 0,1 3 0,2 1 0,0 2 0,2 2 0,2 2 0,1 2 0,-35 41 0,52-50 0,1 1 0,1 0 0,2 2 0,0 0 0,3 1 0,-24 63 0,31-66 0,1 0 0,1 0 0,1 0 0,2 1 0,1 0 0,1 0 0,1 0 0,2 0 0,5 30 0,0-27 0,1 0 0,2-1 0,1 0 0,2 0 0,0-1 0,2-1 0,2 0 0,0-1 0,2-1 0,1-1 0,27 29 0,3-5 0,1-2 0,3-2 0,1-3 0,75 44 0,-79-56 0,2-3 0,0-2 0,2-3 0,1-1 0,1-4 0,70 15 0,-78-24 0,0-2 0,1-2 0,0-2 0,0-3 0,0-1 0,0-3 0,88-18 0,-102 12 0,0-1 0,-1-3 0,-1 0 0,0-3 0,-1 0 0,-1-2 0,0-2 0,-2-1 0,0-1 0,46-47 0,-36 27 0,-2-2 0,-1-1 0,-3-2 0,-2-1 0,-2-1 0,27-64 0,-44 83 0,0 0 0,-3-1 0,0 0 0,-2-1 0,-1 0 0,3-59 0,-9 71 0,-1-1 0,-2 0 0,0 1 0,-1-1 0,-1 1 0,-1 0 0,-1 0 0,-1 0 0,0 1 0,-2 0 0,-16-28 0,6 19 0,-2 1 0,-1 1 0,0 0 0,-2 2 0,-1 1 0,-37-28 0,-5 4 0,-109-61 0,93 63 0,-175-67 0,217 98 0,-1 3 0,0 1 0,-1 2 0,0 2 0,0 2 0,-72 1 0,76 7-1365,6 2-5461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5.123"/>
    </inkml:context>
    <inkml:brush xml:id="br0">
      <inkml:brushProperty name="width" value="0.05" units="cm"/>
      <inkml:brushProperty name="height" value="0.05" units="cm"/>
    </inkml:brush>
  </inkml:definitions>
  <inkml:trace contextRef="#ctx0" brushRef="#br0">285 42 24575,'10'-3'0,"1"0"0,-11 3 0,1 0 0,-1 0 0,0 1 0,1-1 0,-1 0 0,0 1 0,0-1 0,1 0 0,-1 1 0,0-1 0,0 0 0,0 1 0,0-1 0,1 0 0,-1 1 0,0-1 0,0 1 0,0-1 0,0 0 0,0 1 0,0-1 0,0 1 0,0-1 0,0 0 0,0 1 0,0-1 0,0 1 0,0-1 0,0 0 0,-1 1 0,1-1 0,0 1 0,-2 7 0,0 0 0,-1 0 0,0 0 0,0 0 0,-1 0 0,-6 11 0,-34 43 0,18-27 0,-41 55 0,43-62 0,2 1 0,2 1 0,0 1 0,-21 46 0,35-64 0,-5 13 0,11-25 0,0-1 0,0 1 0,0 0 0,0 0 0,0 0 0,0-1 0,0 1 0,0 0 0,0 0 0,1 0 0,-1-1 0,0 1 0,1 0 0,-1 0 0,0-1 0,1 1 0,-1 0 0,1-1 0,-1 1 0,1 0 0,-1-1 0,1 1 0,-1-1 0,1 1 0,0-1 0,-1 1 0,1-1 0,0 1 0,0 0 0,34 18 0,-2 3 0,0 1 0,47 42 0,6 6 0,31 27 0,-112-92 0,1 0 0,-1 1 0,0-1 0,0 1 0,0 0 0,-1 0 0,0 1 0,-1 0 0,0-1 0,0 1 0,0 0 0,-1 0 0,0 0 0,-1 1 0,1 7 0,-2-13 0,0-1 0,0 0 0,0 1 0,1-1 0,-1 0 0,1 1 0,0-1 0,-1 0 0,1 0 0,0 1 0,0-1 0,0 0 0,1 0 0,-1 0 0,0 0 0,1-1 0,0 1 0,-1 0 0,3 1 0,-1-2 0,0 0 0,0 0 0,0 0 0,0 0 0,0-1 0,0 1 0,0-1 0,0 0 0,1 0 0,-1 0 0,0 0 0,0-1 0,6-1 0,261-24 0,2 23 0,-204 3 0,-52-1 0,1-1 0,-1-1 0,0-1 0,0 0 0,-1-1 0,23-10 0,42-13 0,74-3 0,-110 22 0,-42 9 0,0-1 0,0 0 0,0 0 0,0 0 0,0 0 0,0 0 0,0 0 0,0 0 0,0 0 0,0-1 0,-1 1 0,1-1 0,-1 0 0,1 1 0,-1-1 0,0 0 0,2-2 0,-3 4 0,0-1 0,0 0 0,0 1 0,0-1 0,0 1 0,0-1 0,0 1 0,0-1 0,0 0 0,0 1 0,0-1 0,0 1 0,0-1 0,0 1 0,-1-1 0,1 0 0,0 1 0,0-1 0,-1 1 0,1 0 0,0-1 0,-1 1 0,1-1 0,-1 1 0,1-1 0,0 1 0,-1 0 0,1-1 0,-1 1 0,1 0 0,-2-1 0,1 1 0,1-1 0,-1 1 0,0-1 0,1 1 0,-1-1 0,1 1 0,-1-1 0,0 0 0,1 1 0,-1-1 0,1 0 0,0 1 0,-1-1 0,1 0 0,-1 1 0,1-1 0,0 0 0,0 0 0,-1 0 0,1 1 0,0-1 0,0-2 0,2-4 0,0 0 0,1 0 0,0 0 0,1 0 0,-1 0 0,1 1 0,0-1 0,1 1 0,-1 0 0,9-8 0,6-9 0,59-91 0,29-37 0,-104 146 0,0 1 0,0-1 0,-1 0 0,0 0 0,0 0 0,0-1 0,0 1 0,-1 0 0,1-6 0,-1 4 0,1 0 0,0 0 0,0 1 0,4-11 0,-5 17 0,-1-1 0,0 1 0,0-1 0,0 1 0,1 0 0,-1-1 0,0 1 0,0-1 0,0 1 0,0-1 0,0 1 0,0-1 0,0 1 0,0-1 0,0 1 0,0-1 0,0 1 0,-1-1 0,1 1 0,0-1 0,0 1 0,0-1 0,-1 1 0,1-1 0,0 1 0,0 0 0,-1-1 0,1 1 0,0-1 0,-1 1 0,1 0 0,0-1 0,-1 1 0,1 0 0,-1 0 0,1-1 0,-1 1 0,1 0 0,0 0 0,-1 0 0,1-1 0,-1 1 0,0 0 0,-29-6 0,19 5 0,-7-3 0,1-1 0,-1-1 0,1 0 0,0-1 0,0-1 0,-19-12 0,2-3 0,-53-47 0,57 45 0,10 9 0,2 0 0,0 0 0,0-2 0,2 0 0,-25-36 0,39 52 0,0-1 0,0 0 0,0 1 0,0 0 0,-1 0 0,1 0 0,-1 0 0,0 0 0,1 0 0,-1 0 0,0 1 0,0 0 0,0-1 0,0 1 0,0 0 0,-1 1 0,1-1 0,0 0 0,-5 1 0,-8-1 0,-1 0 0,-27 4 0,24-2 0,-277 28 0,196-17 0,-106 2 0,123-10 0,21 4 0,44-4 0,-35 1 0,0-6-1365,38 1-5461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6.039"/>
    </inkml:context>
    <inkml:brush xml:id="br0">
      <inkml:brushProperty name="width" value="0.05" units="cm"/>
      <inkml:brushProperty name="height" value="0.05" units="cm"/>
    </inkml:brush>
  </inkml:definitions>
  <inkml:trace contextRef="#ctx0" brushRef="#br0">9 0 24575,'-3'0'0,"-1"3"0,3 2 0,2 2 0,4 3 0,0 7 0,1 3 0,2 4 0,-1 5 0,-1 4 0,-2-1 0,-1 0 0,-2-1 0,3-1 0,0-2 0,-1-2 0,0-6-8191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6.886"/>
    </inkml:context>
    <inkml:brush xml:id="br0">
      <inkml:brushProperty name="width" value="0.05" units="cm"/>
      <inkml:brushProperty name="height" value="0.05" units="cm"/>
    </inkml:brush>
  </inkml:definitions>
  <inkml:trace contextRef="#ctx0" brushRef="#br0">11 47 24575,'0'-3'0,"-3"-1"0,-1-3 0,1-4 0,3 1 0,5 1 0,4 6 0,2 6 0,1 6 0,3 5 0,-3 6 0,1 2 0,-2 2 0,0 2 0,-2 0 0,1-2 0,-1-1 0,-2-4-8191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7.198"/>
    </inkml:context>
    <inkml:brush xml:id="br0">
      <inkml:brushProperty name="width" value="0.05" units="cm"/>
      <inkml:brushProperty name="height" value="0.05" units="cm"/>
    </inkml:brush>
  </inkml:definitions>
  <inkml:trace contextRef="#ctx0" brushRef="#br0">0 221 24575,'0'-19'0,"1"1"0,0-1 0,1 1 0,8-33 0,-9 46 0,1 0 0,0 0 0,0 0 0,0 1 0,0-1 0,1 0 0,0 1 0,0 0 0,0-1 0,1 1 0,-1 0 0,1 1 0,0-1 0,0 1 0,0-1 0,1 1 0,-1 1 0,1-1 0,-1 1 0,1-1 0,7-1 0,2 1 0,0 0 0,0 1 0,1 1 0,-1 0 0,0 1 0,0 1 0,1 0 0,-1 1 0,0 0 0,0 1 0,-1 1 0,1 0 0,0 1 0,-1 0 0,17 10 0,-26-13 0,-1 0 0,0 1 0,1-1 0,-1 1 0,0-1 0,0 1 0,0 0 0,-1 0 0,1 0 0,-1 0 0,0 1 0,1-1 0,-1 1 0,-1-1 0,1 1 0,-1 0 0,3 7 0,-4-7 0,1-1 0,-1 1 0,0-1 0,-1 1 0,1-1 0,0 1 0,-1-1 0,0 1 0,0-1 0,0 1 0,0-1 0,-1 0 0,1 0 0,-1 1 0,0-1 0,1 0 0,-2-1 0,1 1 0,0 0 0,-5 4 0,-5 3 0,0-1 0,0 0 0,0-1 0,-1 0 0,-1-1 0,1 0 0,-1-1 0,-26 7 0,16-6 0,0-2 0,0 0 0,0-2 0,-41 1 0,40-6-1365,6-2-5461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7.980"/>
    </inkml:context>
    <inkml:brush xml:id="br0">
      <inkml:brushProperty name="width" value="0.05" units="cm"/>
      <inkml:brushProperty name="height" value="0.05" units="cm"/>
    </inkml:brush>
  </inkml:definitions>
  <inkml:trace contextRef="#ctx0" brushRef="#br0">61 5 24575,'0'3'0,"-1"0"0,0 0 0,-1 0 0,1 0 0,0-1 0,-1 1 0,1 0 0,-1 0 0,0-1 0,0 1 0,-4 3 0,-5 9 0,7-9 0,1 1 0,0-1 0,0 1 0,0 0 0,1 0 0,0 0 0,1 0 0,0 0 0,0 0 0,0 0 0,1 0 0,0 8 0,0-11 0,1 0 0,-1-1 0,1 1 0,0 0 0,0-1 0,0 1 0,1-1 0,-1 1 0,1-1 0,0 1 0,0-1 0,0 0 0,0 0 0,1 0 0,-1 0 0,1-1 0,0 1 0,-1 0 0,1-1 0,0 0 0,1 0 0,-1 0 0,0 0 0,5 1 0,2 1 0,1-1 0,0 0 0,0-1 0,0 0 0,1-1 0,-1 0 0,0 0 0,14-2 0,-17 0 0,0 0 0,-1 0 0,1 0 0,-1-1 0,0 0 0,1 0 0,-1-1 0,0 0 0,0 0 0,0-1 0,-1 0 0,1 0 0,5-5 0,-10 7 0,0-1 0,0 1 0,0 0 0,0 0 0,0-1 0,0 1 0,-1-1 0,1 0 0,-1 1 0,0-1 0,0 0 0,0 0 0,0 0 0,-1 0 0,1 0 0,-1 0 0,1 0 0,-1 0 0,0 0 0,0 0 0,-1 0 0,1 0 0,-1 0 0,1 0 0,-1 0 0,0 1 0,0-1 0,0 0 0,0 0 0,-1 1 0,1-1 0,-4-4 0,-1-1 0,0 0 0,0 1 0,-1 0 0,0 0 0,0 0 0,-1 1 0,1 0 0,-18-9 0,9 8-151,0 0-1,0 2 0,-1 0 0,1 0 1,-1 2-1,0 0 0,-1 1 1,-29 0-1,19 2-6674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8.680"/>
    </inkml:context>
    <inkml:brush xml:id="br0">
      <inkml:brushProperty name="width" value="0.05" units="cm"/>
      <inkml:brushProperty name="height" value="0.05" units="cm"/>
    </inkml:brush>
  </inkml:definitions>
  <inkml:trace contextRef="#ctx0" brushRef="#br0">27 2 24575,'-12'0'0,"11"-1"0,0 1 0,1 0 0,-1 0 0,0 0 0,0 0 0,0 0 0,1 0 0,-1 0 0,0 0 0,0 0 0,1 0 0,-1 1 0,0-1 0,0 0 0,1 0 0,-2 1 0,2 0 0,0 0 0,-1 0 0,1 0 0,0 0 0,0 0 0,0 0 0,0-1 0,0 1 0,0 0 0,0 0 0,1 0 0,-1 0 0,0 0 0,0 0 0,1 0 0,-1 0 0,0-1 0,1 1 0,0 1 0,13 28 0,23 37 0,-22-42 0,-1 1 0,14 35 0,-24-46-1365,-1-1-5461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9.774"/>
    </inkml:context>
    <inkml:brush xml:id="br0">
      <inkml:brushProperty name="width" value="0.05" units="cm"/>
      <inkml:brushProperty name="height" value="0.05" units="cm"/>
    </inkml:brush>
  </inkml:definitions>
  <inkml:trace contextRef="#ctx0" brushRef="#br0">197 77 24575,'3'0'0,"0"0"0,0-1 0,0 0 0,1 0 0,-1 0 0,0 0 0,0 0 0,0-1 0,0 1 0,-1-1 0,1 1 0,0-1 0,-1 0 0,1-1 0,2-1 0,-5 3 0,1 0 0,0 1 0,-1-1 0,1 0 0,0 0 0,-1 0 0,1 1 0,-1-1 0,1 0 0,-1 0 0,1 0 0,-1 0 0,0 0 0,1 0 0,-1 0 0,0 0 0,0 0 0,0 0 0,0 0 0,0 0 0,0-1 0,0 1 0,0 0 0,-1 0 0,1 0 0,0 0 0,0 0 0,-1 0 0,1 0 0,-1 1 0,1-1 0,-1 0 0,1 0 0,-1 0 0,0 0 0,1 0 0,-1 1 0,0-1 0,0 0 0,1 1 0,-1-1 0,0 0 0,0 1 0,0-1 0,0 1 0,0 0 0,0-1 0,-1 0 0,-5-1 0,1 0 0,0 0 0,0 0 0,-1 1 0,1 0 0,-1 0 0,1 1 0,-1-1 0,0 2 0,1-1 0,-1 1 0,1 0 0,-13 3 0,7-1 0,-1 1 0,1 1 0,0 0 0,1 0 0,0 1 0,-14 9 0,22-13 0,0 0 0,1 0 0,-1 0 0,1 0 0,-1 1 0,1-1 0,0 0 0,0 1 0,0 0 0,0 0 0,0-1 0,1 1 0,-1 0 0,1 1 0,0-1 0,0 0 0,-1 4 0,2-4 0,0-1 0,0 1 0,0-1 0,1 1 0,-1 0 0,1-1 0,0 0 0,0 1 0,0-1 0,0 1 0,0-1 0,0 0 0,1 0 0,-1 0 0,1 0 0,-1 0 0,1 0 0,0 0 0,0 0 0,0-1 0,0 1 0,4 2 0,15 9 0,0-1 0,1 0 0,26 9 0,-28-13 0,-1 0 0,0 1 0,0 2 0,32 22 0,-49-31 0,1 1 0,-1-1 0,1 0 0,-1 1 0,0 0 0,0-1 0,0 1 0,0 0 0,0 0 0,-1 0 0,1 0 0,-1 0 0,0 0 0,0 1 0,0-1 0,0 4 0,-1-5 0,0 1 0,0-1 0,0 0 0,-1 1 0,1-1 0,-1 0 0,0 1 0,1-1 0,-1 0 0,0 0 0,0 0 0,-1 0 0,1 0 0,0 0 0,-1 0 0,1 0 0,-1 0 0,0-1 0,1 1 0,-1 0 0,0-1 0,0 0 0,-3 2 0,-6 4 0,0-1 0,-1 0 0,1-1 0,-1-1 0,0 0 0,-1 0 0,1-1 0,-1-1 0,1 0 0,-1-1 0,0 0 0,1-1 0,-24-2 0,33 1-124,0 1 0,0-1 0,1 0 0,-1-1 0,0 1 0,0 0-1,1-1 1,-1 0 0,1 1 0,-5-5 0,-3-6-6702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6.153"/>
    </inkml:context>
    <inkml:brush xml:id="br0">
      <inkml:brushProperty name="width" value="0.05" units="cm"/>
      <inkml:brushProperty name="height" value="0.05" units="cm"/>
    </inkml:brush>
  </inkml:definitions>
  <inkml:trace contextRef="#ctx0" brushRef="#br0">295 13 24575,'-3'-1'0,"1"-1"0,-1 1 0,1-1 0,-1 1 0,1 0 0,-1 0 0,0 0 0,0 0 0,1 1 0,-1-1 0,0 1 0,0-1 0,0 1 0,0 0 0,0 0 0,0 1 0,1-1 0,-5 1 0,-3 1 0,0 0 0,0 1 0,-17 7 0,15-4 0,1 0 0,-1 2 0,1-1 0,1 2 0,-1-1 0,1 1 0,1 1 0,0 0 0,0 0 0,1 1 0,0 0 0,1 0 0,0 1 0,1 0 0,0 0 0,1 0 0,-4 17 0,4-12 0,0 0 0,1 0 0,1 1 0,1-1 0,0 1 0,1 0 0,1-1 0,1 1 0,0 0 0,2-1 0,0 1 0,8 27 0,-8-37 22,0-1-1,1 1 0,-1-1 1,1 0-1,1 0 0,-1 0 1,1 0-1,1-1 0,-1 0 1,1 0-1,0-1 0,0 1 1,0-1-1,1-1 0,9 6 1,-3-4-236,0 0 1,1-1 0,-1-1-1,1 0 1,0-1 0,0 0-1,25 1 1,12-2-6613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40.164"/>
    </inkml:context>
    <inkml:brush xml:id="br0">
      <inkml:brushProperty name="width" value="0.05" units="cm"/>
      <inkml:brushProperty name="height" value="0.05" units="cm"/>
    </inkml:brush>
  </inkml:definitions>
  <inkml:trace contextRef="#ctx0" brushRef="#br0">132 20 24575,'-4'0'0,"-1"1"0,1 0 0,-1 0 0,1 0 0,0 0 0,0 1 0,-1-1 0,1 1 0,0 0 0,0 1 0,1-1 0,-1 0 0,0 1 0,1 0 0,0 0 0,-6 7 0,4-5 0,1 0 0,0 0 0,1 0 0,-1 1 0,1 0 0,0-1 0,1 1 0,-1 0 0,1 1 0,0-1 0,-1 7 0,2-8 0,1 1 0,-1-1 0,1 1 0,0-1 0,0 1 0,1 0 0,-1-1 0,1 1 0,1-1 0,-1 0 0,4 8 0,-3-9 0,0-1 0,0 1 0,0-1 0,1 0 0,-1 0 0,1 0 0,0 0 0,0-1 0,0 1 0,0-1 0,1 1 0,-1-1 0,1 0 0,-1-1 0,1 1 0,6 2 0,-4-3 0,0 1 0,1-1 0,-1 0 0,1 0 0,-1-1 0,1 0 0,-1 0 0,1 0 0,-1-1 0,1 0 0,-1 0 0,0-1 0,0 0 0,1 0 0,-1 0 0,0-1 0,-1 0 0,1 0 0,9-6 0,-11 5 0,1 1 0,-1-1 0,1 0 0,-1 0 0,0 0 0,-1 0 0,1-1 0,-1 0 0,0 1 0,0-1 0,0 0 0,-1-1 0,1 1 0,-1 0 0,-1-1 0,1 1 0,-1-1 0,0 0 0,0 1 0,0-1 0,-1 0 0,0-8 0,-1 10 11,0 0 0,1 0-1,-1 0 1,-1 0 0,1 0-1,0 0 1,-1 0 0,0 1-1,0-1 1,0 1 0,0-1-1,-1 1 1,0-1 0,1 1-1,-4-3 1,0 2 8,1 0 0,-1 0 0,0 0 0,0 1 0,0-1 0,-1 1 0,1 1 0,-9-3 0,-3 1-304,-1 0 1,1 1-1,0 1 1,-1 1-1,-33 2 1,12 3-6542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49.347"/>
    </inkml:context>
    <inkml:brush xml:id="br0">
      <inkml:brushProperty name="width" value="0.05" units="cm"/>
      <inkml:brushProperty name="height" value="0.05" units="cm"/>
    </inkml:brush>
  </inkml:definitions>
  <inkml:trace contextRef="#ctx0" brushRef="#br0">58 133 24575,'1'0'0,"1"-1"0,-1 1 0,1 0 0,-1 0 0,1 0 0,-1 0 0,1 0 0,-1 1 0,1-1 0,-1 0 0,1 1 0,-1-1 0,0 1 0,1-1 0,-1 1 0,0 0 0,2 1 0,-3-1 0,0 0 0,0 1 0,0-1 0,0 0 0,0 1 0,0-1 0,0 0 0,-1 1 0,1-1 0,-1 0 0,1 0 0,-1 1 0,1-1 0,-1 0 0,0 0 0,1 0 0,-1 0 0,0 0 0,-1 1 0,-1 2 0,1 1 0,-1-1 0,1 0 0,0 0 0,0 1 0,1-1 0,0 1 0,-1 0 0,1-1 0,1 1 0,-1 0 0,1 0 0,0 0 0,0-1 0,0 1 0,2 6 0,-1-4 0,1 0 0,1 0 0,-1-1 0,1 1 0,1-1 0,-1 0 0,1 0 0,0 0 0,0 0 0,6 5 0,2 1 0,0 0 0,1-1 0,0-1 0,1 0 0,0 0 0,1-2 0,0 0 0,23 9 0,-34-15 0,4 1 0,0 0 0,0 0 0,0-1 0,0 0 0,1-1 0,9 1 0,-16-2 0,0 0 0,-1 0 0,1 0 0,-1 0 0,1-1 0,0 1 0,-1-1 0,1 1 0,-1-1 0,1 1 0,-1-1 0,1 0 0,-1 0 0,0 0 0,1 0 0,0-1 0,-1 0 0,1 0 0,-1 0 0,0 0 0,0 0 0,0 0 0,0 0 0,0 0 0,0 0 0,-1 0 0,1 0 0,-1-1 0,1 1 0,-1 0 0,0-4 0,0-2 0,-1 1 0,0 0 0,0 0 0,-1 0 0,0 0 0,0 0 0,0 0 0,-1 1 0,0-1 0,-1 1 0,1-1 0,-1 1 0,0 0 0,-6-6 0,-8-8 0,0 1 0,-32-26 0,-95-57 0,107 77 0,33 22 0,-1-1 0,1 0 0,0 0 0,0 0 0,-8-10 0,13 14 0,-1-1 0,1 1 0,0-1 0,-1 1 0,1-1 0,0 0 0,-1 1 0,1-1 0,0 0 0,0 1 0,0-1 0,-1 0 0,1 0 0,0 1 0,0-1 0,0 0 0,0 1 0,0-1 0,0 0 0,1 1 0,-1-1 0,0 0 0,1-1 0,0 1 0,0 0 0,0 0 0,0 0 0,0 0 0,0 0 0,0 0 0,1 0 0,-1 0 0,0 1 0,1-1 0,-1 0 0,0 1 0,1-1 0,-1 1 0,1-1 0,1 1 0,24-5 0,0 1 0,1 2 0,-1 1 0,35 2 0,-29 0 0,-29-1 0,2 0 0,-1 0 0,1 0 0,0 1 0,-1 0 0,1 0 0,5 2 0,-10-3 0,0 0 0,0 1 0,0-1 0,0 1 0,0 0 0,0-1 0,0 1 0,-1 0 0,1 0 0,0-1 0,0 1 0,-1 0 0,1 0 0,0 0 0,-1 0 0,1 0 0,-1 0 0,1 0 0,-1 0 0,0 0 0,1 0 0,-1 0 0,0 0 0,0 0 0,0 0 0,1 1 0,-1-1 0,0 0 0,-1 0 0,1 0 0,0 0 0,0 0 0,0 0 0,-1 0 0,1 0 0,-1 2 0,-7 22 62,1 0 68,-5 27-1,10-43-370,1 0 0,1 0 0,-1 0 0,2 0 1,-1 0-1,4 17 0,0-9-6585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49.733"/>
    </inkml:context>
    <inkml:brush xml:id="br0">
      <inkml:brushProperty name="width" value="0.05" units="cm"/>
      <inkml:brushProperty name="height" value="0.05" units="cm"/>
    </inkml:brush>
  </inkml:definitions>
  <inkml:trace contextRef="#ctx0" brushRef="#br0">94 11 24575,'0'0'0,"0"-1"0,0 1 0,0-1 0,0 1 0,0 0 0,0-1 0,0 1 0,-1-1 0,1 1 0,0-1 0,0 1 0,0 0 0,0-1 0,0 1 0,-1 0 0,1-1 0,0 1 0,0 0 0,-1-1 0,1 1 0,0 0 0,-1-1 0,1 1 0,0 0 0,-1 0 0,1-1 0,0 1 0,-1 0 0,1 0 0,-1-1 0,-15 3 0,-12 12 0,24-10 0,0 0 0,0 1 0,1-1 0,-1 1 0,1 0 0,0 0 0,0 1 0,0-1 0,1 1 0,0-1 0,0 1 0,0-1 0,1 1 0,0 0 0,0 0 0,0 0 0,1 0 0,0 11 0,1-8 0,0 1 0,0-1 0,1 0 0,0 0 0,1 0 0,0 0 0,0 0 0,1 0 0,0-1 0,0 0 0,9 11 0,-12-17 0,0 0 0,0-1 0,1 1 0,-1 0 0,0-1 0,1 0 0,0 1 0,-1-1 0,1 0 0,0 0 0,0 0 0,-1 0 0,1 0 0,0 0 0,0 0 0,0-1 0,0 1 0,0-1 0,0 1 0,4-1 0,-3 0 0,0-1 0,0 1 0,-1-1 0,1 0 0,0 0 0,0 0 0,-1 0 0,1 0 0,-1-1 0,1 1 0,-1-1 0,0 1 0,4-4 0,0-1 0,0-1 0,0 1 0,0-1 0,-1-1 0,0 1 0,0-1 0,-1 0 0,6-13 0,-9 17 0,1-1 0,-1 1 0,1-1 0,-1 1 0,-1-1 0,1 0 0,-1 1 0,0-1 0,0 0 0,0 1 0,0-1 0,-1 0 0,0 1 0,0-1 0,-2-5 0,1 6 0,0 0 0,-1 0 0,1 1 0,-1-1 0,0 1 0,0 0 0,0-1 0,0 1 0,-1 1 0,1-1 0,-1 0 0,1 1 0,-1 0 0,0 0 0,0 0 0,-6-2 0,1 1-195,0 0 0,-1 1 0,1 0 0,-1 1 0,1 0 0,-12 0 0,5 1-6631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0.137"/>
    </inkml:context>
    <inkml:brush xml:id="br0">
      <inkml:brushProperty name="width" value="0.05" units="cm"/>
      <inkml:brushProperty name="height" value="0.05" units="cm"/>
    </inkml:brush>
  </inkml:definitions>
  <inkml:trace contextRef="#ctx0" brushRef="#br0">108 13 24575,'-22'-6'0,"20"5"0,0 0 0,0 0 0,0 0 0,0 1 0,0-1 0,0 0 0,-1 1 0,1 0 0,0-1 0,0 1 0,-4 0 0,3 1 0,1 0 0,-1 0 0,0 0 0,1 1 0,-1-1 0,0 1 0,1-1 0,0 1 0,-1 0 0,1 0 0,0 0 0,0 0 0,0 0 0,0 0 0,1 1 0,-1-1 0,0 1 0,1-1 0,0 1 0,0-1 0,0 1 0,0 0 0,0 0 0,-1 5 0,0 2 0,0 1 0,0-1 0,1 1 0,0-1 0,1 19 0,1-22 0,0 1 0,1-1 0,-1 0 0,1 1 0,0-1 0,1 0 0,0 0 0,0 0 0,1 0 0,0-1 0,7 10 0,-8-12 0,0-1 0,0 1 0,1-1 0,-1 0 0,1 0 0,0 0 0,0 0 0,0-1 0,0 0 0,1 1 0,-1-2 0,0 1 0,1 0 0,0-1 0,-1 0 0,1 0 0,0 0 0,-1-1 0,7 0 0,-8 0 0,-1 0 0,1 0 0,-1-1 0,0 1 0,1-1 0,-1 1 0,0-1 0,0 0 0,1 0 0,-1 0 0,0 0 0,0-1 0,0 1 0,0-1 0,-1 1 0,1-1 0,0 1 0,0-1 0,-1 0 0,1 0 0,-1 0 0,0 0 0,0 0 0,0 0 0,1 0 0,-2 0 0,1-1 0,0 1 0,0 0 0,0-3 0,1-6 0,-1 1 0,1-1 0,-1 0 0,-1 0 0,-1-11 0,1 65 223,-1-26-541,1 1 1,0 0-1,1-1 0,8 34 1,-2-28-6509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0.855"/>
    </inkml:context>
    <inkml:brush xml:id="br0">
      <inkml:brushProperty name="width" value="0.05" units="cm"/>
      <inkml:brushProperty name="height" value="0.05" units="cm"/>
    </inkml:brush>
  </inkml:definitions>
  <inkml:trace contextRef="#ctx0" brushRef="#br0">36 97 24575,'0'0'0,"-1"-1"0,1 0 0,-1 1 0,1-1 0,-1 1 0,1-1 0,-1 1 0,0-1 0,1 1 0,-1-1 0,0 1 0,0-1 0,1 1 0,-1 0 0,0 0 0,0-1 0,0 1 0,1 0 0,-1 0 0,0 0 0,0 0 0,0 0 0,0 0 0,1 0 0,-3 0 0,2 1 0,0-1 0,1 1 0,-1 0 0,0 0 0,0-1 0,1 1 0,-1 0 0,0 0 0,1 0 0,-1 0 0,1 0 0,-1 0 0,1 0 0,-1 0 0,1 0 0,-1 2 0,0 2 0,0 1 0,0-1 0,0 1 0,1 0 0,-1 0 0,2 6 0,2 13 0,1 0 0,1-1 0,2 0 0,0 0 0,17 37 0,-23-95 0,-15-34 0,-5-29 0,17 87 0,2-1 0,-1 0 0,1 1 0,1-1 0,0 1 0,1-1 0,2-10 0,-3 19 0,-1 0 0,1-1 0,0 1 0,0 0 0,0 0 0,0 0 0,1 0 0,-1 0 0,1 0 0,-1 0 0,1 1 0,-1-1 0,1 0 0,0 1 0,0-1 0,0 1 0,0 0 0,0 0 0,0 0 0,0 0 0,0 0 0,1 0 0,-1 0 0,0 1 0,0-1 0,1 1 0,-1-1 0,0 1 0,1 0 0,-1 0 0,1 0 0,-1 0 0,4 2 0,-1-2 0,0 1 0,-1 1 0,1-1 0,0 1 0,-1-1 0,0 1 0,1 0 0,-1 1 0,0-1 0,0 1 0,0 0 0,0 0 0,-1 0 0,1 1 0,4 6 0,-5-6 0,0 1 0,0 0 0,0 0 0,-1 0 0,0 1 0,0-1 0,0 1 0,-1-1 0,0 1 0,0-1 0,0 1 0,-1 0 0,0-1 0,0 1 0,0 0 0,-1 0 0,0-1 0,0 1 0,0-1 0,-1 1 0,0-1 0,0 1 0,0-1 0,-1 0 0,1 0 0,-1 0 0,0 0 0,-1-1 0,-4 6 0,-2 4 0,10-7 0,1-7 0,1 1 0,0 0 0,0-1 0,0 0 0,-1 1 0,1-1 0,0 0 0,0 0 0,0 0 0,0 0 0,2-1 0,10 0 0,-1 1 0,0 0 0,0 1 0,1 1 0,21 5 0,-32-7 0,-1 1 0,1 0 0,-1-1 0,0 1 0,1 0 0,-1 0 0,0 0 0,0 1 0,1-1 0,-1 1 0,0-1 0,0 1 0,-1 0 0,1-1 0,0 1 0,0 0 0,-1 0 0,0 0 0,1 0 0,-1 1 0,0-1 0,0 0 0,0 1 0,0-1 0,0 0 0,-1 1 0,1-1 0,-1 1 0,1-1 0,-1 1 0,0 0 0,0-1 0,0 1 0,0-1 0,-1 1 0,1-1 0,-2 5 0,1-3 0,-1 0 0,0 0 0,0 0 0,0 0 0,0-1 0,-1 1 0,1 0 0,-1-1 0,0 0 0,0 1 0,0-1 0,0 0 0,-1-1 0,1 1 0,-1-1 0,0 1 0,0-1 0,0 0 0,0-1 0,0 1 0,0-1 0,-7 2 0,-1 0 0,0-1 0,0 0 0,0 0 0,0-2 0,0 1 0,0-2 0,-12-1 0,17 2 0,1-1 0,0 0 0,0-1 0,0 1 0,0-1 0,0 0 0,0-1 0,0 1 0,1-1 0,-1-1 0,1 1 0,0-1 0,0 1 0,0-1 0,-6-7 0,11 11-49,-1-1 1,1 1-1,-1-1 0,1 0 0,0 1 1,-1-1-1,1 1 0,0-1 0,-1 0 1,1 1-1,0-1 0,0 0 0,0 1 1,0-1-1,0 0 0,0 1 0,-1-1 1,2 0-1,-1 1 0,0-1 0,0 0 1,0 1-1,0-1 0,0 0 0,0 1 0,1-1 1,-1-1-1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2.477"/>
    </inkml:context>
    <inkml:brush xml:id="br0">
      <inkml:brushProperty name="width" value="0.05" units="cm"/>
      <inkml:brushProperty name="height" value="0.05" units="cm"/>
    </inkml:brush>
  </inkml:definitions>
  <inkml:trace contextRef="#ctx0" brushRef="#br0">79 135 24575,'-2'-3'0,"0"-1"0,0 1 0,0 0 0,0-1 0,1 1 0,-1-1 0,1 1 0,0-1 0,0 0 0,0 1 0,1-1 0,-1 0 0,1 0 0,0-5 0,0 6 0,0 0 0,0 0 0,0 0 0,1 0 0,-1 0 0,1 0 0,0 0 0,0 0 0,0 1 0,0-1 0,0 0 0,1 0 0,-1 1 0,1-1 0,-1 1 0,1-1 0,0 1 0,3-3 0,0 2 0,1 0 0,0 0 0,-1 1 0,1 0 0,0 0 0,0 0 0,0 1 0,0 0 0,0 0 0,0 1 0,1-1 0,-1 1 0,0 1 0,10 1 0,-12-2 0,1 1 0,0 0 0,0 0 0,0 0 0,-1 1 0,1-1 0,0 1 0,-1 0 0,0 1 0,1-1 0,-1 1 0,0 0 0,0 0 0,0 0 0,-1 0 0,1 1 0,-1-1 0,5 8 0,-6-6 0,1 0 0,-1 0 0,0 0 0,0 1 0,-1-1 0,1 1 0,-1-1 0,-1 1 0,1 0 0,-1-1 0,0 1 0,-1 10 0,-1-7 0,0 0 0,0-1 0,-1 1 0,0-1 0,0 0 0,-1 1 0,-8 11 0,3-6 0,-1-1 0,0 0 0,-1-1 0,0 0 0,-1-1 0,-1 0 0,0-1 0,-22 14 0,-20 3 0,50-24 0,-1-2 0,1 1 0,0 0 0,-1-1 0,1 0 0,-1 0 0,0-1 0,-9 0 0,14 0 0,1 1 0,-1-1 0,1 0 0,-1-1 0,1 1 0,-1 0 0,1 0 0,-1 0 0,1 0 0,0 0 0,-1 0 0,1-1 0,-1 1 0,1 0 0,-1 0 0,1-1 0,-1 1 0,1 0 0,0 0 0,-1-1 0,1 1 0,0-1 0,-1 1 0,1 0 0,0-1 0,0 1 0,-1-1 0,1 1 0,0-1 0,0 1 0,0-1 0,0 0 0,0 0 0,0 0 0,0 0 0,0 0 0,1 0 0,-1 0 0,1 0 0,-1 0 0,0 0 0,1 1 0,-1-1 0,1 0 0,0-1 0,26-23 0,-16 18 0,1 0 0,-1 0 0,1 2 0,1-1 0,-1 2 0,1-1 0,-1 2 0,1 0 0,1 0 0,13 0 0,-22 3 0,1-1 0,-1 2 0,1-1 0,0 1 0,-1 0 0,1 0 0,-1 0 0,0 1 0,1 0 0,-1 0 0,8 4 0,-10-4 0,1 1 0,-1 0 0,1 0 0,-1 0 0,0 0 0,0 0 0,-1 1 0,1-1 0,-1 1 0,1-1 0,-1 1 0,0 0 0,0 0 0,-1 0 0,1 1 0,0 5 0,1 15 275,-2-22-424,-1 1 0,0 0 0,1-1 0,-1 1 0,1-1 0,0 1 0,0-1-1,0 1 1,1-1 0,1 4 0,4 1-6677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2.851"/>
    </inkml:context>
    <inkml:brush xml:id="br0">
      <inkml:brushProperty name="width" value="0.05" units="cm"/>
      <inkml:brushProperty name="height" value="0.05" units="cm"/>
    </inkml:brush>
  </inkml:definitions>
  <inkml:trace contextRef="#ctx0" brushRef="#br0">94 68 24575,'0'-15'0,"1"11"0,-1 0 0,1 0 0,-1 0 0,0 0 0,-1 0 0,1 0 0,-1 0 0,1 0 0,-1 0 0,-2-5 0,3 9 0,0 0 0,-1 0 0,1-1 0,0 1 0,0 0 0,0 0 0,0 0 0,-1-1 0,1 1 0,0 0 0,0 0 0,-1 0 0,1 0 0,0-1 0,0 1 0,0 0 0,-1 0 0,1 0 0,0 0 0,-1 0 0,1 0 0,0 0 0,0 0 0,-1 0 0,1 0 0,0 0 0,0 0 0,-1 0 0,1 0 0,0 0 0,-1 0 0,1 0 0,0 0 0,0 0 0,-1 0 0,1 1 0,-11 9 0,-4 17 0,9-14 0,0 1 0,1-1 0,0 2 0,1-1 0,-2 18 0,5-27 0,0-1 0,1 1 0,-1 0 0,1 0 0,0 0 0,1 0 0,-1 0 0,1 0 0,0-1 0,0 1 0,1 0 0,-1-1 0,1 1 0,0-1 0,1 1 0,-1-1 0,1 0 0,-1 0 0,7 7 0,-8-10 0,0 0 0,0 0 0,0 0 0,0 0 0,0 0 0,0 0 0,0-1 0,1 1 0,-1 0 0,0-1 0,0 1 0,1-1 0,-1 1 0,0-1 0,1 0 0,-1 1 0,0-1 0,1 0 0,-1 0 0,0 0 0,1 0 0,-1 0 0,1 0 0,-1-1 0,0 1 0,1 0 0,-1-1 0,0 1 0,1-1 0,-1 1 0,0-1 0,0 0 0,0 1 0,1-1 0,-1 0 0,0 0 0,0 0 0,0 0 0,0 0 0,0 0 0,-1 0 0,1 0 0,0 0 0,1-3 0,2-2 0,-1 0 0,0-1 0,0 1 0,0-1 0,-1 0 0,0 1 0,2-11 0,-2 6 0,-1 1 0,0-1 0,-1 0 0,-1 0 0,-1-11 0,2 19 0,0 0 0,-1 1 0,0-1 0,0 0 0,0 1 0,0-1 0,0 1 0,0-1 0,-1 1 0,1-1 0,-3-1 0,3 2 0,0 1 0,-1 1 0,1-1 0,0 0 0,0 0 0,-1 0 0,1 1 0,-1-1 0,1 0 0,-1 1 0,1-1 0,-1 1 0,1 0 0,-1 0 0,1-1 0,-1 1 0,1 0 0,-1 0 0,1 0 0,-1 1 0,-2-1 0,-1 2-65,1-1 0,0 1 0,-1 0 0,1 0 0,0 0 0,0 0 0,0 1 0,0 0 0,0-1 0,1 1 0,-1 1 0,1-1 0,0 0 0,0 1 0,0 0 0,0 0 0,1 0 0,0 0 0,-1 0 0,-2 9 0,1 2-6761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3.302"/>
    </inkml:context>
    <inkml:brush xml:id="br0">
      <inkml:brushProperty name="width" value="0.05" units="cm"/>
      <inkml:brushProperty name="height" value="0.05" units="cm"/>
    </inkml:brush>
  </inkml:definitions>
  <inkml:trace contextRef="#ctx0" brushRef="#br0">180 48 24575,'-12'-14'0,"10"10"0,-1 0 0,-1 0 0,1 1 0,0-1 0,-1 1 0,-6-5 0,9 8 0,0-1 0,0 1 0,0-1 0,0 1 0,0 0 0,0-1 0,0 1 0,0 0 0,-1 0 0,1 0 0,0 0 0,0 0 0,0 0 0,0 0 0,0 0 0,0 1 0,0-1 0,-1 0 0,1 1 0,0-1 0,0 1 0,0-1 0,0 1 0,0-1 0,1 1 0,-1-1 0,0 1 0,0 0 0,0 0 0,0 0 0,1-1 0,-1 1 0,0 0 0,0 2 0,-11 14 0,2 1 0,0 0 0,0 1 0,2 0 0,-9 29 0,1-5 0,12-33 0,0 0 0,1 0 0,0 1 0,1-1 0,0 1 0,-1 11 0,3-20 0,0 1 0,0-1 0,1 1 0,-1-1 0,0 1 0,1-1 0,0 1 0,-1-1 0,1 0 0,0 1 0,0-1 0,0 0 0,1 0 0,-1 0 0,0 0 0,1 0 0,-1 0 0,1 0 0,0 0 0,0 0 0,0-1 0,0 1 0,0-1 0,0 1 0,0-1 0,0 0 0,0 0 0,1 0 0,-1 0 0,0 0 0,6 0 0,-4 1 0,1-1 0,0 0 0,0-1 0,0 1 0,0-1 0,0 0 0,0 0 0,-1 0 0,1-1 0,0 0 0,0 0 0,0 0 0,-1-1 0,1 1 0,0-1 0,-1 0 0,1 0 0,-1-1 0,0 1 0,6-5 0,-5 1 0,1 1 0,-1-1 0,0 0 0,0-1 0,-1 1 0,1-1 0,-2 0 0,1 0 0,-1 0 0,0-1 0,0 1 0,1-9 0,2-19 0,-2 12 0,-3 44 0,1 40 342,-2-57-498,1 1 1,0 0 0,1 0 0,-1 0 0,1-1 0,0 1 0,0-1-1,0 1 1,0-1 0,4 5 0,5 2-6671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53.891"/>
    </inkml:context>
    <inkml:brush xml:id="br0">
      <inkml:brushProperty name="width" value="0.05" units="cm"/>
      <inkml:brushProperty name="height" value="0.05" units="cm"/>
    </inkml:brush>
  </inkml:definitions>
  <inkml:trace contextRef="#ctx0" brushRef="#br0">39 133 24575,'0'-39'0,"0"37"0,0 5 0,0 21 0,0 175 0,-2-269 0,0 31 0,2 0 0,7-54 0,-6 89 0,0 0 0,0 0 0,0-1 0,1 1 0,-1 0 0,1 0 0,0 1 0,1-1 0,-1 0 0,1 1 0,-1-1 0,1 1 0,0 0 0,5-4 0,-6 5 0,0 0 0,1 1 0,-1-1 0,1 1 0,0-1 0,-1 1 0,1 0 0,0 0 0,-1 0 0,1 1 0,0-1 0,0 0 0,0 1 0,0 0 0,0 0 0,0 0 0,0 0 0,0 0 0,0 1 0,-1-1 0,1 1 0,3 1 0,-4-2 0,-1 1 0,1-1 0,-1 1 0,0 0 0,1 0 0,-1-1 0,0 1 0,1 0 0,-1 0 0,0 0 0,0 0 0,0 1 0,0-1 0,0 0 0,0 0 0,0 1 0,-1-1 0,1 0 0,0 1 0,-1-1 0,1 2 0,0 0 0,-1 0 0,1 0 0,-1 0 0,0 0 0,0 0 0,-1 0 0,1 0 0,0 0 0,-1 0 0,-1 4 0,-2 3 0,0 0 0,0 0 0,-1-1 0,-1 0 0,-6 10 0,-2-2 0,10-13 0,1-1 0,-1 1 0,1 0 0,0 0 0,1 0 0,-1 0 0,1 1 0,-3 6 0,5-10 0,0-1 0,0 1 0,0 0 0,0-1 0,0 1 0,1 0 0,-1 0 0,0-1 0,0 1 0,1-1 0,-1 1 0,0 0 0,1-1 0,-1 1 0,1-1 0,-1 1 0,1-1 0,-1 1 0,1-1 0,-1 1 0,1-1 0,-1 1 0,1-1 0,0 0 0,-1 1 0,1-1 0,0 0 0,-1 0 0,2 1 0,22 6 0,-22-6 0,20 4 0,-9-3 0,0 1 0,0 1 0,-1 0 0,20 9 0,-31-13 0,0 1 0,0-1 0,0 1 0,0-1 0,0 1 0,-1 0 0,1-1 0,0 1 0,0 0 0,-1 0 0,1-1 0,0 1 0,-1 0 0,1 0 0,0 0 0,-1 0 0,1 0 0,-1 0 0,1 1 0,-1-1 0,0 0 0,0 0 0,0-1 0,-1 1 0,1 0 0,0 0 0,0 0 0,0-1 0,-1 1 0,1 0 0,0 0 0,-1-1 0,1 1 0,-1 0 0,1-1 0,-1 1 0,1 0 0,-1-1 0,0 2 0,-3 1 0,0 0 0,0 0 0,0-1 0,-1 1 0,1-1 0,-10 4 0,-12 2-341,-1-1 0,0-1-1,-52 4 1,39-7-6485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02.375"/>
    </inkml:context>
    <inkml:brush xml:id="br0">
      <inkml:brushProperty name="width" value="0.05" units="cm"/>
      <inkml:brushProperty name="height" value="0.05" units="cm"/>
    </inkml:brush>
  </inkml:definitions>
  <inkml:trace contextRef="#ctx0" brushRef="#br0">9 1 24575,'-1'3'0,"-1"1"0,1 0 0,0-1 0,0 1 0,0 0 0,0 0 0,1-1 0,0 1 0,-1 0 0,1 0 0,1 0 0,-1 0 0,0 0 0,1 0 0,0-1 0,0 1 0,0 0 0,0-1 0,1 1 0,0-1 0,-1 1 0,4 3 0,3 6 0,2-1 0,-1 0 0,2 0 0,14 13 0,28 22-111,1-2-1,64 39 1,129 66-551,-201-123 542,1074 583-2761,-697-387 1043,-389-205 1857,734 402-912,-34 48 190,-514-297 1405,-88-43 2730,-125-120-2937,-1-1 0,0 1 0,8 14 0,-13-21-430,0 1 1,-1-1-1,1 1 0,-1-1 0,1 1 1,-1-1-1,1 1 0,-1-1 1,0 1-1,0-1 0,0 1 0,0-1 1,0 4-1,0-5-51,-1 1-1,1 0 1,-1 0 0,1-1 0,0 1-1,-1 0 1,0-1 0,1 1-1,-1 0 1,1-1 0,-1 1 0,0-1-1,1 1 1,-1-1 0,0 0 0,0 1-1,1-1 1,-1 1 0,0-1-1,0 0 1,1 0 0,-1 0 0,0 1-1,0-1 1,0 0 0,0 0 0,-1 0-1,-5-1-118,0 0 0,0 0 0,0 0 0,0-1 0,0 0 0,1-1 0,-1 1 0,1-1 0,-1 0 0,1-1 0,0 0 0,-11-8 0,-7-7-6721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6.554"/>
    </inkml:context>
    <inkml:brush xml:id="br0">
      <inkml:brushProperty name="width" value="0.05" units="cm"/>
      <inkml:brushProperty name="height" value="0.05" units="cm"/>
    </inkml:brush>
  </inkml:definitions>
  <inkml:trace contextRef="#ctx0" brushRef="#br0">140 130 24575,'0'-3'0,"-1"0"0,0 0 0,-1 0 0,1 0 0,0 0 0,-1 0 0,0 0 0,1 1 0,-1-1 0,0 1 0,-1-1 0,1 1 0,0 0 0,-3-2 0,3 3 0,0 1 0,0 0 0,1 0 0,-1 0 0,0 0 0,0 0 0,1 1 0,-1-1 0,0 0 0,1 1 0,-1-1 0,0 1 0,1 0 0,-1-1 0,1 1 0,-1 0 0,1 0 0,-1 0 0,1 0 0,-1 0 0,1 1 0,0-1 0,0 0 0,0 1 0,0-1 0,-2 3 0,-3 5 0,0 0 0,-9 19 0,8-14 0,0 1 0,1 1 0,1-1 0,0 1 0,1 0 0,1 0 0,0 0 0,1 17 0,1-28 0,1 0 0,1 1 0,-1-1 0,1 0 0,0 0 0,0 0 0,1 0 0,-1 0 0,1 0 0,0 0 0,0-1 0,1 1 0,0-1 0,-1 1 0,2-1 0,-1 0 0,0 0 0,1 0 0,-1-1 0,1 1 0,0-1 0,1 0 0,-1 0 0,0 0 0,1-1 0,-1 1 0,1-1 0,10 3 0,-5-2 0,1-1 0,0 0 0,-1-1 0,1 0 0,0-1 0,0 0 0,-1-1 0,1 0 0,0 0 0,-1-1 0,1-1 0,-1 0 0,1 0 0,-1-1 0,0 0 0,-1-1 0,1 0 0,9-7 0,-12 7 0,0 0 0,-1 0 0,1-1 0,-1 0 0,0 0 0,-1 0 0,0-1 0,0 0 0,0 0 0,5-11 0,-7 12 0,-1 0 0,0 0 0,0-1 0,-1 1 0,0 0 0,0-1 0,0 1 0,-1 0 0,0-1 0,0 1 0,-1-1 0,1 1 0,-1 0 0,-4-12 0,0 4 0,-1 1 0,-1-1 0,0 2 0,0-1 0,-2 1 0,1 0 0,-1 1 0,-1 0 0,0 0 0,-1 1 0,0 0 0,0 1 0,-1 0 0,0 1 0,-1 1 0,0 0 0,0 0 0,0 1 0,-25-7 0,33 12 49,1 0 0,-1 0 0,0 1-1,1 0 1,-1 0 0,-6 0 0,10 0-82,0 0 0,0 0 0,1 0 0,-1 0 0,0 1 1,1-1-1,-1 0 0,0 0 0,1 0 0,-1 0 1,0 1-1,1-1 0,-1 0 0,1 1 0,-1-1 0,0 1 1,1-1-1,-1 0 0,1 1 0,-1-1 0,1 1 1,0 0-1,-1-1 0,1 1 0,-1-1 0,1 1 0,0-1 1,-1 1-1,1 0 0,0-1 0,0 1 0,0 0 1,-1-1-1,1 1 0,0 0 0,0 0 0,0-1 0,0 1 1,0 0-1,0-1 0,1 1 0,-1 0 0,0-1 1,0 1-1,0 0 0,0-1 0,1 1 0,-1 0 0,0-1 1,1 1-1,0 0 0,5 10-6793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02.874"/>
    </inkml:context>
    <inkml:brush xml:id="br0">
      <inkml:brushProperty name="width" value="0.05" units="cm"/>
      <inkml:brushProperty name="height" value="0.05" units="cm"/>
    </inkml:brush>
  </inkml:definitions>
  <inkml:trace contextRef="#ctx0" brushRef="#br0">2013 231 24575,'10'-148'0,"-3"82"0,-7 51 0,0 15 0,0 0 0,0-1 0,-1 1 0,1 0 0,0 0 0,0 0 0,0 0 0,0 0 0,0 0 0,0 0 0,0 0 0,0 0 0,0 0 0,0 0 0,0 0 0,0 0 0,-1 0 0,1 0 0,0-1 0,0 1 0,0 0 0,0 0 0,0 0 0,0 0 0,0 0 0,0 0 0,0 0 0,-1 0 0,1 0 0,0 0 0,0 0 0,0 0 0,0 0 0,0 1 0,0-1 0,0 0 0,0 0 0,0 0 0,-1 0 0,1 0 0,0 0 0,0 0 0,0 0 0,0 0 0,0 0 0,0 0 0,0 0 0,0 0 0,0 0 0,0 0 0,0 1 0,0-1 0,0 0 0,0 0 0,0 0 0,0 0 0,0 0 0,-1 0 0,-12 26 0,7-14 0,-217 358-585,-33-17 0,-133 128-1066,-21-13 1614,136-158-812,139-161 722,34-39 1968,-101 143-1,189-233-1613,11-17-330,9-14-1233,-1 0-5490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1.315"/>
    </inkml:context>
    <inkml:brush xml:id="br0">
      <inkml:brushProperty name="width" value="0.05" units="cm"/>
      <inkml:brushProperty name="height" value="0.05" units="cm"/>
    </inkml:brush>
  </inkml:definitions>
  <inkml:trace contextRef="#ctx0" brushRef="#br0">0 592 24575,'0'-7'0,"0"-9"0,1-1 0,3-24 0,-3 35 0,1 0 0,0 0 0,0 0 0,0 0 0,1 0 0,0 0 0,0 1 0,1-1 0,6-8 0,0 2 0,-3 3 0,-1 0 0,2 1 0,-1 0 0,1 0 0,1 1 0,13-9 0,-22 15 0,1 1 0,0-1 0,0 1 0,0-1 0,-1 1 0,1 0 0,0 0 0,0-1 0,0 1 0,0 0 0,-1 0 0,1 0 0,0 0 0,0 0 0,0 0 0,0 0 0,0 0 0,0 0 0,-1 1 0,1-1 0,0 0 0,0 0 0,0 1 0,-1-1 0,1 1 0,0-1 0,0 1 0,-1-1 0,1 1 0,0-1 0,-1 1 0,1-1 0,0 1 0,-1 0 0,1 0 0,-1-1 0,1 1 0,-1 0 0,0 0 0,1-1 0,-1 1 0,0 0 0,1 0 0,-1 0 0,0 0 0,0-1 0,0 1 0,0 1 0,2 6 0,-1 0 0,0 1 0,-1 15 0,-5 51 0,-4 0 0,-26 105 0,22-120 0,-3 13 0,5-30 0,2 0 0,-5 78 0,16-103 0,-2-18 0,0 1 0,0-1 0,1 0 0,-1 0 0,0 1 0,0-1 0,0 0 0,0 0 0,1 1 0,-1-1 0,0 0 0,0 0 0,0 0 0,1 1 0,-1-1 0,0 0 0,0 0 0,1 0 0,-1 0 0,0 1 0,0-1 0,1 0 0,-1 0 0,0 0 0,0 0 0,1 0 0,-1 0 0,0 0 0,1 0 0,1-1 0,-1 1 0,0-1 0,0 0 0,1 0 0,-1 0 0,0 0 0,0 0 0,0 0 0,0 0 0,0-1 0,0 1 0,-1 0 0,1-1 0,0 1 0,-1 0 0,1-1 0,0-2 0,7-19 0,0-1 0,-2 0 0,5-45 0,0-76 0,-11 135 0,3-220 0,9-113 0,-10 323 0,0-1 0,2 1 0,1-1 0,0 1 0,1 0 0,10-21 0,-14 36 0,1 1 0,-1 0 0,1-1 0,-1 1 0,1 0 0,0 0 0,1 1 0,-1-1 0,1 1 0,-1-1 0,1 1 0,0 0 0,0 0 0,1 1 0,-1-1 0,0 1 0,1 0 0,0 0 0,-1 1 0,1-1 0,0 1 0,0 0 0,0 0 0,0 1 0,0 0 0,-1-1 0,1 1 0,0 1 0,0-1 0,0 1 0,5 1 0,7 3 0,-1 0 0,0 1 0,0 0 0,-1 1 0,0 1 0,0 1 0,-1 0 0,0 0 0,0 2 0,-1 0 0,-1 0 0,0 1 0,11 14 0,-12-13 0,-1 1 0,0 0 0,-1 0 0,0 1 0,-2 0 0,1 1 0,-2 0 0,0 0 0,-1 0 0,-1 0 0,0 1 0,2 34 0,-6-36 0,-1 1 0,-1 0 0,0-1 0,-1 1 0,-1-1 0,0 1 0,-1-2 0,-1 1 0,0 0 0,-1-1 0,-1 0 0,0-1 0,0 1 0,-2-2 0,0 1 0,-12 12 0,-4-1 0,0 0 0,-1-1 0,-1-2 0,-1-1 0,-1-1 0,-37 17 0,43-25 0,-46 15 0,70-26 0,0-1 0,0 1 0,0 0 0,0 0 0,0 0 0,0 0 0,0 1 0,-1-1 0,1 0 0,0 0 0,0 0 0,0 0 0,0 0 0,0 0 0,0 0 0,0 0 0,0 0 0,-1 0 0,1 0 0,0 0 0,0 0 0,0 0 0,0 0 0,0 0 0,0 0 0,0 1 0,0-1 0,0 0 0,0 0 0,0 0 0,0 0 0,0 0 0,-1 0 0,1 0 0,0 0 0,0 1 0,0-1 0,0 0 0,0 0 0,0 0 0,0 0 0,0 0 0,0 0 0,0 0 0,0 1 0,0-1 0,1 0 0,-1 0 0,0 0 0,0 0 0,0 0 0,0 0 0,0 0 0,0 0 0,0 1 0,0-1 0,0 0 0,0 0 0,0 0 0,11 6 0,21 5 0,-27-9 0,57 23 0,-2 2 0,-1 3 0,69 47 0,-60-35 0,17 7-1365,-50-31-5461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1.639"/>
    </inkml:context>
    <inkml:brush xml:id="br0">
      <inkml:brushProperty name="width" value="0.05" units="cm"/>
      <inkml:brushProperty name="height" value="0.05" units="cm"/>
    </inkml:brush>
  </inkml:definitions>
  <inkml:trace contextRef="#ctx0" brushRef="#br0">174 285 24575,'-42'-41'0,"22"23"0,2 0 0,0-2 0,1 0 0,0-1 0,-15-28 0,30 47 0,1 0 0,0 0 0,0 0 0,0 0 0,0-1 0,1 1 0,-1 0 0,1 0 0,-1-1 0,1 1 0,0 0 0,0-1 0,0 1 0,0 0 0,0-1 0,0 1 0,1 0 0,-1 0 0,1-1 0,0 1 0,1-4 0,0 3 0,0 1 0,0-1 0,0 1 0,1 0 0,-1 0 0,1 0 0,-1 0 0,1 0 0,0 1 0,-1-1 0,1 1 0,0 0 0,0 0 0,0 0 0,0 0 0,4-1 0,20-3 0,0 1 0,1 1 0,39 0 0,84 12 0,-54 5 0,-88-12 0,-1 0 0,1 0 0,-1 1 0,0 0 0,0 1 0,0 0 0,0 0 0,13 11 0,-19-13 0,0 0 0,0 1 0,0-1 0,-1 1 0,1-1 0,-1 1 0,1-1 0,-1 1 0,0 0 0,0 0 0,-1-1 0,1 1 0,0 0 0,-1 0 0,0 0 0,1 0 0,-1 0 0,0 0 0,-1 0 0,1 0 0,0 0 0,-1 0 0,0-1 0,0 1 0,0 0 0,-1 3 0,-5 9 0,1 0 0,-2-1 0,-13 21 0,17-29 0,-4 6 0,-29 45 0,2 2 0,-31 73 0,58-113 0,1-1 0,1 2 0,1-1 0,0 1 0,1 0 0,2-1 0,0 2 0,1-1 0,0 0 0,2 0 0,1 0 0,4 21 0,-4-31-76,1 0 1,1 0-1,0 0 0,0 0 0,1-1 0,0 0 0,0 0 0,1 0 1,1 0-1,-1-1 0,1 0 0,1-1 0,-1 1 0,1-1 1,1-1-1,-1 0 0,17 10 0,17 3-6750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1.813"/>
    </inkml:context>
    <inkml:brush xml:id="br0">
      <inkml:brushProperty name="width" value="0.05" units="cm"/>
      <inkml:brushProperty name="height" value="0.05" units="cm"/>
    </inkml:brush>
  </inkml:definitions>
  <inkml:trace contextRef="#ctx0" brushRef="#br0">223 78 24575,'-13'0'0,"-16"-3"0,-13-2 0,-6 1 0,3 1 0,12 1 0,20-3 0,26 0 0,26 1 0,22-3 0,19 1 0,16-2 0,9 0 0,6-1 0,-16 0-8191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2.027"/>
    </inkml:context>
    <inkml:brush xml:id="br0">
      <inkml:brushProperty name="width" value="0.05" units="cm"/>
      <inkml:brushProperty name="height" value="0.05" units="cm"/>
    </inkml:brush>
  </inkml:definitions>
  <inkml:trace contextRef="#ctx0" brushRef="#br0">30 84 24575,'-1'-1'0,"-4"-7"0,1 0 0,0-1 0,0 1 0,1-1 0,0 0 0,1 0 0,-2-11 0,6 17 0,3 9 0,4 10 0,1 9 0,-2 0 0,-1 1 0,-1 0 0,6 52 0,-4 112 0,-7-160 0,-2 256-1365,1-253-5461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2.231"/>
    </inkml:context>
    <inkml:brush xml:id="br0">
      <inkml:brushProperty name="width" value="0.05" units="cm"/>
      <inkml:brushProperty name="height" value="0.05" units="cm"/>
    </inkml:brush>
  </inkml:definitions>
  <inkml:trace contextRef="#ctx0" brushRef="#br0">0 37 24575,'8'-9'0,"15"-16"0,-22 25 0,-1 0 0,1-1 0,-1 1 0,0 0 0,1 0 0,-1 0 0,1-1 0,-1 1 0,1 0 0,-1 0 0,1 0 0,-1 0 0,1 0 0,-1 0 0,1 0 0,-1 0 0,1 0 0,-1 0 0,1 0 0,-1 0 0,1 0 0,-1 0 0,1 0 0,-1 0 0,1 1 0,-1-1 0,1 0 0,-1 0 0,1 1 0,-1-1 0,0 0 0,1 1 0,-1-1 0,0 0 0,1 1 0,-1-1 0,0 1 0,1-1 0,-1 0 0,0 1 0,1-1 0,-1 1 0,0-1 0,0 1 0,0-1 0,0 1 0,0-1 0,1 1 0,-1-1 0,0 1 0,0-1 0,0 1 0,0 0 0,3 20 0,0 0 0,-1 1 0,-3 42 0,1-12 0,32 396-27,-19-306-1311,-9-94-5488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2.747"/>
    </inkml:context>
    <inkml:brush xml:id="br0">
      <inkml:brushProperty name="width" value="0.05" units="cm"/>
      <inkml:brushProperty name="height" value="0.05" units="cm"/>
    </inkml:brush>
  </inkml:definitions>
  <inkml:trace contextRef="#ctx0" brushRef="#br0">202 181 24575,'-68'1'0,"-66"-3"0,172-8 0,354-34-816,4 21-821,-284 18 1199,1122-34-4300,0 29 2368,-1025 9 2007,-105 1 163,302-12 1116,-392 11-385,0-1 1,20-5-1,-33 7-523,-1 0 1,1 0-1,-1 0 0,1 0 1,-1 0-1,1 0 0,-1-1 1,1 1-1,-1 0 1,1 0-1,-1 0 0,1-1 1,-1 1-1,1 0 0,-1 0 1,1-1-1,-1 1 0,0 0 1,1-1-1,-1 1 0,1-1 1,-1 1-1,0 0 0,0-1 1,1 1-1,-1-1 0,0 1 1,0-1-1,1 1 0,-1-1 1,0 1-1,0-1 1,0 1-1,0-1 0,0 1 1,0-2-1,-14-10-456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5.471"/>
    </inkml:context>
    <inkml:brush xml:id="br0">
      <inkml:brushProperty name="width" value="0.05" units="cm"/>
      <inkml:brushProperty name="height" value="0.05" units="cm"/>
    </inkml:brush>
  </inkml:definitions>
  <inkml:trace contextRef="#ctx0" brushRef="#br0">1 794 24575,'5'0'0,"0"0"0,-1 0 0,1 0 0,0 1 0,0-1 0,-1 1 0,1 1 0,-1-1 0,1 1 0,-1-1 0,1 1 0,-1 0 0,0 1 0,0-1 0,0 1 0,7 6 0,-4-4 0,0 1 0,0-2 0,0 1 0,1-1 0,0 0 0,-1-1 0,11 4 0,-15-7 0,1 1 0,-1 0 0,1-1 0,0 0 0,-1 0 0,1 0 0,-1 0 0,1 0 0,-1-1 0,1 0 0,-1 1 0,1-1 0,-1-1 0,0 1 0,1 0 0,-1-1 0,0 0 0,0 1 0,5-6 0,3-2 0,-1 0 0,0-1 0,-1 0 0,-1-1 0,1 0 0,-1-1 0,-1 0 0,8-17 0,5-17 0,14-47 0,-16 40 0,-9 27 0,-7 17 0,0 1 0,1 0 0,0 0 0,1 0 0,0 0 0,0 0 0,0 1 0,9-11 0,-13 17 0,1 1 0,-1 0 0,1-1 0,-1 1 0,0 0 0,1-1 0,-1 1 0,1 0 0,-1 0 0,1-1 0,-1 1 0,1 0 0,0 0 0,-1 0 0,1 0 0,-1-1 0,1 1 0,-1 0 0,1 0 0,-1 0 0,1 0 0,0 0 0,-1 1 0,1-1 0,-1 0 0,1 0 0,-1 0 0,1 0 0,-1 1 0,1-1 0,-1 0 0,1 0 0,-1 1 0,1-1 0,-1 0 0,1 1 0,-1-1 0,0 1 0,1-1 0,-1 0 0,0 1 0,1-1 0,-1 1 0,0-1 0,0 1 0,1-1 0,-1 1 0,0 0 0,12 31 0,-10-26 0,6 26 0,2-1 0,2 0 0,0-1 0,3 0 0,18 30 0,-30-56 0,0 0 0,0 0 0,0 0 0,0-1 0,1 1 0,-1-1 0,1 0 0,0 0 0,0 0 0,8 4 0,-9-6 0,-1-1 0,1 1 0,-1 0 0,1-1 0,-1 1 0,1-1 0,-1 0 0,1 0 0,-1 0 0,1 0 0,0-1 0,-1 1 0,1-1 0,-1 1 0,1-1 0,-1 0 0,0 0 0,1 0 0,-1 0 0,0-1 0,5-2 0,4-5 0,0-1 0,0 0 0,0 0 0,-1-1 0,-1-1 0,0 1 0,-1-2 0,0 1 0,6-15 0,9-21 0,18-56 0,-34 87 0,2-14 0,-7 24 0,0-1 0,0 1 0,0 0 0,1 0 0,0 0 0,1 1 0,-1-1 0,8-9 0,-10 15 0,1 0 0,-1 0 0,1 0 0,-1 0 0,1 0 0,0 0 0,0 1 0,-1-1 0,1 0 0,0 1 0,0-1 0,0 1 0,-1 0 0,1 0 0,0-1 0,0 1 0,0 1 0,2-1 0,39 9 0,-16-3 0,3-2 0,0-2 0,59-2 0,-80 0 0,0-1 0,0 0 0,0-1 0,0 0 0,0-1 0,-1 1 0,1-2 0,-1 1 0,0-1 0,0 0 0,0-1 0,0 0 0,-1 0 0,9-8 0,-12 7 0,-1 0 0,1 0 0,-1-1 0,0 1 0,0-1 0,-1 1 0,0-1 0,0 0 0,-1 0 0,0 0 0,0 0 0,0 0 0,-1 0 0,0-1 0,-2-13 0,5 29 0,2-1 0,-1 0 0,1 0 0,0 0 0,0 0 0,1-1 0,0 0 0,0 0 0,0-1 0,1 1 0,0-1 0,0-1 0,12 7 0,-14-9 0,0 0 0,0 0 0,0-1 0,0 0 0,0 0 0,0 0 0,1 0 0,-1-1 0,0 0 0,0 0 0,1 0 0,-1-1 0,0 1 0,0-1 0,1-1 0,-1 1 0,0-1 0,0 0 0,0 0 0,-1 0 0,1-1 0,0 1 0,4-5 0,-5 4-27,1-1 1,-1 0-1,0 0 0,0-1 0,-1 1 1,1-1-1,-1 0 0,0 1 0,0-2 1,-1 1-1,1 0 0,-1 0 0,0-1 0,-1 1 1,1-1-1,-1 0 0,0 1 0,-1-1 1,1 0-1,-1 0 0,0 1 0,-1-1 1,1 0-1,-1 1 0,0-1 0,-1 0 0,1 1 1,-1-1-1,0 1 0,-1 0 0,1-1 1,-1 1-1,0 0 0,0 1 0,0-1 1,-1 0-1,0 1 0,0 0 0,0 0 0,0 0 1,-1 1-1,1-1 0,-1 1 0,0 0 1,0 0-1,0 1 0,-1-1 0,1 1 0,0 0 1,-9-1-1,-3 0-6799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5.767"/>
    </inkml:context>
    <inkml:brush xml:id="br0">
      <inkml:brushProperty name="width" value="0.05" units="cm"/>
      <inkml:brushProperty name="height" value="0.05" units="cm"/>
    </inkml:brush>
  </inkml:definitions>
  <inkml:trace contextRef="#ctx0" brushRef="#br0">30 186 24575,'-1'0'0,"0"0"0,0 0 0,-1 0 0,1-1 0,0 1 0,-1-1 0,1 1 0,0-1 0,0 1 0,0-1 0,0 0 0,0 1 0,0-1 0,0 0 0,0 0 0,0 0 0,0 0 0,0 0 0,0 0 0,0 0 0,1 0 0,-1 0 0,0 0 0,1-1 0,-1 1 0,1 0 0,0 0 0,-1-1 0,1 1 0,-1-3 0,1 1 0,-1 0 0,1-1 0,0 1 0,0-1 0,0 1 0,0-1 0,0 1 0,1-1 0,-1 1 0,3-6 0,0 3 0,1-1 0,0 1 0,1-1 0,0 1 0,0 1 0,0-1 0,0 1 0,1 0 0,0 0 0,0 0 0,0 1 0,1 0 0,-1 0 0,1 0 0,0 1 0,0 0 0,10-2 0,4-1 0,0 0 0,0 2 0,1 0 0,41 0 0,-60 3 0,0 1 0,0 0 0,0 0 0,0 1 0,-1-1 0,1 0 0,0 1 0,0 0 0,-1 0 0,1-1 0,0 2 0,-1-1 0,1 0 0,3 3 0,-3-1 0,-1-1 0,0 1 0,0 0 0,0 0 0,0 0 0,0 0 0,0 0 0,-1 1 0,0-1 0,1 1 0,0 4 0,67 197-1365,-50-160-5461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7.755"/>
    </inkml:context>
    <inkml:brush xml:id="br0">
      <inkml:brushProperty name="width" value="0.05" units="cm"/>
      <inkml:brushProperty name="height" value="0.05" units="cm"/>
    </inkml:brush>
  </inkml:definitions>
  <inkml:trace contextRef="#ctx0" brushRef="#br0">1 872 24575,'0'-21'0,"1"-23"0,-1 44 0,0 0 0,0-1 0,1 1 0,-1-1 0,0 1 0,0 0 0,1 0 0,-1-1 0,0 1 0,1 0 0,-1-1 0,1 1 0,-1 0 0,0 0 0,1 0 0,-1 0 0,1-1 0,-1 1 0,0 0 0,1 0 0,-1 0 0,1 0 0,-1 0 0,1 0 0,-1 0 0,0 0 0,1 0 0,-1 0 0,1 0 0,-1 0 0,1 0 0,-1 1 0,0-1 0,1 0 0,-1 0 0,1 0 0,-1 1 0,0-1 0,1 0 0,-1 0 0,0 1 0,1-1 0,-1 1 0,28 15 0,-18-9 0,-2-2 0,0-2 0,1 1 0,0-1 0,-1 0 0,1 0 0,0-1 0,0-1 0,0 1 0,0-2 0,1 1 0,-1-1 0,0 0 0,0-1 0,0 0 0,11-3 0,-13 2 0,1 0 0,-1-1 0,1 0 0,-1 0 0,0-1 0,-1 0 0,1 0 0,-1-1 0,1 1 0,-1-2 0,0 1 0,-1 0 0,0-1 0,0 0 0,0 0 0,0-1 0,6-13 0,-3 2 0,10-37 0,-14 42 0,-1 0 0,1 1 0,1 0 0,0 0 0,1 0 0,10-15 0,-15 26 0,-1 0 0,1 1 0,-1-1 0,1 1 0,-1-1 0,1 1 0,-1-1 0,1 1 0,0-1 0,-1 1 0,1-1 0,0 1 0,-1 0 0,1-1 0,0 1 0,-1 0 0,1 0 0,0 0 0,0-1 0,-1 1 0,1 0 0,0 0 0,0 0 0,-1 0 0,1 0 0,0 0 0,0 1 0,-1-1 0,1 0 0,0 0 0,0 0 0,-1 1 0,1-1 0,0 0 0,-1 1 0,1-1 0,-1 1 0,1-1 0,0 1 0,-1-1 0,1 1 0,-1-1 0,1 1 0,-1-1 0,1 2 0,4 4 0,0 1 0,0 0 0,6 12 0,-1-1 0,-8-16 0,0 1 0,0 0 0,1-1 0,-1 0 0,0 0 0,1 1 0,-1-1 0,1-1 0,0 1 0,-1 0 0,1-1 0,0 1 0,0-1 0,0 0 0,0 0 0,0 0 0,1 0 0,4 0 0,-3-1 0,0 0 0,-1-1 0,1 0 0,-1 1 0,1-2 0,-1 1 0,0 0 0,1-1 0,-1 0 0,0 0 0,7-4 0,1-3 0,0 0 0,-1-1 0,0 0 0,0 0 0,-1-1 0,-1-1 0,9-14 0,-10 14 0,-2 2 0,1 0 0,0 0 0,0 0 0,1 1 0,0 0 0,18-14 0,-25 22 0,0 0 0,0 0 0,1 1 0,-1-1 0,0 0 0,0 1 0,1-1 0,-1 1 0,0 0 0,1 0 0,-1-1 0,1 1 0,-1 0 0,0 0 0,1 0 0,-1 0 0,1 0 0,-1 1 0,0-1 0,1 0 0,-1 1 0,0-1 0,1 0 0,-1 1 0,0 0 0,0-1 0,0 1 0,1 0 0,-1 0 0,2 1 0,2 4 0,1 0 0,-1 0 0,0 1 0,6 11 0,-9-13 0,1-1 0,-1 0 0,1 0 0,0 0 0,0 0 0,1 0 0,-1-1 0,8 7 0,-9-9 0,0-1 0,0 1 0,-1-1 0,1 0 0,0 0 0,0 1 0,-1-1 0,1 0 0,0 0 0,0-1 0,-1 1 0,1 0 0,0 0 0,0-1 0,-1 1 0,1-1 0,0 0 0,-1 1 0,1-1 0,-1 0 0,1 0 0,-1 0 0,1 0 0,0-1 0,6-5 0,-1 1 0,-1-1 0,8-9 0,-9 10 0,235-247 0,-237 250 0,1 0 0,0-1 0,0 1 0,0 0 0,0 1 0,0-1 0,0 1 0,1-1 0,-1 2 0,10-4 0,-10 3 0,0 0 0,0 0 0,0 0 0,0 0 0,0-1 0,0 1 0,-1-1 0,1 0 0,4-5 0,28-36 0,-24 28 0,-1 2 0,15-26 0,-23 35 0,-1 0 0,0 0 0,0 0 0,0 0 0,0 0 0,-1 0 0,0 0 0,0 0 0,1-11 0,-2 16 5,0-1 0,0 1 0,0 0 0,0-1 0,0 1 0,0 0-1,0-1 1,0 1 0,0 0 0,0-1 0,0 1 0,0 0 0,0-1 0,0 1-1,0 0 1,0-1 0,0 1 0,0 0 0,0-1 0,-1 1 0,1 0 0,0 0-1,0-1 1,0 1 0,-1 0 0,1 0 0,0-1 0,0 1 0,-1 0 0,1 0-1,0 0 1,0-1 0,-1 1 0,1 0 0,-8 8 166,-5 19-1878,8-11-5119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7.049"/>
    </inkml:context>
    <inkml:brush xml:id="br0">
      <inkml:brushProperty name="width" value="0.05" units="cm"/>
      <inkml:brushProperty name="height" value="0.05" units="cm"/>
    </inkml:brush>
  </inkml:definitions>
  <inkml:trace contextRef="#ctx0" brushRef="#br0">332 461 24575,'1'0'0,"0"0"0,-1 0 0,1 0 0,0-1 0,0 1 0,-1 0 0,1-1 0,0 1 0,-1 0 0,1-1 0,-1 1 0,1-1 0,0 1 0,-1-1 0,1 0 0,-1 1 0,1-1 0,-1 1 0,0-1 0,1 0 0,-1 1 0,0-1 0,1 0 0,-1 1 0,0-1 0,0 0 0,1 0 0,-1 1 0,0-1 0,0 0 0,0 0 0,0 0 0,0 1 0,0-1 0,0 0 0,-1 0 0,1 0 0,0-3 0,-1 0 0,1 0 0,-1 1 0,0-1 0,0 1 0,-2-6 0,1 5 0,-1 0 0,0 0 0,0 1 0,-1-1 0,1 1 0,-1 0 0,0-1 0,0 2 0,0-1 0,0 0 0,0 1 0,0 0 0,-1 0 0,1 0 0,-1 0 0,0 1 0,1 0 0,-10-2 0,4 2 0,-1-1 0,0 2 0,0-1 0,0 2 0,0-1 0,0 1 0,-14 4 0,17-3 0,0 1 0,0 0 0,0 0 0,1 1 0,-1 0 0,1 0 0,0 1 0,0 0 0,1 0 0,0 0 0,-1 1 0,2 0 0,-9 11 0,8-9 0,0 1 0,0 0 0,2 1 0,-1-1 0,1 1 0,0 0 0,1 0 0,0 0 0,1 0 0,-2 14 0,3-16 0,1 1 0,-1 0 0,2 0 0,-1 0 0,1 0 0,1-1 0,-1 1 0,2-1 0,-1 1 0,1-1 0,0 0 0,5 10 0,-4-12 0,0 0 0,0 0 0,1 0 0,0-1 0,0 0 0,0 0 0,0 0 0,1 0 0,0-1 0,0 0 0,0 0 0,0-1 0,1 1 0,-1-1 0,1-1 0,8 3 0,-6-2 0,0-1 0,0-1 0,1 1 0,-1-1 0,0-1 0,0 0 0,1 0 0,-1-1 0,0 0 0,0 0 0,0-1 0,0 0 0,0-1 0,0 0 0,0-1 0,-1 1 0,0-2 0,0 1 0,0-1 0,0 0 0,8-8 0,-4 2 0,-1 0 0,-1 0 0,1-1 0,-2-1 0,0 0 0,0 0 0,-2-1 0,1 0 0,-2 0 0,0-1 0,8-26 0,-5 3 0,-2-1 0,-1 0 0,0-47 0,-12-118 0,4 188 0,2 8 0,0 0 0,-1-1 0,0 1 0,0 0 0,-1 0 0,0 0 0,-1 0 0,0 0 0,-7-15 0,10 23 0,0-1 0,0 1 0,-1 0 0,1-1 0,0 1 0,0 0 0,-1 0 0,1-1 0,0 1 0,0 0 0,-1-1 0,1 1 0,0 0 0,-1 0 0,1 0 0,0-1 0,-1 1 0,1 0 0,0 0 0,-1 0 0,1 0 0,-1 0 0,1 0 0,0-1 0,-1 1 0,1 0 0,0 0 0,-1 0 0,1 0 0,-1 0 0,0 1 0,-6 10 0,-1 20 0,3 26 0,2 0 0,6 97 0,32 114 0,-30-233-455,2-1 0,21 58 0,-14-60-6371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7:58.051"/>
    </inkml:context>
    <inkml:brush xml:id="br0">
      <inkml:brushProperty name="width" value="0.05" units="cm"/>
      <inkml:brushProperty name="height" value="0.05" units="cm"/>
    </inkml:brush>
  </inkml:definitions>
  <inkml:trace contextRef="#ctx0" brushRef="#br0">121 172 24575,'-9'-1'0,"1"-1"0,0 0 0,0 0 0,0-1 0,0 0 0,1 0 0,-1-1 0,1 0 0,0 0 0,0 0 0,-13-11 0,19 14 0,0-1 0,-1 1 0,1 0 0,0 0 0,0 0 0,0-1 0,0 1 0,0 0 0,0-1 0,0 1 0,1-1 0,-1 1 0,0-1 0,1 0 0,-1 1 0,1-1 0,0 1 0,-1-3 0,1 3 0,0-1 0,1 1 0,-1 0 0,0-1 0,1 1 0,-1 0 0,1-1 0,0 1 0,-1 0 0,1 0 0,0-1 0,0 1 0,-1 0 0,1 0 0,0 0 0,0 0 0,2-1 0,2-1 0,0-1 0,0 1 0,0 1 0,0-1 0,1 1 0,-1 0 0,1 0 0,-1 0 0,7 0 0,85-12 0,-43 7 0,67-18 0,-120 25 0,0 0 0,1-1 0,-1 1 0,0 0 0,0-1 0,0 1 0,0 0 0,1 0 0,-1 0 0,0 0 0,0 0 0,0 1 0,1-1 0,-1 0 0,0 0 0,0 1 0,0-1 0,0 1 0,0-1 0,0 1 0,0-1 0,0 1 0,0 0 0,0-1 0,0 1 0,0 0 0,0 0 0,0 0 0,-1 0 0,1 0 0,0 0 0,-1 0 0,1 0 0,0 0 0,-1 0 0,1 2 0,1 4 0,0 0 0,-1 0 0,1 0 0,-2 1 0,1 7 0,1 5 0,6 36-341,3-1 0,3 0-1,20 54 1,-15-57-6485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3.725"/>
    </inkml:context>
    <inkml:brush xml:id="br0">
      <inkml:brushProperty name="width" value="0.05" units="cm"/>
      <inkml:brushProperty name="height" value="0.05" units="cm"/>
    </inkml:brush>
  </inkml:definitions>
  <inkml:trace contextRef="#ctx0" brushRef="#br0">1 99 24575,'0'-5'0,"0"-3"0,0 0 0,0-1 0,1 1 0,0 0 0,4-12 0,-5 19 0,0 0 0,1 0 0,-1 0 0,0 0 0,1 0 0,-1 0 0,1 0 0,0 0 0,-1 1 0,1-1 0,0 0 0,-1 0 0,1 1 0,0-1 0,0 1 0,-1-1 0,1 1 0,0-1 0,0 1 0,0-1 0,1 0 0,0 1 0,0 0 0,0 0 0,0 1 0,-1-1 0,1 0 0,0 1 0,0-1 0,0 1 0,-1-1 0,1 1 0,0 0 0,-1 0 0,1 0 0,-1 0 0,1 0 0,1 2 0,11 9 0,0 2 0,-1 0 0,-1 0 0,-1 1 0,0 0 0,10 20 0,3 2 0,104 164 0,-43-65 0,-80-128 0,17 24 0,-20-30 0,-1-1 0,0 1 0,0-1 0,1 0 0,-1 1 0,1-1 0,-1 0 0,1 0 0,0 0 0,-1 0 0,1 0 0,0 0 0,0-1 0,0 1 0,3 0 0,-4-1 0,0 0 0,0-1 0,0 1 0,0 0 0,0-1 0,0 1 0,0-1 0,0 0 0,0 1 0,0-1 0,0 0 0,0 1 0,-1-1 0,1 0 0,0 0 0,-1 0 0,1 0 0,0 0 0,-1 1 0,1-1 0,-1 0 0,1 0 0,-1-1 0,0 1 0,1 0 0,-1-2 0,8-32 0,-8 30 0,28-215 0,-6 40 0,-19 162 0,-1 8 0,-1-1 0,1 0 0,-2 1 0,1-1 0,-2 0 0,-1-15 0,2 26-22,0 0 0,0-1 0,0 1 0,0 0 0,0-1 0,0 1 0,0 0 0,0-1 0,0 1 0,0 0 0,0 0 0,0-1 0,0 1 0,0 0 0,0 0 0,0-1 0,-1 1 0,1 0 0,0 0 0,0-1 0,0 1 0,0 0 0,-1 0 0,1-1 0,0 1 0,0 0 0,0 0 0,-1 0 0,1 0 0,0-1 0,0 1 0,-1 0 0,1 0 0,0 0 0,-1 0 0,1 0-1,0 0 1,0 0 0,-1 0 0,1 0 0,0 0 0,0 0 0,-1 0 0,1 0 0,0 0 0,-1 0 0,1 0 0,0 0 0,0 0 0,-1 0 0,1 0 0,0 0 0,-1 0 0,1 1 0,0-1 0,0 0 0,-1 0 0,1 0 0,0 0 0,0 1 0,-1-1 0,-5 8-6804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4.110"/>
    </inkml:context>
    <inkml:brush xml:id="br0">
      <inkml:brushProperty name="width" value="0.05" units="cm"/>
      <inkml:brushProperty name="height" value="0.05" units="cm"/>
    </inkml:brush>
  </inkml:definitions>
  <inkml:trace contextRef="#ctx0" brushRef="#br0">52 208 24575,'3'-4'0,"29"-34"0,-30 35 0,0 0 0,0 1 0,-1-2 0,1 1 0,-1 0 0,0 0 0,0 0 0,0-1 0,0 1 0,-1 0 0,1-7 0,-1 9 0,0 1 0,0 0 0,0-1 0,0 1 0,0 0 0,0-1 0,0 1 0,0-1 0,0 1 0,0 0 0,0-1 0,0 1 0,0 0 0,0-1 0,0 1 0,0 0 0,0-1 0,-1 1 0,1 0 0,0 0 0,0-1 0,0 1 0,-1 0 0,1-1 0,0 1 0,0 0 0,-1 0 0,1-1 0,-1 1 0,-6 6 0,-6 18 0,0 20 0,1-1 0,3 2 0,-5 63 0,1-13 0,11-76 0,-13 95 0,17-93 0,-2-21 0,0 0 0,1 0 0,-1 0 0,0 1 0,0-1 0,0 0 0,0 0 0,1 0 0,-1 0 0,0 0 0,0 0 0,0 1 0,1-1 0,-1 0 0,0 0 0,0 0 0,0 0 0,1 0 0,-1 0 0,0 0 0,0 0 0,0 0 0,1 0 0,-1 0 0,0 0 0,0 0 0,1 0 0,-1 0 0,0 0 0,0-1 0,0 1 0,1 0 0,-1 0 0,0 0 0,0 0 0,0 0 0,0 0 0,1-1 0,-1 1 0,0 0 0,0 0 0,0 0 0,0-1 0,4-2 0,-1-1 0,-1 0 0,1 0 0,-1 0 0,1 0 0,1-6 0,74-201 0,-21 46 0,-47 140 0,31-73 0,-35 87 0,0 0 0,0-1 0,2 2 0,-1-1 0,16-16 0,-22 26 0,1 0 0,-1-1 0,0 1 0,1 0 0,-1 0 0,1 0 0,-1 0 0,1 0 0,-1 0 0,1 0 0,0 0 0,0 1 0,-1-1 0,1 1 0,0-1 0,0 1 0,0 0 0,-1-1 0,1 1 0,0 0 0,2 1 0,-2-1 0,0 1 0,0 0 0,-1 0 0,1 0 0,0 0 0,-1 0 0,1 0 0,-1 0 0,1 1 0,-1-1 0,1 1 0,-1-1 0,0 1 0,0-1 0,0 1 0,1 2 0,4 7 0,-2 1 0,1-1 0,-2 1 0,5 23 0,20 146 282,-18-100-1105,39 149-1,-38-198-6002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4.528"/>
    </inkml:context>
    <inkml:brush xml:id="br0">
      <inkml:brushProperty name="width" value="0.05" units="cm"/>
      <inkml:brushProperty name="height" value="0.05" units="cm"/>
    </inkml:brush>
  </inkml:definitions>
  <inkml:trace contextRef="#ctx0" brushRef="#br0">79 181 24575,'-20'-10'0,"9"5"0,-1-1 0,1 0 0,-11-9 0,22 15 0,0 0 0,0 0 0,0 0 0,-1 0 0,1-1 0,0 1 0,0 0 0,0 0 0,-1 0 0,1-1 0,0 1 0,0 0 0,0 0 0,0 0 0,0-1 0,-1 1 0,1 0 0,0 0 0,0-1 0,0 1 0,0 0 0,0 0 0,0-1 0,0 1 0,0 0 0,0 0 0,0-1 0,0 1 0,0 0 0,0 0 0,0-1 0,0 1 0,0 0 0,0 0 0,1-1 0,-1 1 0,0 0 0,0 0 0,0-1 0,0 1 0,0 0 0,1 0 0,-1 0 0,0-1 0,0 1 0,0 0 0,1 0 0,-1 0 0,0 0 0,0 0 0,0-1 0,1 1 0,-1 0 0,0 0 0,0 0 0,1 0 0,-1 0 0,0 0 0,0 0 0,1 0 0,-1 0 0,0 0 0,0 0 0,1 0 0,-1 0 0,1 0 0,21-3 0,-21 3 0,156-2 0,14-2 0,-139 2 0,0-2 0,-1-1 0,41-13 0,-67 17 0,0-1 0,0 0 0,0 0 0,0-1 0,-1 1 0,1-1 0,7-6 0,-11 8 0,0 0 0,0 0 0,0 1 0,-1-1 0,1 0 0,0 0 0,-1 0 0,1 0 0,-1 0 0,1 0 0,-1 0 0,1 0 0,-1 0 0,0 0 0,0 0 0,1 0 0,-1 0 0,0 0 0,0-1 0,0 1 0,0 0 0,0 0 0,0 0 0,-1 0 0,1 0 0,0 0 0,0 0 0,-1 0 0,1 0 0,-1 0 0,1 0 0,-1 0 0,1 0 0,-1 0 0,0 0 0,1 0 0,-1 1 0,0-1 0,0 0 0,1 0 0,-1 1 0,0-1 0,-1 0 0,-1-2 0,0 1 0,0-1 0,-1 1 0,1 0 0,0 0 0,-1 1 0,1-1 0,-1 1 0,1-1 0,-1 1 0,0 0 0,0 1 0,1-1 0,-1 0 0,0 1 0,0 0 0,0 0 0,0 0 0,1 1 0,-1-1 0,-6 2 0,7 0 0,0-1 0,0 0 0,0 1 0,0 0 0,0 0 0,0 0 0,0 0 0,1 0 0,-1 0 0,1 1 0,0-1 0,-1 1 0,1 0 0,0 0 0,1 0 0,-1 0 0,0 0 0,1 0 0,0 0 0,0 0 0,0 0 0,0 1 0,0-1 0,0 5 0,0 3 0,1 0 0,0 1 0,0-1 0,1 0 0,1 0 0,0 0 0,0 0 0,8 19 0,-3-10 0,2 0 0,1 0 0,18 28 0,-23-40 0,1 0 0,0 0 0,1-1 0,0 0 0,0-1 0,0 1 0,1-1 0,0-1 0,0 0 0,13 7 0,-18-10 0,0-1 0,-1 0 0,1 0 0,0 0 0,0-1 0,0 1 0,0-1 0,0 1 0,0-1 0,0 0 0,0 0 0,0 0 0,0-1 0,0 1 0,-1-1 0,1 1 0,0-1 0,0 0 0,0 0 0,-1-1 0,1 1 0,0 0 0,-1-1 0,1 1 0,-1-1 0,0 0 0,1 0 0,-1 0 0,0 0 0,0-1 0,0 1 0,-1 0 0,1-1 0,0 1 0,-1-1 0,0 1 0,0-1 0,2-3 0,1-5 0,0 0 0,-1 0 0,0-1 0,0 1 0,-1-1 0,-1 0 0,0 0 0,-1 1 0,-1-16 0,1 18 0,-1 0 0,-1 1 0,1-1 0,-1 0 0,-1 1 0,1-1 0,-1 1 0,-1 0 0,0 0 0,0 0 0,0 1 0,-12-15 0,13 19-37,-1-1 0,1 1 1,-1 0-1,0 0 0,0 0 0,0 1 0,-1-1 0,1 1 0,-1 0 0,1 0 0,-1 1 0,1-1 1,-1 1-1,0 0 0,0 0 0,0 1 0,0-1 0,1 1 0,-1 0 0,0 1 0,0-1 0,0 1 1,0 0-1,0 0 0,1 0 0,-1 1 0,0-1 0,1 1 0,0 1 0,-1-1 0,1 0 0,0 1 1,0 0-1,0 0 0,0 0 0,-3 4 0,-4 8-6789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4.683"/>
    </inkml:context>
    <inkml:brush xml:id="br0">
      <inkml:brushProperty name="width" value="0.05" units="cm"/>
      <inkml:brushProperty name="height" value="0.05" units="cm"/>
    </inkml:brush>
  </inkml:definitions>
  <inkml:trace contextRef="#ctx0" brushRef="#br0">71 58 24575,'0'-3'0,"-3"-4"0,-4-5 0,-5-2 0,-2 0 0,0 6 0,3 11 0,3 11 0,7 16 0,6 15 0,5 15 0,5 14 0,-1-6-8191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8.260"/>
    </inkml:context>
    <inkml:brush xml:id="br0">
      <inkml:brushProperty name="width" value="0.05" units="cm"/>
      <inkml:brushProperty name="height" value="0.05" units="cm"/>
    </inkml:brush>
  </inkml:definitions>
  <inkml:trace contextRef="#ctx0" brushRef="#br0">307 388 24575,'0'-5'0,"1"0"0,0 1 0,0-1 0,0 0 0,3-7 0,-2 9 0,-1 0 0,0 0 0,0 0 0,0 0 0,0 0 0,-1-1 0,1 1 0,-1 0 0,0 0 0,0 0 0,0-1 0,0 1 0,0 0 0,-2-4 0,2 6 0,-1 1 0,1-1 0,-1 0 0,1 1 0,-1-1 0,0 0 0,1 1 0,-1-1 0,0 1 0,1-1 0,-1 1 0,0-1 0,0 1 0,1 0 0,-1-1 0,0 1 0,0 0 0,0-1 0,0 1 0,1 0 0,-1 0 0,0 0 0,0 0 0,0 0 0,0 0 0,0 0 0,0 0 0,1 0 0,-1 1 0,0-1 0,0 0 0,0 0 0,0 1 0,1-1 0,-1 1 0,0-1 0,-1 2 0,-31 17 0,12-3 0,2 0 0,-25 26 0,36-33 0,0 0 0,1 1 0,0-1 0,0 2 0,1-1 0,0 1 0,-5 14 0,10-23 0,0 1 0,0 0 0,1 0 0,-1-1 0,0 1 0,1 0 0,0 0 0,0 0 0,0 0 0,0 0 0,0 0 0,0 0 0,1-1 0,-1 1 0,1 0 0,0 0 0,0 0 0,0-1 0,0 1 0,1-1 0,-1 1 0,1-1 0,-1 1 0,1-1 0,0 0 0,0 1 0,0-1 0,0 0 0,0 0 0,1-1 0,-1 1 0,0 0 0,1-1 0,-1 0 0,1 1 0,0-1 0,5 1 0,5 2 0,-1 0 0,1-1 0,0-1 0,0 0 0,0-1 0,0-1 0,16 0 0,2-3 0,-1 0 0,43-12 0,-56 11 0,0-1 0,-1-1 0,0-1 0,0 0 0,25-16 0,-38 22 0,-1-1 0,1 0 0,-1 0 0,1 0 0,-1 0 0,0 0 0,0-1 0,0 1 0,0-1 0,0 1 0,0-1 0,-1 0 0,1 1 0,-1-1 0,0 0 0,0 0 0,0 0 0,1-4 0,-2 4 0,0 1 0,-1-1 0,1 0 0,0 0 0,-1 0 0,0 0 0,1 0 0,-1 1 0,-1-1 0,1 0 0,0 1 0,0-1 0,-1 1 0,0-1 0,1 1 0,-1 0 0,0 0 0,0 0 0,0 0 0,-3-2 0,-7-6 0,-1 0 0,0 1 0,-1 0 0,-19-8 0,-64-24 0,56 24 0,-3-1 0,5 4 0,0-2 0,2-2 0,0-2 0,-46-32 0,79 50 0,1-1 0,0 0 0,-1 0 0,1 0 0,1 0 0,-1 0 0,0-1 0,1 1 0,0-1 0,-1 0 0,1 0 0,1 0 0,-1 0 0,1 0 0,-2-4 0,3 5 0,0 0 0,0 0 0,0 0 0,0 0 0,1 1 0,-1-1 0,1 0 0,0 0 0,-1 1 0,1-1 0,1 0 0,-1 1 0,0-1 0,1 1 0,-1 0 0,1-1 0,-1 1 0,1 0 0,0 0 0,0 0 0,0 0 0,0 0 0,5-2 0,1-2 0,0 1 0,1 1 0,0-1 0,0 1 0,0 1 0,1 0 0,-1 0 0,1 1 0,0 0 0,0 1 0,-1 0 0,1 0 0,17 2 0,-7 0 0,0 1 0,0 2 0,0 0 0,-1 1 0,35 13 0,-44-14 0,1 1 0,-1 0 0,0 1 0,0 0 0,-1 1 0,0 0 0,0 0 0,0 1 0,8 9 0,-14-13 0,0 0 0,0 0 0,0 0 0,-1 1 0,0-1 0,0 1 0,0-1 0,0 1 0,0 0 0,-1-1 0,0 1 0,0 0 0,0 0 0,-1 0 0,0 0 0,0 0 0,0 0 0,0 0 0,-1 0 0,0 0 0,0 0 0,0-1 0,-3 7 0,-2 1-12,0-1 1,-1 1-1,0-2 0,0 1 0,-2-1 0,1 0 1,-18 15-1,1 1-1259,9-9-5555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8.586"/>
    </inkml:context>
    <inkml:brush xml:id="br0">
      <inkml:brushProperty name="width" value="0.05" units="cm"/>
      <inkml:brushProperty name="height" value="0.05" units="cm"/>
    </inkml:brush>
  </inkml:definitions>
  <inkml:trace contextRef="#ctx0" brushRef="#br0">146 52 24575,'6'-3'0,"-2"1"0,0 0 0,1 0 0,-1 0 0,0 0 0,-1-1 0,1 0 0,0 0 0,-1 0 0,1 0 0,-1 0 0,3-5 0,-6 8 0,0 0 0,0-1 0,0 1 0,0-1 0,0 1 0,0-1 0,0 1 0,0-1 0,-1 1 0,1-1 0,0 1 0,0-1 0,0 1 0,-1-1 0,1 1 0,0 0 0,0-1 0,-1 1 0,1 0 0,0-1 0,-1 1 0,1 0 0,0-1 0,-1 1 0,1 0 0,-1-1 0,1 1 0,0 0 0,-1 0 0,1 0 0,-1 0 0,1-1 0,-1 1 0,1 0 0,-1 0 0,1 0 0,-1 0 0,1 0 0,-1 0 0,1 0 0,-1 0 0,0 0 0,-23 0 0,14 2 0,0 0 0,0 0 0,0 1 0,0 0 0,0 1 0,0 0 0,1 1 0,0 0 0,-16 11 0,22-14 0,-1 1 0,1 0 0,-1 0 0,1 0 0,0 0 0,0 0 0,0 1 0,0-1 0,0 1 0,1 0 0,0 0 0,0 0 0,0 0 0,0 0 0,1 0 0,-1 0 0,1 1 0,0-1 0,1 1 0,-1-1 0,1 1 0,-1-1 0,2 0 0,-1 1 0,1 5 0,1-5 0,-1-1 0,2 1 0,-1-1 0,0 0 0,1 1 0,0-1 0,0 0 0,0-1 0,0 1 0,0 0 0,1-1 0,0 0 0,0 0 0,0 0 0,0 0 0,6 2 0,5 3 0,0-1 0,1 0 0,22 6 0,-16-7 0,-1-1 0,1-2 0,38 3 0,-49-5 0,0-1 0,0-1 0,0 0 0,-1 0 0,1-1 0,0 0 0,-1-1 0,1 0 0,15-8 0,-25 11 0,1-1 0,0 0 0,-1 0 0,1 0 0,0 0 0,-1-1 0,1 1 0,-1 0 0,0-1 0,1 1 0,-1-1 0,0 1 0,0-1 0,0 1 0,0-1 0,0 0 0,0 0 0,-1 1 0,1-1 0,1-4 0,-2 4 0,0-1 0,-1 0 0,1 1 0,0-1 0,-1 1 0,1-1 0,-1 1 0,0-1 0,0 1 0,0-1 0,0 1 0,0 0 0,-3-4 0,-2-3 0,-1 1 0,0 0 0,-1 0 0,0 1 0,0 0 0,-13-8 0,-2 0 0,-1 1 0,0 1 0,-1 2 0,0 0 0,-1 1 0,0 2 0,0 1 0,-42-6 0,66 13 18,1-1-87,0 1-1,0 0 1,0 0 0,0 0 0,0 0 0,0 0 0,-1 0 0,1 0-1,0 0 1,0 0 0,0 0 0,0 1 0,0-1 0,0 0 0,0 1 0,0-1-1,0 1 1,0-1 0,-1 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8.865"/>
    </inkml:context>
    <inkml:brush xml:id="br0">
      <inkml:brushProperty name="width" value="0.05" units="cm"/>
      <inkml:brushProperty name="height" value="0.05" units="cm"/>
    </inkml:brush>
  </inkml:definitions>
  <inkml:trace contextRef="#ctx0" brushRef="#br0">96 165 24575,'8'-9'0,"0"0"0,0-1 0,6-11 0,-9 12 0,1 1 0,0 0 0,0 0 0,1 0 0,13-12 0,-17 18 0,-1 0 0,1 1 0,0-1 0,-1 1 0,1 0 0,0 0 0,0 0 0,0 0 0,0 0 0,0 1 0,0-1 0,0 1 0,0 0 0,0 0 0,0 0 0,0 0 0,0 1 0,0-1 0,0 1 0,0-1 0,0 1 0,0 0 0,0 1 0,3 0 0,-2 0 0,1 1 0,-1-1 0,0 1 0,0 0 0,0 0 0,0 0 0,0 0 0,-1 1 0,1-1 0,-1 1 0,0 0 0,0 0 0,-1 0 0,1 1 0,2 5 0,-4-7 0,0 0 0,0 0 0,0 0 0,-1 0 0,1 0 0,-1 0 0,0 0 0,0 0 0,0 0 0,0 0 0,0 0 0,0 0 0,-1 0 0,0 0 0,0-1 0,1 1 0,-2 0 0,1 0 0,0 0 0,0-1 0,-1 1 0,0-1 0,1 1 0,-1-1 0,0 0 0,-3 3 0,-2 1 0,1-1 0,-2 0 0,1 0 0,0-1 0,-1 0 0,0 0 0,1-1 0,-2 0 0,1-1 0,0 1 0,-13 1 0,7-2 0,-1-1 0,0 0 0,1 0 0,-1-2 0,-27-3 0,38 3 0,-1 0 0,0 0 0,1-1 0,0 1 0,-1-1 0,1 0 0,0 0 0,0 0 0,0-1 0,0 0 0,0 1 0,1-1 0,-1 0 0,1-1 0,0 1 0,-4-5 0,6 5 0,-1 0 0,1 1 0,-1-1 0,1 0 0,0 0 0,0-1 0,0 1 0,1 0 0,-1 0 0,1 0 0,0 0 0,-1-1 0,1 1 0,1 0 0,-1 0 0,0-1 0,1 1 0,0 0 0,0 0 0,0 0 0,0 0 0,0 0 0,3-5 0,2-1-91,1 0 0,0 1 0,0 0 0,0 0 0,1 0 0,0 1 0,1 1 0,0-1 0,0 1 0,0 1 0,0 0 0,1 0 0,0 1 0,16-5 0,4 0-6735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9.036"/>
    </inkml:context>
    <inkml:brush xml:id="br0">
      <inkml:brushProperty name="width" value="0.05" units="cm"/>
      <inkml:brushProperty name="height" value="0.05" units="cm"/>
    </inkml:brush>
  </inkml:definitions>
  <inkml:trace contextRef="#ctx0" brushRef="#br0">28 18 24575,'3'0'0,"2"-3"0,2-1 0,0-3 0,-1 3 0,-1 5 0,-2 9 0,-2 8 0,-3 12 0,-5 9 0,-4 11 0,-1 6 0,-1 6 0,2 3 0,2-11-8191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9.347"/>
    </inkml:context>
    <inkml:brush xml:id="br0">
      <inkml:brushProperty name="width" value="0.05" units="cm"/>
      <inkml:brushProperty name="height" value="0.05" units="cm"/>
    </inkml:brush>
  </inkml:definitions>
  <inkml:trace contextRef="#ctx0" brushRef="#br0">48 11 24575,'0'-1'0,"1"0"0,0 0 0,-1 1 0,1-1 0,-1 0 0,1 1 0,0-1 0,0 0 0,-1 1 0,1-1 0,0 1 0,0 0 0,0-1 0,-1 1 0,1 0 0,0-1 0,0 1 0,0 0 0,0 0 0,0 0 0,0-1 0,0 1 0,-1 0 0,1 0 0,0 1 0,0-1 0,2 0 0,-2 1 0,0 1 0,0-1 0,0 0 0,0 1 0,0-1 0,-1 0 0,1 1 0,0-1 0,-1 1 0,1 0 0,-1-1 0,1 1 0,-1-1 0,0 1 0,0 2 0,1 6 0,0 0 0,-1 0 0,0 0 0,-1 0 0,-3 17 0,3-22 0,0 1 0,-1 0 0,1-1 0,-2 1 0,1-1 0,0 0 0,-1 1 0,0-1 0,0-1 0,-8 10 0,10-13 0,1 0 0,-1 0 0,0 0 0,1-1 0,-1 1 0,0 0 0,0-1 0,1 1 0,-1 0 0,0-1 0,0 1 0,0-1 0,0 1 0,0-1 0,0 1 0,0-1 0,0 0 0,0 0 0,0 1 0,0-1 0,0 0 0,0 0 0,0 0 0,0 0 0,0 0 0,0 0 0,0-1 0,0 1 0,0 0 0,0 0 0,0-1 0,0 1 0,0 0 0,0-1 0,0 1 0,-1-2 0,0 0 0,1 0 0,0 1 0,0-1 0,0 0 0,0 0 0,0 0 0,0 0 0,1 0 0,-1 0 0,1 0 0,-1 0 0,1 0 0,0 0 0,-1 0 0,1 0 0,0 0 0,1-3 0,0 0 0,0 0 0,0 0 0,1 0 0,-1 0 0,1 0 0,0 0 0,1 1 0,-1-1 0,1 1 0,0 0 0,0 0 0,0 0 0,1 0 0,-1 0 0,7-5 0,-7 7 0,-1 0 0,1 1 0,-1-1 0,1 0 0,0 1 0,0-1 0,-1 1 0,1 0 0,0 0 0,0 0 0,0 0 0,1 1 0,-1-1 0,0 1 0,0 0 0,0 0 0,0 0 0,0 0 0,0 1 0,0-1 0,1 1 0,-1-1 0,0 1 0,0 0 0,-1 0 0,7 4 0,-7-4-124,0 1 0,0-1 0,0 1 0,0 0 0,0 0 0,0 0-1,0 0 1,-1 0 0,1 1 0,1 4 0,4 7-6702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7.465"/>
    </inkml:context>
    <inkml:brush xml:id="br0">
      <inkml:brushProperty name="width" value="0.05" units="cm"/>
      <inkml:brushProperty name="height" value="0.05" units="cm"/>
    </inkml:brush>
  </inkml:definitions>
  <inkml:trace contextRef="#ctx0" brushRef="#br0">92 224 24575,'-1'-8'0,"1"8"0,0 0 0,0-1 0,0 1 0,0 0 0,-1 0 0,1-1 0,0 1 0,0 0 0,0-1 0,0 1 0,0 0 0,0-1 0,0 1 0,0 0 0,1 0 0,-1-1 0,0 1 0,0 0 0,0-1 0,0 1 0,0 0 0,0 0 0,1-1 0,-1 1 0,0 0 0,0 0 0,0-1 0,1 1 0,-1 0 0,0 0 0,0-1 0,0 1 0,1 0 0,-1 0 0,0 0 0,1 0 0,-1 0 0,0 0 0,0-1 0,1 1 0,-1 0 0,0 0 0,1 0 0,-1 0 0,0 0 0,1 0 0,-1 0 0,0 0 0,0 0 0,1 0 0,-1 0 0,0 0 0,1 1 0,19-4 0,-1 2 0,40 1 0,-43 1 0,0-1 0,0 0 0,0-1 0,0-1 0,24-5 0,-38 6 0,0 1 0,0-1 0,-1 0 0,1 1 0,0-1 0,0 0 0,-1 0 0,1 0 0,-1 0 0,1 0 0,-1-1 0,1 1 0,-1 0 0,0-1 0,0 1 0,1-1 0,-1 1 0,0-1 0,0 1 0,-1-1 0,3-3 0,-3 2 0,1 0 0,-1 0 0,0 0 0,0 0 0,0 0 0,0-1 0,0 1 0,-1 0 0,1 0 0,-1 0 0,0 0 0,-1-3 0,-2-3 0,-1 0 0,1 0 0,-1 1 0,0 0 0,-1 0 0,0 0 0,-11-11 0,12 15 0,0-1 0,-1 1 0,1 0 0,-1 1 0,0-1 0,0 1 0,0 0 0,0 1 0,0-1 0,-1 1 0,1 0 0,-1 1 0,1 0 0,-1 0 0,0 0 0,0 1 0,1 0 0,-1 0 0,0 0 0,0 1 0,1 0 0,-1 1 0,1-1 0,-9 4 0,7-1 0,0-1 0,1 1 0,-1 1 0,1-1 0,0 1 0,0 0 0,1 1 0,-1 0 0,1 0 0,1 0 0,-1 1 0,1 0 0,0 0 0,0 0 0,1 0 0,0 1 0,1 0 0,-5 13 0,4-7 0,1 0 0,0-1 0,1 1 0,1 0 0,1 1 0,0-1 0,0 0 0,1 0 0,1 0 0,0 0 0,1-1 0,1 1 0,0 0 0,1-1 0,0 0 0,1 0 0,1-1 0,14 21 0,-14-23 0,0 0 0,1-1 0,1 1 0,-1-2 0,2 0 0,-1 0 0,1 0 0,0-1 0,1-1 0,-1 0 0,1 0 0,0-1 0,1 0 0,-1-1 0,1-1 0,0 0 0,0 0 0,0-1 0,1 0 0,-1-1 0,22-2 0,-21 0-97,1-1-1,0-1 1,-1 0-1,1-1 1,-1 0-1,0-1 1,0-1-1,-1 0 1,0 0-1,0-1 1,0-1-1,-1 0 0,20-19 1,2-8-6729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09.859"/>
    </inkml:context>
    <inkml:brush xml:id="br0">
      <inkml:brushProperty name="width" value="0.05" units="cm"/>
      <inkml:brushProperty name="height" value="0.05" units="cm"/>
    </inkml:brush>
  </inkml:definitions>
  <inkml:trace contextRef="#ctx0" brushRef="#br0">2562 309 24575,'-46'-34'-105,"-1"2"-1,-1 2 1,-2 3-1,0 1 1,-2 3 0,-1 2-1,-97-26 1,48 25-106,-1 4 0,0 4 0,-137 0 0,112 13-167,-255 33-1,300-18 228,0 4 0,2 3 0,0 3-1,-82 38 1,124-43 61,1 0 0,0 3 0,1 1-1,2 2 1,-59 51 0,72-54 30,0 1 0,2 1 0,0 1 0,2 0 0,1 2 0,1 0 0,1 0 0,-19 50 0,22-41 60,2 0 0,1 1 0,2 0 0,1 0 0,3 0 0,0 48 0,4-38 0,3 0 0,2 0 0,2 0 0,23 74 0,-13-67 0,3-1 0,2 0 0,2-2 0,3 0 0,2-2 0,2-1 0,1-2 0,77 80 0,-66-85 0,2-2 0,2-2 0,1-2 0,1-2 0,2-2 0,2-3 0,0-2 0,2-2 0,0-3 0,2-3 0,0-1 0,1-4 0,84 9 0,-74-15 0,0-4 0,1-3 0,-1-2 0,0-4 0,-1-3 0,1-2 0,-2-4 0,0-2 0,0-4 0,-2-2 0,90-46 0,-105 41 0,-2-2 0,-1-2 0,-1-1 0,-2-3 0,-1-2 0,-3-1 0,0-3 0,-3-1 0,40-59 0,-51 63 0,-3 0 0,-1-1 0,-1-1 0,-3-1 0,-1-1 0,-2 0 0,-2-1 0,-3-1 0,-1 0 0,-2 0 0,2-87 0,-9 104 0,-2 1 0,-1 0 0,-1 0 0,-2 0 0,0 0 0,-2 1 0,-1 0 0,-1 0 0,-1 1 0,-1 1 0,-2 0 0,0 1 0,-1 0 0,-1 1 0,-2 0 0,0 2 0,-1 0 0,-1 1 0,0 1 0,-2 1 0,0 1 0,-44-24 0,25 19-150,-1 2 1,-74-22 0,-90-8-1276,-3 16-612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0.011"/>
    </inkml:context>
    <inkml:brush xml:id="br0">
      <inkml:brushProperty name="width" value="0.05" units="cm"/>
      <inkml:brushProperty name="height" value="0.05" units="cm"/>
    </inkml:brush>
  </inkml:definitions>
  <inkml:trace contextRef="#ctx0" brushRef="#br0">90 26 24575,'0'-1'0,"0"-1"0,0 1 0,0-1 0,0 1 0,0 0 0,-1-1 0,1 1 0,0 0 0,-1-1 0,1 1 0,-1 0 0,1 0 0,-1-1 0,-1-1 0,2 3 0,-1-1 0,1 1 0,-1 0 0,1-1 0,-1 1 0,1 0 0,-1 0 0,1-1 0,-1 1 0,1 0 0,-1 0 0,1 0 0,-1-1 0,0 1 0,1 0 0,-1 0 0,1 0 0,-1 0 0,1 0 0,-1 0 0,0 0 0,1 1 0,-2-1 0,0 1 0,0 0 0,0 0 0,0 0 0,0 0 0,0 1 0,0-1 0,0 0 0,1 1 0,-1 0 0,0-1 0,1 1 0,0 0 0,-1 0 0,1 0 0,-2 3 0,-2 7 0,0 1 0,0 0 0,2 0 0,-5 25 0,-2 56 0,9-77 0,-2 18 0,2 1 0,2-1 0,1 1 0,2-1 0,1 0 0,1 0 0,3 0 0,22 61 0,-24-79 0,1 0 0,1-1 0,0 0 0,1 0 0,0-1 0,2 0 0,0-1 0,0-1 0,1 0 0,1 0 0,0-1 0,0-1 0,1-1 0,1 0 0,0-1 0,0 0 0,1-1 0,31 9 0,-36-13 0,-1-1 0,1-1 0,0 0 0,0 0 0,0-2 0,0 1 0,0-1 0,0-1 0,0 0 0,0-1 0,0 0 0,0-1 0,-1-1 0,1 1 0,-1-2 0,0 0 0,0 0 0,0-1 0,-1 0 0,0 0 0,0-1 0,-1-1 0,0 0 0,0 0 0,0-1 0,-1 0 0,-1 0 0,0-1 0,0 0 0,-1 0 0,0-1 0,5-12 0,-4 3 27,-1-1-1,-1 0 1,-1 0 0,0 0-1,-2 0 1,-1 0-1,0-1 1,-2 1-1,0-1 1,-2 1 0,-4-22-1,-10-27-368,-51-131 0,33 106-658,30 79-5826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0.261"/>
    </inkml:context>
    <inkml:brush xml:id="br0">
      <inkml:brushProperty name="width" value="0.05" units="cm"/>
      <inkml:brushProperty name="height" value="0.05" units="cm"/>
    </inkml:brush>
  </inkml:definitions>
  <inkml:trace contextRef="#ctx0" brushRef="#br0">52 22 24575,'-3'-3'0,"0"0"0,-1 0 0,1 1 0,-1-1 0,1 1 0,-5-2 0,7 4 0,0-1 0,1 1 0,-1 0 0,0 0 0,1 0 0,-1-1 0,1 1 0,-1 0 0,0 0 0,1 0 0,-1 0 0,0 0 0,1 0 0,-1 0 0,0 0 0,1 1 0,-1-1 0,0 0 0,1 0 0,-1 0 0,0 1 0,1-1 0,-1 0 0,1 1 0,-1-1 0,1 1 0,-1-1 0,1 1 0,-1-1 0,1 0 0,-1 1 0,1 0 0,0-1 0,-1 1 0,1-1 0,0 1 0,-1-1 0,1 1 0,0 0 0,0-1 0,-1 1 0,1 0 0,0-1 0,0 1 0,0 0 0,0-1 0,0 1 0,0 0 0,0 12 0,0 0 0,1 0 0,0-1 0,1 1 0,0-1 0,8 21 0,-3-4 0,87 326 0,-71-276 0,-14-46-1365,-2-7-5461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0.652"/>
    </inkml:context>
    <inkml:brush xml:id="br0">
      <inkml:brushProperty name="width" value="0.05" units="cm"/>
      <inkml:brushProperty name="height" value="0.05" units="cm"/>
    </inkml:brush>
  </inkml:definitions>
  <inkml:trace contextRef="#ctx0" brushRef="#br0">111 66 24575,'1'-16'0,"-1"11"0,1 0 0,-1 1 0,-1-1 0,1 0 0,-1 0 0,0 0 0,-1-5 0,2 10 0,0 0 0,0-1 0,0 1 0,0 0 0,0 0 0,0-1 0,0 1 0,-1 0 0,1 0 0,0-1 0,0 1 0,0 0 0,0 0 0,-1 0 0,1-1 0,0 1 0,0 0 0,0 0 0,-1 0 0,1 0 0,0 0 0,0-1 0,0 1 0,-1 0 0,1 0 0,0 0 0,0 0 0,-1 0 0,1 0 0,0 0 0,0 0 0,-1 0 0,1 0 0,0 0 0,0 0 0,-1 0 0,1 0 0,0 0 0,0 0 0,-1 0 0,-10 10 0,-5 14 0,16-24 0,-12 24 0,1-1 0,1 2 0,1 0 0,2 0 0,0 0 0,1 1 0,2 0 0,-2 49 0,6-70 0,0 0 0,0 0 0,1 0 0,-1 1 0,2-1 0,-1 0 0,0 0 0,5 8 0,-6-11 0,1 0 0,0-1 0,0 1 0,0-1 0,0 1 0,1-1 0,-1 0 0,0 1 0,1-1 0,-1 0 0,0 0 0,1 0 0,-1 0 0,1 0 0,0 0 0,-1-1 0,1 1 0,0 0 0,0-1 0,-1 1 0,1-1 0,0 0 0,0 1 0,0-1 0,-1 0 0,1 0 0,3-1 0,7-1 0,-1-1 0,0 0 0,0 0 0,0-1 0,13-7 0,-17 7 0,0 0 0,1 1 0,-1 0 0,1 0 0,0 1 0,-1 0 0,1 0 0,0 1 0,0 0 0,0 0 0,0 1 0,15 1 0,-18 0 0,0 1 0,0-1 0,0 1 0,0 0 0,0 0 0,0 0 0,0 1 0,-1-1 0,1 1 0,-1 1 0,0-1 0,0 0 0,0 1 0,6 7 0,-5-4 0,0 0 0,-1 0 0,0 1 0,0-1 0,0 1 0,-1 0 0,0 0 0,2 15 0,-2-10 0,-1 1 0,-1 0 0,0-1 0,-1 1 0,-1 0 0,0 0 0,0 0 0,-2-1 0,1 1 0,-2-1 0,-6 18 0,5-21-136,-1 0-1,0 0 1,0-1-1,-1 0 1,0 0-1,0-1 1,-1 1-1,0-2 0,-16 12 1,-6 3-6690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0.804"/>
    </inkml:context>
    <inkml:brush xml:id="br0">
      <inkml:brushProperty name="width" value="0.05" units="cm"/>
      <inkml:brushProperty name="height" value="0.05" units="cm"/>
    </inkml:brush>
  </inkml:definitions>
  <inkml:trace contextRef="#ctx0" brushRef="#br0">0 292 24575,'4'-13'0,"3"-13"0,4-12 0,4-9 0,5-2 0,5 3 0,6 11 0,2 10 0,6 13 0,3 11 0,-1 10 0,1 6 0,-2 6 0,-2 4 0,-3-1 0,-8-3-8191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1.244"/>
    </inkml:context>
    <inkml:brush xml:id="br0">
      <inkml:brushProperty name="width" value="0.05" units="cm"/>
      <inkml:brushProperty name="height" value="0.05" units="cm"/>
    </inkml:brush>
  </inkml:definitions>
  <inkml:trace contextRef="#ctx0" brushRef="#br0">127 42 24575,'0'-2'0,"0"0"0,0 0 0,0 1 0,0-1 0,-1 0 0,1 0 0,-1 0 0,1 0 0,-1 1 0,0-1 0,1 0 0,-1 1 0,0-1 0,0 0 0,0 1 0,0-1 0,-1 1 0,1 0 0,0-1 0,-1 1 0,1 0 0,-1 0 0,-1-2 0,2 3 0,-1-1 0,1 1 0,0 0 0,0 0 0,-1-1 0,1 1 0,0 0 0,-1 0 0,1 0 0,0 1 0,0-1 0,-1 0 0,1 0 0,0 1 0,0-1 0,-1 0 0,1 1 0,0-1 0,0 1 0,0 0 0,0-1 0,0 1 0,-1 0 0,1 0 0,1 0 0,-1 0 0,0 0 0,0 0 0,0 0 0,0 0 0,1 0 0,-1 0 0,0 0 0,0 2 0,-7 11 0,1 1 0,1 0 0,0 1 0,-7 28 0,-7 67 0,17-87 49,1 0 0,1 0 0,1 0-1,1 0 1,1 0 0,5 26 0,-4-39-163,0 1 0,1-1 0,0 0 0,1 0 1,0 0-1,1 0 0,0-1 0,0 0 1,1 0-1,0-1 0,1 0 0,0 0 1,1 0-1,9 7 0,17 8-6712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1.866"/>
    </inkml:context>
    <inkml:brush xml:id="br0">
      <inkml:brushProperty name="width" value="0.05" units="cm"/>
      <inkml:brushProperty name="height" value="0.05" units="cm"/>
    </inkml:brush>
  </inkml:definitions>
  <inkml:trace contextRef="#ctx0" brushRef="#br0">111 281 24575,'-8'-4'0,"0"0"0,0 1 0,0-1 0,0 1 0,-1 1 0,-9-2 0,16 3 0,1 1 0,-1 0 0,0 0 0,1 0 0,-1 1 0,1-1 0,-1 0 0,0 0 0,1 1 0,-1-1 0,1 1 0,-1 0 0,1-1 0,-1 1 0,1 0 0,-3 1 0,3 0 0,0 0 0,-1-1 0,1 1 0,0 0 0,0 0 0,-1 0 0,2 0 0,-1 0 0,0 0 0,0 0 0,1 0 0,-1 0 0,1 0 0,-1 1 0,1 3 0,0 1 0,0 0 0,0 1 0,1-1 0,0 0 0,1 1 0,-1-1 0,1 0 0,1 0 0,4 11 0,6 8 0,19 27 0,-8-14 0,-17-25 0,-2-4 0,0-1 0,1 1 0,0-1 0,1 0 0,0 0 0,9 9 0,-15-18 0,-1 1 0,0-1 0,1 0 0,-1 1 0,1-1 0,-1 0 0,0 0 0,1 1 0,-1-1 0,1 0 0,-1 0 0,1 1 0,-1-1 0,1 0 0,-1 0 0,0 0 0,1 0 0,-1 0 0,1 0 0,-1 0 0,1 0 0,-1 0 0,1 0 0,-1 0 0,1 0 0,-1 0 0,1 0 0,0-1 0,6-12 0,-5-26 0,-2 34 0,-1-55 0,0 4 0,10-96 0,-6 135 0,0 0 0,1 0 0,0 1 0,1 0 0,1 0 0,1 0 0,0 1 0,1 0 0,1 0 0,11-15 0,-14 23 0,1 0 0,-1 1 0,1 0 0,0 0 0,1 1 0,-1 0 0,1 0 0,0 0 0,0 1 0,1 1 0,-1-1 0,1 1 0,0 1 0,0 0 0,13-2 0,-16 3 0,1 0 0,0 1 0,-1 0 0,1 0 0,0 1 0,0-1 0,-1 2 0,1-1 0,-1 1 0,1 0 0,-1 0 0,0 0 0,1 1 0,-1 0 0,-1 1 0,1-1 0,0 1 0,-1 0 0,0 0 0,0 1 0,8 8 0,-11-10 0,1 0 0,-1 0 0,0 0 0,0 1 0,0-1 0,0 0 0,-1 1 0,0 0 0,1-1 0,-1 1 0,0 0 0,-1 0 0,1-1 0,-1 1 0,1 0 0,-1 0 0,0 0 0,-1 4 0,0-2 0,-1-1 0,0 0 0,0 0 0,0 0 0,0 0 0,-1 0 0,0-1 0,0 1 0,0-1 0,0 0 0,-7 7 0,-5 1 0,0 1 0,0-2 0,-1 0 0,-1 0 0,0-2 0,-19 8 0,31-14 0,-1 0 0,0-1 0,0 1 0,-1-1 0,1 0 0,0 0 0,-1-1 0,-12 2 0,14-4 0,8-2 0,11-1 0,2 1 0,1 2 0,0 0 0,-1 1 0,1 1 0,0 0 0,31 7 0,-36-5 0,0 0 0,0 1 0,0 0 0,0 1 0,-1 0 0,0 1 0,0 1 0,-1-1 0,19 17 0,-26-21 0,0 1 0,0 0 0,0 0 0,-1 0 0,0 0 0,1 1 0,-1-1 0,0 0 0,-1 1 0,1 0 0,-1-1 0,1 1 0,-1 0 0,0 0 0,-1 0 0,1 0 0,0 0 0,-1 7 0,-1-6 0,0-1 0,0 0 0,0 0 0,0 0 0,-1 0 0,1 0 0,-1 0 0,0 0 0,-1 0 0,1-1 0,-1 1 0,1-1 0,-1 1 0,0-1 0,0 0 0,0 0 0,-5 2 0,-2 3 0,-1-1 0,0-1 0,0 0 0,-1-1 0,1 0 0,-1-1 0,-16 4 0,21-6 0,-1 0 0,1-1 0,-1 0 0,0 0 0,0 0 0,1-1 0,-1-1 0,0 1 0,1-1 0,-1-1 0,0 1 0,-14-6 0,19 5-62,-1 0 0,1 0 0,0 0 0,0-1 0,0 1 0,0-1 0,0 0 0,1 0 0,-1 0 0,1 0 0,0 0 0,0 0-1,0-1 1,0 1 0,0-1 0,1 0 0,0 1 0,-1-1 0,1 0 0,1 0 0,-2-7 0,1-19-6764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2.240"/>
    </inkml:context>
    <inkml:brush xml:id="br0">
      <inkml:brushProperty name="width" value="0.05" units="cm"/>
      <inkml:brushProperty name="height" value="0.05" units="cm"/>
    </inkml:brush>
  </inkml:definitions>
  <inkml:trace contextRef="#ctx0" brushRef="#br0">0 48 24575,'7'0'0,"1"0"0,-1 1 0,0-1 0,0 1 0,0 1 0,8 2 0,-13-3 0,-1-1 0,1 1 0,-1-1 0,1 1 0,-1 0 0,0 0 0,0 0 0,1 0 0,-1 0 0,0 0 0,0 0 0,0 0 0,0 0 0,0 1 0,0-1 0,0 0 0,-1 1 0,1-1 0,0 1 0,-1-1 0,1 0 0,-1 1 0,0-1 0,1 1 0,-1 0 0,0-1 0,0 1 0,0-1 0,0 1 0,0-1 0,0 1 0,0-1 0,-1 1 0,0 2 0,-4 13 0,0 0 0,-12 25 0,10-27 0,1 1 0,0-1 0,-4 21 0,7-16 0,0-1 0,0 31 0,3-42 0,1 0 0,0 0 0,0 0 0,0 0 0,1 0 0,0 0 0,0 0 0,7 13 0,-9-21 0,0 0 0,0-1 0,0 1 0,1 0 0,-1-1 0,0 1 0,0 0 0,0-1 0,0 1 0,0 0 0,0 0 0,1-1 0,-1 1 0,0 0 0,0 0 0,0-1 0,1 1 0,-1 0 0,0 0 0,0 0 0,1-1 0,-1 1 0,0 0 0,1 0 0,-1 0 0,0 0 0,0 0 0,1 0 0,-1 0 0,0 0 0,1-1 0,-1 1 0,0 0 0,1 0 0,-1 0 0,0 0 0,0 0 0,1 1 0,-1-1 0,0 0 0,1 0 0,-1 0 0,0 0 0,1 0 0,-1 0 0,0 0 0,0 1 0,1-1 0,-1 0 0,0 0 0,0 0 0,1 1 0,-1-1 0,0 0 0,0 0 0,0 1 0,1-1 0,-1 0 0,0 0 0,0 1 0,0-1 0,0 0 0,0 1 0,0-1 0,1 1 0,4-28 0,-2-8 0,2 0 0,2 1 0,16-52 0,-17 68 0,1 0 0,1 0 0,1 1 0,0 0 0,1 1 0,1 0 0,1 0 0,13-14 0,-20 25 0,0 0 0,1 0 0,-1 1 0,1 0 0,0 0 0,0 0 0,1 1 0,-1 0 0,1 0 0,-1 0 0,9-1 0,-11 3 0,0 0 0,1 0 0,-1 1 0,0 0 0,0 0 0,0 0 0,0 1 0,1-1 0,-1 1 0,0 0 0,0 0 0,0 0 0,0 1 0,0-1 0,-1 1 0,1 0 0,0 0 0,-1 1 0,1-1 0,3 4 0,2 3 0,-1 1 0,1-1 0,-2 1 0,0 1 0,0 0 0,-1 0 0,0 0 0,0 0 0,5 21 0,1 6 0,11 68 0,-2 22-1365,-17-100-5461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2.394"/>
    </inkml:context>
    <inkml:brush xml:id="br0">
      <inkml:brushProperty name="width" value="0.05" units="cm"/>
      <inkml:brushProperty name="height" value="0.05" units="cm"/>
    </inkml:brush>
  </inkml:definitions>
  <inkml:trace contextRef="#ctx0" brushRef="#br0">4 66 24575,'-3'-3'0,"2"-1"0,5 0 0,7 1 0,8-3 0,8 1 0,8-3 0,8 0 0,5-1 0,5 0 0,-7 3-8191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2.691"/>
    </inkml:context>
    <inkml:brush xml:id="br0">
      <inkml:brushProperty name="width" value="0.05" units="cm"/>
      <inkml:brushProperty name="height" value="0.05" units="cm"/>
    </inkml:brush>
  </inkml:definitions>
  <inkml:trace contextRef="#ctx0" brushRef="#br0">144 220 24575,'3'-3'0,"0"1"0,0 0 0,0 0 0,1 0 0,-1 1 0,0-1 0,1 1 0,4-2 0,13-4 0,-10 0 0,0 1 0,-1-1 0,0-1 0,0 0 0,0 0 0,11-13 0,-16 15 0,0 0 0,-1 0 0,1 0 0,-1-1 0,-1 1 0,1-1 0,-1 0 0,0 0 0,-1 0 0,1-1 0,1-13 0,-4 20 0,1 0 0,-1 0 0,0-1 0,0 1 0,0 0 0,0-1 0,0 1 0,0 0 0,0 0 0,0-1 0,-1 1 0,1 0 0,0 0 0,-1-1 0,1 1 0,-1 0 0,1 0 0,-1 0 0,0 0 0,1 0 0,-1 0 0,0 0 0,0 0 0,0 0 0,0 0 0,-1-1 0,0 1 0,0 1 0,0-1 0,0 1 0,0-1 0,0 1 0,0 0 0,0 0 0,-1 0 0,1 0 0,0 0 0,0 0 0,0 0 0,0 1 0,-3 0 0,-6 3 0,1 0 0,-1 0 0,1 1 0,-17 11 0,19-11 0,1 1 0,-1 0 0,1 0 0,0 0 0,1 1 0,-1 0 0,2 1 0,-1 0 0,1 0 0,0 0 0,0 0 0,1 1 0,-6 15 0,9-18 0,-1 1 0,1 0 0,0-1 0,0 1 0,1 0 0,0 0 0,0 0 0,1 0 0,0-1 0,0 1 0,0 0 0,1-1 0,0 1 0,0-1 0,1 1 0,0-1 0,0 0 0,0 0 0,8 10 0,-2-5 0,0 0 0,1-1 0,1 0 0,-1 0 0,19 12 0,65 34 0,-62-38 0,48 34 0,-78-51 0,0 0 0,0 1 0,-1-1 0,1 1 0,0 0 0,0-1 0,-1 1 0,1 0 0,-1 0 0,1 0 0,-1 0 0,0 0 0,0 1 0,0-1 0,0 0 0,0 0 0,-1 1 0,1-1 0,0 4 0,-2-4 0,1 0 0,-1 0 0,0 0 0,0 0 0,0 0 0,0 0 0,0 0 0,0 0 0,-1 0 0,1 0 0,0-1 0,-1 1 0,0 0 0,1-1 0,-1 0 0,0 1 0,0-1 0,1 0 0,-1 0 0,0 0 0,-4 1 0,-18 9 57,0-1 0,-1-1 0,0-1 0,0-1 0,-34 4 0,-131 6-1764,135-15-5119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19.587"/>
    </inkml:context>
    <inkml:brush xml:id="br0">
      <inkml:brushProperty name="width" value="0.05" units="cm"/>
      <inkml:brushProperty name="height" value="0.05" units="cm"/>
    </inkml:brush>
  </inkml:definitions>
  <inkml:trace contextRef="#ctx0" brushRef="#br0">41 0 24575,'-1'0'0,"-1"1"0,1-1 0,0 0 0,0 1 0,0-1 0,0 1 0,0-1 0,0 1 0,0 0 0,0-1 0,0 1 0,0 0 0,0 0 0,0-1 0,0 1 0,1 0 0,-1 0 0,0 0 0,1 0 0,-1 0 0,1 0 0,-1 0 0,1 1 0,-1-1 0,0 1 0,-7 32 0,2 20 0,3 0 0,4 65 0,0-47 0,3 49-682,36 230-1,-34-319-6143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2.936"/>
    </inkml:context>
    <inkml:brush xml:id="br0">
      <inkml:brushProperty name="width" value="0.05" units="cm"/>
      <inkml:brushProperty name="height" value="0.05" units="cm"/>
    </inkml:brush>
  </inkml:definitions>
  <inkml:trace contextRef="#ctx0" brushRef="#br0">380 0 24575,'0'11'0,"0"-1"0,0 1 0,1 0 0,1-1 0,0 1 0,0-1 0,1 0 0,1 0 0,-1 0 0,10 18 0,15 20 0,-7-12 0,-1 0 0,-2 2 0,20 58 0,-35-85 0,0 1 0,0 0 0,-2 0 0,1-1 0,-1 1 0,-1 0 0,0 0 0,0 0 0,-2 0 0,1 0 0,-1 0 0,-1 0 0,0-1 0,-1 1 0,0-1 0,-11 20 0,4-13 9,-2-1-1,0 0 0,-1-1 0,-1-1 1,0 0-1,-1-1 0,0 0 1,-1-1-1,-25 14 0,-21 8-990,-88 37-1,23-19-5326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7.439"/>
    </inkml:context>
    <inkml:brush xml:id="br0">
      <inkml:brushProperty name="width" value="0.05" units="cm"/>
      <inkml:brushProperty name="height" value="0.05" units="cm"/>
    </inkml:brush>
  </inkml:definitions>
  <inkml:trace contextRef="#ctx0" brushRef="#br0">88 493 24575,'1'-15'0,"0"1"0,0-1 0,2 0 0,0 1 0,0-1 0,2 1 0,0 0 0,7-14 0,7-10 0,37-51 0,13-26 0,-66 108 0,0 1 0,0-1 0,-1 0 0,1 0 0,-2-1 0,1 1 0,0-8 0,-2 14 0,0-1 0,0 1 0,0-1 0,0 0 0,0 1 0,0-1 0,0 1 0,-1-1 0,1 1 0,0-1 0,-1 0 0,0 1 0,1 0 0,-1-1 0,0 1 0,1-1 0,-1 1 0,0 0 0,0-1 0,0 1 0,0 0 0,-1 0 0,1 0 0,0 0 0,0 0 0,-1 0 0,1 0 0,0 1 0,-1-1 0,1 0 0,-1 1 0,1-1 0,-1 1 0,1-1 0,-1 1 0,1 0 0,-1 0 0,-2-1 0,-1 2 0,0-1 0,0 0 0,0 1 0,0 0 0,1 0 0,-1 0 0,0 1 0,0 0 0,1 0 0,-1 0 0,1 0 0,0 1 0,0 0 0,0-1 0,0 1 0,0 1 0,0-1 0,1 1 0,-4 3 0,-3 6 0,1-1 0,0 1 0,0 1 0,-11 24 0,6-4 0,2 0 0,1 0 0,1 2 0,3-1 0,0 1 0,-2 60 0,15 224 0,1-171 0,-7-142 2,0 143 337,-1-129-623,-2-1-1,0 0 1,-1 0 0,0 0-1,-10 23 1,1-15-6542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7.829"/>
    </inkml:context>
    <inkml:brush xml:id="br0">
      <inkml:brushProperty name="width" value="0.05" units="cm"/>
      <inkml:brushProperty name="height" value="0.05" units="cm"/>
    </inkml:brush>
  </inkml:definitions>
  <inkml:trace contextRef="#ctx0" brushRef="#br0">1 292 24575,'-1'-9'0,"1"0"0,1 0 0,0 1 0,0-1 0,0 0 0,1 0 0,1 1 0,-1 0 0,1-1 0,1 1 0,-1 0 0,2 0 0,-1 1 0,1-1 0,0 1 0,0 0 0,1 0 0,0 1 0,0-1 0,13-8 0,-6 6 0,1 0 0,0 2 0,0 0 0,0 0 0,1 2 0,0-1 0,0 2 0,1 0 0,-1 1 0,1 1 0,-1 0 0,1 1 0,27 1 0,-24 1 0,0 1 0,-1 1 0,1 0 0,-1 1 0,0 1 0,0 1 0,-1 1 0,0 0 0,0 1 0,0 1 0,20 14 0,-32-18 0,1 0 0,-1 1 0,0-1 0,0 1 0,0 0 0,-1 0 0,0 0 0,0 1 0,0-1 0,-1 1 0,0 0 0,-1 0 0,0 0 0,0 1 0,0-1 0,1 13 0,-2-14 0,-1 1 0,0 0 0,0-1 0,0 1 0,-1-1 0,0 1 0,0-1 0,-1 1 0,0-1 0,0 0 0,0 1 0,-1-1 0,0 0 0,0-1 0,0 1 0,-1 0 0,0-1 0,0 0 0,-6 6 0,9-10 0,0 0 0,0 0 0,0 1 0,-1-1 0,1 0 0,0 0 0,-1 0 0,1 0 0,-1 0 0,0-1 0,1 1 0,-1 0 0,1-1 0,-1 1 0,0-1 0,0 0 0,1 1 0,-1-1 0,0 0 0,1 0 0,-1 0 0,0 0 0,0 0 0,1-1 0,-1 1 0,0-1 0,1 1 0,-1-1 0,0 1 0,1-1 0,-1 0 0,1 0 0,-1 0 0,1 0 0,-1 0 0,1 0 0,0 0 0,-1 0 0,-1-3 0,0 0 0,0 0 0,1 0 0,-1 0 0,1 0 0,0-1 0,0 1 0,1 0 0,-1-1 0,1 0 0,0 1 0,0-1 0,0 0 0,1 0 0,0-5 0,2-8 0,0-1 0,2 1 0,0 0 0,1 0 0,1 0 0,1 1 0,0 0 0,2 0 0,-1 1 0,2 0 0,0 0 0,1 1 0,22-23 0,-28 33 0,0 1 0,0 0 0,0 0 0,0 1 0,0-1 0,1 1 0,0 1 0,0-1 0,0 1 0,0 0 0,0 0 0,0 0 0,0 1 0,0 0 0,1 0 0,-1 1 0,1 0 0,9 1 0,-6 0 0,-1 1 0,1 1 0,-1-1 0,0 1 0,1 1 0,-1 0 0,-1 0 0,1 1 0,-1 0 0,0 1 0,11 9 0,14 15-666,35 42 0,-68-71 633,18 18-6793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8.564"/>
    </inkml:context>
    <inkml:brush xml:id="br0">
      <inkml:brushProperty name="width" value="0.05" units="cm"/>
      <inkml:brushProperty name="height" value="0.05" units="cm"/>
    </inkml:brush>
  </inkml:definitions>
  <inkml:trace contextRef="#ctx0" brushRef="#br0">36 181 24575,'-3'-1'0,"0"-1"0,0 1 0,1-1 0,-1 1 0,0-1 0,0 0 0,1 0 0,-1 0 0,1 0 0,0 0 0,0-1 0,-3-3 0,5 6 0,0-1 0,0 1 0,0 0 0,0-1 0,0 1 0,0-1 0,0 1 0,1 0 0,-1-1 0,0 1 0,0 0 0,0-1 0,1 1 0,-1 0 0,0 0 0,0-1 0,0 1 0,1 0 0,-1-1 0,0 1 0,1 0 0,-1 0 0,0 0 0,1-1 0,-1 1 0,0 0 0,1 0 0,-1 0 0,0 0 0,1 0 0,-1-1 0,0 1 0,1 0 0,-1 0 0,1 0 0,-1 0 0,0 0 0,1 0 0,-1 0 0,1 1 0,20-3 0,-20 2 0,39 1 0,-23 0 0,0 0 0,0-2 0,27-3 0,-40 4 0,-1-1 0,0 0 0,0 0 0,1 0 0,-1 0 0,0 0 0,0-1 0,0 1 0,0-1 0,0 0 0,-1 0 0,1 0 0,0 0 0,-1 0 0,1-1 0,-1 1 0,0-1 0,0 1 0,0-1 0,0 0 0,-1 0 0,1 0 0,1-5 0,-2 6 0,-1 0 0,1 0 0,-1 0 0,0 0 0,0 0 0,0 0 0,0 0 0,0 1 0,0-1 0,0 0 0,-1 0 0,1 0 0,-1 0 0,1 0 0,-1 0 0,0 1 0,0-1 0,0 0 0,0 0 0,0 1 0,0-1 0,0 1 0,-1-1 0,1 1 0,0-1 0,-1 1 0,1 0 0,-1 0 0,0 0 0,1 0 0,-1 0 0,-3-1 0,1 0 0,0 0 0,0 0 0,0 1 0,0 0 0,-1 0 0,1 0 0,0 0 0,0 1 0,-1-1 0,1 1 0,0 0 0,-1 1 0,-7 1 0,6 0 0,-1 1 0,1 0 0,-1 1 0,1 0 0,0 0 0,0 0 0,1 0 0,-1 1 0,1 0 0,0 0 0,0 1 0,1-1 0,0 1 0,0 0 0,-4 9 0,3-8 0,1 1 0,1 0 0,-1 1 0,1-1 0,1 1 0,0-1 0,0 1 0,0 0 0,1-1 0,1 1 0,-1 0 0,2 10 0,0-14 0,-1 0 0,2-1 0,-1 1 0,0 0 0,1 0 0,0-1 0,0 1 0,1-1 0,-1 1 0,1-1 0,0 0 0,0 0 0,0 0 0,4 3 0,-1-2 0,0 0 0,0-1 0,1 0 0,-1 0 0,1 0 0,0-1 0,0 0 0,10 3 0,6-1 0,0 0 0,0-2 0,0-1 0,0 0 0,25-3 0,-26 0 0,1 0 0,-1-2 0,30-7 0,-45 8 0,1 0 0,-1 0 0,0-1 0,1 0 0,-1-1 0,-1 1 0,1-1 0,0-1 0,-1 1 0,0-1 0,0 0 0,0 0 0,6-8 0,-10 10 0,-1 0 0,1 0 0,-1 0 0,1 0 0,-1 0 0,0 0 0,0 0 0,-1 0 0,1-1 0,-1 1 0,1 0 0,-1-1 0,0 1 0,0 0 0,0 0 0,-1-1 0,1 1 0,-1 0 0,0 0 0,0-1 0,0 1 0,0 0 0,-2-3 0,0 1 0,1 0 0,-1 1 0,0-1 0,0 1 0,0 0 0,-1 0 0,0 0 0,1 1 0,-1-1 0,-1 1 0,1 0 0,0 0 0,-9-4 0,13 7 0,0 0 0,0 0 0,0 0 0,0 0 0,0 0 0,0 0 0,0 1 0,0-1 0,0 0 0,0 0 0,0 0 0,0 0 0,0 0 0,0 0 0,0 0 0,0 0 0,0 0 0,0 0 0,0 0 0,0 0 0,0 0 0,0 0 0,0 0 0,0 0 0,0 0 0,0 0 0,0 0 0,0 0 0,0 0 0,0 0 0,0 0 0,0 0 0,0 0 0,0 0 0,0 0 0,-1 0 0,1 0 0,0 0 0,0 0 0,0 0 0,0 0 0,0 0 0,0 0 0,0 0 0,0 0 0,0 0 0,0 0 0,6 7 0,10 6 0,-11-10 0,0-1 0,1 0 0,-1 0 0,1-1 0,-1 1 0,1-1 0,0 0 0,-1 0 0,1-1 0,0 0 0,0 0 0,-1 0 0,1-1 0,0 0 0,-1 0 0,10-3 0,-11 3 0,0-1 0,-1 1 0,1-1 0,0 0 0,-1 0 0,0 0 0,1 0 0,-1-1 0,0 0 0,0 1 0,0-1 0,0 0 0,-1 0 0,1 0 0,-1-1 0,0 1 0,0-1 0,0 1 0,-1-1 0,1 0 0,-1 0 0,0 1 0,1-1 0,-1-7 0,-1 8 0,0-1 0,0 1 0,-1-1 0,1 1 0,-1-1 0,0 1 0,0 0 0,0 0 0,0-1 0,-1 1 0,0 0 0,1 0 0,-1 0 0,0 1 0,0-1 0,-1 0 0,1 1 0,0-1 0,-1 1 0,0 0 0,1 0 0,-1 0 0,-4-2 0,3 1 0,1 1 0,-1 0 0,0 0 0,0 0 0,0 1 0,0-1 0,0 1 0,0 0 0,0 0 0,0 1 0,0-1 0,-1 1 0,1 0 0,0 0 0,0 0 0,-1 0 0,1 1 0,-7 2 0,7-2 0,1 1 0,0 0 0,-1 0 0,1 0 0,0 0 0,0 0 0,1 0 0,-1 1 0,0 0 0,1-1 0,0 1 0,-1 0 0,1 0 0,-2 4 0,2-1 0,-1 0 0,1 0 0,0 0 0,0 0 0,1 1 0,0-1 0,-1 11 0,2-4 0,0 0 0,1 0 0,1 0 0,0-1 0,0 1 0,1 0 0,9 20 0,-9-24-57,2 0 0,-1-1 1,1 0-1,1 0 0,-1 0 0,2-1 0,-1 0 0,1 0 0,0 0 0,0-1 0,0 0 1,1 0-1,0-1 0,0 0 0,1 0 0,-1-1 0,1 0 0,0-1 0,0 0 1,0 0-1,1-1 0,-1 0 0,19 1 0,12-2-6769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8.951"/>
    </inkml:context>
    <inkml:brush xml:id="br0">
      <inkml:brushProperty name="width" value="0.05" units="cm"/>
      <inkml:brushProperty name="height" value="0.05" units="cm"/>
    </inkml:brush>
  </inkml:definitions>
  <inkml:trace contextRef="#ctx0" brushRef="#br0">238 22 24575,'-20'-1'0,"1"-1"0,-26-6 0,10 2 0,26 4 0,7 1 0,-1 1 0,0-1 0,0 1 0,0 0 0,1 0 0,-1 0 0,0 0 0,-3 1 0,5-1 0,0 1 0,0-1 0,0 1 0,0-1 0,1 1 0,-1-1 0,0 1 0,0 0 0,1-1 0,-1 1 0,0 0 0,1 0 0,-1 0 0,1 0 0,-1-1 0,1 1 0,-1 0 0,1 0 0,0 0 0,-1 0 0,1 0 0,0 0 0,0 0 0,0 0 0,0 0 0,0 0 0,0 2 0,2 120 0,1-85 0,-4 57 0,1-94 0,0 0 0,0 1 0,0-1 0,0 0 0,-1 1 0,1-1 0,0 0 0,-1 0 0,1 1 0,-1-1 0,1 0 0,-1 0 0,1 0 0,-1 0 0,0 1 0,0-1 0,1 0 0,-1 0 0,0 0 0,0-1 0,0 1 0,0 0 0,0 0 0,0 0 0,0-1 0,-1 1 0,1-1 0,0 1 0,0-1 0,0 1 0,-1-1 0,1 0 0,0 1 0,-2-1 0,1 0 0,0 0 0,0-1 0,1 1 0,-1-1 0,0 1 0,1-1 0,-1 1 0,0-1 0,1 0 0,-1 0 0,1 0 0,-1 0 0,1 0 0,0 0 0,-1 0 0,1-1 0,0 1 0,0 0 0,0-1 0,-1 1 0,2-1 0,-1 1 0,0-1 0,-1-2 0,0-2 27,0-1-1,1 1 0,0 0 0,0-1 1,1 1-1,0-1 0,0 1 0,0 0 1,1-1-1,0 1 0,0-1 0,3-6 1,2-8-596,1 2 0,12-27 0,-7 22-6257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29.775"/>
    </inkml:context>
    <inkml:brush xml:id="br0">
      <inkml:brushProperty name="width" value="0.05" units="cm"/>
      <inkml:brushProperty name="height" value="0.05" units="cm"/>
    </inkml:brush>
  </inkml:definitions>
  <inkml:trace contextRef="#ctx0" brushRef="#br0">0 214 24575,'7'-3'0,"-1"-1"0,0 1 0,0-1 0,0 0 0,-1-1 0,0 0 0,0 0 0,0 0 0,0 0 0,-1-1 0,0 1 0,0-1 0,5-10 0,-5 6 0,-1 1 0,0-1 0,0-1 0,-1 1 0,0 0 0,-1 0 0,0-1 0,-2-15 0,1 14 0,0-7 0,1 20 0,3 12 0,7 32 0,-3 0 0,-2 1 0,-1 0 0,-3 0 0,-2 0 0,-9 79 0,-20 23 0,26-215 0,3 16 0,2-51 0,-2 101 0,0 0 0,0-1 0,0 1 0,1 0 0,-1-1 0,0 1 0,1 0 0,-1-1 0,1 1 0,0 0 0,-1 0 0,1 0 0,0-1 0,0 1 0,-1 0 0,1 0 0,0 0 0,0 0 0,0 0 0,0 0 0,0 1 0,1-1 0,-1 0 0,0 1 0,0-1 0,1 0 0,-1 1 0,0-1 0,0 1 0,1 0 0,-1 0 0,0-1 0,2 1 0,6 0 0,-1 0 0,0 0 0,0 1 0,14 3 0,4 0 0,-16-3 0,26 2 0,46-1 0,-72-3 0,-1 1 0,1-2 0,-1 1 0,1-1 0,-1-1 0,0 1 0,0-2 0,0 1 0,0-1 0,9-6 0,1-8 0,-19 18 0,0 0 0,1-1 0,-1 1 0,0 0 0,1-1 0,-1 1 0,0-1 0,0 1 0,1 0 0,-1-1 0,0 1 0,0-1 0,0 1 0,1-1 0,-1 1 0,0-1 0,0 1 0,0-1 0,0 1 0,0-1 0,0 1 0,0-1 0,0 1 0,0-1 0,-1 1 0,1-1 0,0 1 0,0-1 0,0 1 0,0 0 0,-1-1 0,1 1 0,0-1 0,0 1 0,-1 0 0,1-1 0,0 1 0,-1-1 0,1 1 0,-1 0 0,1 0 0,0-1 0,-1 1 0,1 0 0,-1-1 0,1 1 0,-1 0 0,-1 0 0,1-1 0,-1 1 0,1 0 0,-1 0 0,1 0 0,-1 0 0,1 1 0,-1-1 0,1 0 0,-1 1 0,1-1 0,-1 0 0,1 1 0,0 0 0,-1-1 0,1 1 0,0 0 0,-1 0 0,1 0 0,0 0 0,0 0 0,0 0 0,0 0 0,-1 1 0,-2 2 0,1 0 0,-1 0 0,1 0 0,0 0 0,-4 9 0,7-12 0,-1 0 0,1 0 0,-1 0 0,1 0 0,-1 0 0,1 0 0,0 1 0,-1-1 0,1 0 0,0 0 0,0 1 0,0-1 0,0 0 0,0 0 0,0 0 0,0 1 0,1-1 0,-1 0 0,0 0 0,1 0 0,-1 0 0,1 1 0,0 1 0,1-2 0,-1 0 0,0 0 0,1 0 0,-1 0 0,1 0 0,-1 0 0,1 0 0,-1-1 0,1 1 0,-1-1 0,1 1 0,0-1 0,-1 1 0,4-1 0,4 1 0,0-1 0,0 0 0,0-1 0,0 0 0,11-2 0,-6-2 0,0 0 0,0 0 0,23-13 0,2-1 0,-38 18 0,0 1 0,0-1 0,0 1 0,0 0 0,0-1 0,0 1 0,0 0 0,0 0 0,1 0 0,-1-1 0,0 1 0,0 0 0,0 0 0,0 1 0,0-1 0,0 0 0,1 1 0,-1-1 0,0 0 0,-1 1 0,1-1 0,-1 1 0,1-1 0,-1 1 0,0-1 0,1 1 0,-1-1 0,0 1 0,1-1 0,-1 1 0,0-1 0,1 1 0,-1 0 0,0-1 0,0 1 0,0 0 0,0-1 0,1 1 0,-1 0 0,0 6 0,-1 0 0,1-1 0,-1 1 0,-4 11 0,2-3 0,-29 295 0,26 0 0,5-165 0,1-121 0,0-6 0,0-1 0,0 0 0,-2 0 0,0 0 0,-1 0 0,-1 0 0,-9 29 0,12-44 0,0 0 0,0 0 0,0 0 0,0 0 0,-1 0 0,1 0 0,0 0 0,-1 0 0,1 0 0,-1-1 0,0 1 0,0-1 0,1 1 0,-1-1 0,0 0 0,0 0 0,0 0 0,0 0 0,-1 0 0,1 0 0,0 0 0,0-1 0,-1 1 0,1-1 0,0 1 0,0-1 0,-1 0 0,1 0 0,0 0 0,-1 0 0,-1-1 0,-2-1 0,0 1 0,1-2 0,-1 1 0,1 0 0,0-1 0,-1 0 0,1 0 0,1-1 0,-1 1 0,0-1 0,-4-5 0,-4-6 0,0-1 0,1 1 0,0-2 0,2 0 0,0 0 0,1-1 0,0 0 0,2-1 0,0 0 0,-5-23 0,6 13 0,0-1 0,2 0 0,1 0 0,2 0 0,1 0 0,4-35 0,-1 44 0,0 0 0,2 1 0,0-1 0,2 1 0,0 0 0,1 1 0,1 0 0,1 0 0,0 1 0,1 0 0,2 1 0,16-20 0,-20 28 0,0 0 0,0 0 0,0 1 0,1 1 0,0-1 0,1 2 0,0-1 0,0 2 0,0-1 0,1 2 0,-1-1 0,1 2 0,0-1 0,0 2 0,1-1 0,-1 2 0,0 0 0,1 0 0,-1 1 0,1 1 0,23 3 0,-23-1-341,0 0 0,0 1-1,19 9 1,-7-1-6485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0.588"/>
    </inkml:context>
    <inkml:brush xml:id="br0">
      <inkml:brushProperty name="width" value="0.05" units="cm"/>
      <inkml:brushProperty name="height" value="0.05" units="cm"/>
    </inkml:brush>
  </inkml:definitions>
  <inkml:trace contextRef="#ctx0" brushRef="#br0">57 102 24575,'1'-11'0,"0"0"0,1 0 0,0 0 0,1 0 0,1 1 0,-1-1 0,9-15 0,-12 41 0,-6 16 0,-13 46 0,2 2 0,-6 99 0,5 5-1365,17-163-5461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3:30.958"/>
    </inkml:context>
    <inkml:brush xml:id="br0">
      <inkml:brushProperty name="width" value="0.05" units="cm"/>
      <inkml:brushProperty name="height" value="0.05" units="cm"/>
    </inkml:brush>
  </inkml:definitions>
  <inkml:trace contextRef="#ctx0" brushRef="#br0">18 259 24575,'-15'-7'0,"15"7"0,0 0 0,0 0 0,-1-1 0,1 1 0,0 0 0,0 0 0,0 0 0,0 0 0,0-1 0,-1 1 0,1 0 0,0 0 0,0-1 0,0 1 0,0 0 0,0 0 0,0 0 0,0-1 0,0 1 0,0 0 0,0 0 0,0-1 0,0 1 0,0 0 0,0 0 0,0-1 0,0 1 0,0 0 0,0 0 0,0 0 0,0-1 0,0 1 0,0 0 0,0 0 0,0-1 0,1 1 0,-1 0 0,0 0 0,0 0 0,0 0 0,0-1 0,1 1 0,-1 0 0,0 0 0,0 0 0,0 0 0,1 0 0,-1-1 0,0 1 0,0 0 0,0 0 0,1 0 0,-1 0 0,0 0 0,0 0 0,1 0 0,-1 0 0,0 0 0,0 0 0,1 0 0,-1 0 0,0 0 0,0 0 0,1 0 0,-1 0 0,88-13 0,-42 7 0,-1-2 0,0-1 0,50-19 0,-88 26 0,-1-1 0,0 0 0,1 0 0,-1-1 0,-1 0 0,1 0 0,-1 0 0,8-7 0,-11 9 0,-1 0 0,0 1 0,1-1 0,-1 1 0,0-1 0,0 0 0,-1 0 0,1 0 0,0 0 0,-1 0 0,1 0 0,-1 0 0,1 1 0,-1-2 0,0 1 0,0 0 0,0 0 0,0 0 0,0 0 0,0 0 0,-1 0 0,1 0 0,0 0 0,-1 1 0,0-1 0,0 0 0,1 0 0,-1 0 0,0 0 0,0 1 0,-1-1 0,1 0 0,-2-1 0,-2-3 0,-1 0 0,-1 0 0,1 0 0,-1 1 0,0 0 0,-1 0 0,1 0 0,-1 1 0,0 0 0,0 1 0,0 0 0,-13-3 0,9 3 0,1 0 0,-1 1 0,0 1 0,0 0 0,0 1 0,0 0 0,0 0 0,-19 4 0,26-3 0,1 0 0,-1 1 0,0-1 0,0 1 0,1 0 0,-1 0 0,1 1 0,0-1 0,0 1 0,0 0 0,0 0 0,0 0 0,0 1 0,1-1 0,0 1 0,0 0 0,0 0 0,-4 7 0,5-6 0,0 0 0,0 1 0,0-1 0,1 0 0,0 1 0,0-1 0,0 1 0,1 0 0,0-1 0,0 1 0,0-1 0,1 1 0,-1 0 0,1-1 0,1 0 0,2 8 0,0 0-68,2 0 0,0 0-1,0-1 1,1 1 0,1-1 0,0-1-1,1 0 1,0 0 0,0 0 0,1-1-1,1-1 1,-1 0 0,2 0 0,-1-1-1,1 0 1,0-1 0,1-1-1,0 0 1,13 4 0,6-2-6758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1.107"/>
    </inkml:context>
    <inkml:brush xml:id="br0">
      <inkml:brushProperty name="width" value="0.05" units="cm"/>
      <inkml:brushProperty name="height" value="0.05" units="cm"/>
    </inkml:brush>
  </inkml:definitions>
  <inkml:trace contextRef="#ctx0" brushRef="#br0">0 53 24575,'0'-3'0,"0"-1"0,0 0 0,0 0 0,1 0 0,-1 1 0,1-1 0,0 0 0,0 1 0,0-1 0,0 1 0,1-1 0,2-4 0,-4 8 0,0 0 0,0 0 0,0 0 0,1 0 0,-1 0 0,0 0 0,0 0 0,0 0 0,0 0 0,1 0 0,-1 0 0,0 0 0,0 0 0,0 0 0,1 0 0,-1 0 0,0 0 0,0 0 0,0 0 0,0 0 0,1 0 0,-1 0 0,0 0 0,0 0 0,0 0 0,0 0 0,0 1 0,1-1 0,-1 0 0,0 0 0,0 0 0,0 0 0,0 0 0,0 1 0,0-1 0,0 0 0,0 0 0,0 0 0,1 0 0,-1 0 0,0 1 0,0-1 0,0 0 0,0 0 0,0 0 0,0 0 0,0 1 0,0-1 0,0 0 0,0 0 0,0 0 0,0 1 0,0-1 0,0 0 0,-1 0 0,1 0 0,0 0 0,0 1 0,2 12 0,-3 122 0,-1-98 0,2 1 0,1-1 0,2 1 0,8 42 0,-11-78 0,0-1 0,1 1 0,-1-1 0,1 1 0,-1 0 0,1-1 0,-1 1 0,1-1 0,0 0 0,-1 1 0,1-1 0,0 1 0,0-1 0,0 0 0,0 0 0,1 0 0,-1 1 0,0-1 0,0 0 0,1-1 0,-1 1 0,0 0 0,3 1 0,-2-2 0,0 0 0,0 0 0,0 0 0,0 0 0,0 0 0,0-1 0,0 1 0,0 0 0,0-1 0,-1 0 0,1 1 0,0-1 0,0 0 0,-1 0 0,1 0 0,2-2 0,5-4 0,0-1 0,-1 0 0,0 0 0,0-1 0,9-12 0,-5 0 0,0-1 0,-1 0 0,11-32 0,-10 23 0,-8 28 0,-2 11 0,1 23 0,-2-13 0,0-14 0,0 1 0,0 0 0,0 0 0,1-1 0,-1 1 0,1 0 0,0-1 0,0 0 0,1 1 0,-1-1 0,1 0 0,0 0 0,0-1 0,0 1 0,1 0 0,-1-1 0,1 0 0,0 0 0,0 0 0,0 0 0,0-1 0,0 0 0,1 0 0,-1 0 0,1 0 0,0 0 0,-1-1 0,1 0 0,0 0 0,0 0 0,0-1 0,-1 0 0,7 0 0,-3 0 0,-1 0 0,1-1 0,-1 0 0,0 0 0,1-1 0,-1 0 0,0 0 0,0-1 0,0 0 0,0 0 0,10-7 0,-13 8 0,-2 0 0,1 0 0,0-1 0,0 1 0,-1-1 0,1 0 0,-1 0 0,0 0 0,0 0 0,0 0 0,0 0 0,0-1 0,-1 1 0,0-1 0,0 1 0,0-1 0,0 1 0,0-1 0,0 0 0,-1 1 0,0-1 0,0 0 0,0 1 0,0-1 0,-1-4 0,-3-6 0,0 0 0,0 1 0,-1 0 0,-13-25 0,10 22 0,0 1 0,-6-24 0,13 37-80,1 1 0,-1-1-1,1 1 1,0-1 0,0 1-1,-1-1 1,1 0 0,0 1-1,0-1 1,1 1 0,-1-1 0,0 1-1,0-1 1,1 1 0,-1-1-1,2-2 1,4-4-6746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1.572"/>
    </inkml:context>
    <inkml:brush xml:id="br0">
      <inkml:brushProperty name="width" value="0.05" units="cm"/>
      <inkml:brushProperty name="height" value="0.05" units="cm"/>
    </inkml:brush>
  </inkml:definitions>
  <inkml:trace contextRef="#ctx0" brushRef="#br0">6 183 24575,'15'-3'0,"-14"2"0,-1 1 0,1 0 0,0 0 0,0-1 0,-1 1 0,1 0 0,0 0 0,0 0 0,0 0 0,0 0 0,-1 0 0,1 0 0,0 0 0,0 0 0,0 0 0,-1 1 0,1-1 0,0 0 0,0 1 0,-1-1 0,1 0 0,0 1 0,0-1 0,-1 1 0,1-1 0,0 1 0,-1-1 0,1 1 0,-1-1 0,1 1 0,-1 0 0,1-1 0,0 2 0,4 6 0,1-1 0,-2 1 0,1 0 0,-1 0 0,0 1 0,-1-1 0,0 1 0,0 0 0,1 9 0,1 6 0,-2 0 0,1 31 0,-4-54 0,0 21 0,0-21 0,0-1 0,0 1 0,0-1 0,0 1 0,0 0 0,0-1 0,0 1 0,0-1 0,0 1 0,-1 0 0,1-1 0,0 1 0,0-1 0,-1 1 0,1 0 0,0-1 0,-1 1 0,1-1 0,0 1 0,-1-1 0,1 0 0,-1 1 0,1-1 0,-1 1 0,1-1 0,-1 1 0,0-1 0,1-1 0,-1 1 0,1 0 0,-1-1 0,1 1 0,-1 0 0,1-1 0,0 1 0,-1 0 0,1-1 0,-1 1 0,1-1 0,0 1 0,0-1 0,-1 1 0,1-1 0,0 1 0,0-1 0,-1 1 0,1-1 0,0 1 0,0-1 0,0 1 0,0-1 0,0 0 0,-3-18 0,3 17 0,-2-24 0,1-1 0,1 1 0,2 0 0,0 0 0,2 0 0,8-31 0,-8 44 0,0 0 0,1 0 0,1 1 0,-1 0 0,2 0 0,8-11 0,-10 16 0,0 1 0,1-1 0,0 1 0,0 1 0,0-1 0,1 1 0,0 0 0,0 0 0,0 1 0,12-5 0,-12 6 0,-1 1 0,1 1 0,0-1 0,0 1 0,-1 0 0,1 1 0,0 0 0,0 0 0,0 0 0,0 1 0,0 0 0,0 0 0,0 1 0,-1 0 0,1 0 0,-1 0 0,1 1 0,-1 0 0,0 0 0,0 1 0,0 0 0,-1 0 0,1 0 0,-1 1 0,0-1 0,0 1 0,-1 1 0,1-1 0,-1 0 0,0 1 0,0 0 0,-1 0 0,0 0 0,0 1 0,-1-1 0,1 1 0,-1-1 0,-1 1 0,1 0 0,-1 0 0,0 0 0,-1 7 0,0-9 0,0 1 0,-1 0 0,0 0 0,-1 0 0,1 0 0,-1-1 0,0 1 0,0-1 0,-1 1 0,0-1 0,0 0 0,0 0 0,-7 8 0,4-6 0,-1-1 0,0 1 0,0-1 0,-1-1 0,1 0 0,-1 0 0,-1 0 0,-8 3 0,-2 0 0,0-2 0,-1 0 0,1-1 0,-1-1 0,0-1 0,0-1 0,-30 0 0,41-3 0,0 1 0,0-1 0,0-1 0,0 1 0,0-2 0,0 1 0,1-1 0,-1 0 0,-10-7 0,16 8 0,0 1 0,0-1 0,0 0 0,0-1 0,1 1 0,-1 0 0,1-1 0,-1 1 0,1-1 0,0 0 0,0 0 0,0 0 0,1 0 0,-1 0 0,1 0 0,0 0 0,-1 0 0,1-1 0,1 1 0,-1 0 0,0-1 0,1 1 0,0-1 0,0 1 0,0-1 0,0 1 0,1-5 0,8-18-1365,4 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6:31.484"/>
    </inkml:context>
    <inkml:brush xml:id="br0">
      <inkml:brushProperty name="width" value="0.05" units="cm"/>
      <inkml:brushProperty name="height" value="0.05" units="cm"/>
    </inkml:brush>
  </inkml:definitions>
  <inkml:trace contextRef="#ctx0" brushRef="#br0">385 37 24575,'-32'58'0,"2"-5"0,-70 96 0,-53 35 0,143-172 0,0 0 0,0 0 0,1 0 0,-11 23 0,18-32 0,1 0 0,-1 1 0,1-1 0,0 0 0,0 1 0,0-1 0,1 0 0,-1 1 0,1-1 0,0 1 0,0-1 0,0 1 0,0-1 0,1 1 0,-1-1 0,1 1 0,0-1 0,0 0 0,0 1 0,1-1 0,-1 0 0,1 0 0,0 0 0,-1 0 0,1 0 0,3 3 0,71 69 0,-46-47 0,26 31 0,34 34 0,-22-27 0,-29-29 0,-26-26 0,-1 0 0,13 16 0,-23-25 0,-1 0 0,1 0 0,0 0 0,0 0 0,1 0 0,-1-1 0,0 1 0,0-1 0,1 1 0,-1-1 0,1 0 0,-1 0 0,1 0 0,0 0 0,-1 0 0,1-1 0,0 1 0,0-1 0,0 0 0,-1 0 0,6 0 0,3-2 0,-1 0 0,0-1 0,0 0 0,16-7 0,-16 6 0,-1 1 0,1-1 0,0 2 0,11-3 0,357-14 0,-157 19 0,-221 1 0,1-1 0,0 0 0,0 0 0,-1 0 0,1 0 0,0 0 0,0 0 0,-1 0 0,1 0 0,0-1 0,-1 1 0,1 0 0,0 0 0,0-1 0,-1 1 0,1 0 0,0-1 0,-1 1 0,1 0 0,-1-1 0,1 1 0,0-1 0,0 0 0,-3-14 0,2 13 0,-1 0 0,1 0 0,-1 1 0,1-1 0,0 0 0,-1 0 0,1 0 0,0 0 0,0 0 0,0 1 0,1-1 0,0-3 0,9-19 0,2 1 0,0 0 0,2 1 0,25-32 0,21-33 0,-5 3 0,-28 44 0,-24 35 0,0-1 0,-1 1 0,0 0 0,0-1 0,-1 1 0,0-1 0,1 0 0,-2 0 0,1 1 0,-1-1 0,0 0 0,-1-6 0,1 7 0,0 0 0,-1 0 0,2-1 0,-1 1 0,0 0 0,1 0 0,0 0 0,0 0 0,1 0 0,0 0 0,-1 0 0,2 0 0,-1 1 0,0-1 0,5-5 0,-7 10 0,1-1 0,0 0 0,-1 0 0,1 1 0,-1-1 0,1 0 0,-1 0 0,0 0 0,1 0 0,-1 0 0,0 0 0,1 0 0,-1 0 0,0 0 0,0 0 0,0 0 0,0 0 0,0 1 0,0-1 0,0 0 0,0 0 0,0 0 0,-1 0 0,1 0 0,0 0 0,-1 0 0,1 0 0,0 0 0,-1 0 0,1 0 0,-1 1 0,0-1 0,1 0 0,-1 0 0,0 1 0,1-1 0,-1 0 0,-1 0 0,-4-4 0,0 1 0,-1 0 0,1 0 0,-9-4 0,1 1 0,6 2 0,0 0 0,0 0 0,0-1 0,0 0 0,1-1 0,0 0 0,1 0 0,-1 0 0,1-1 0,1 0 0,-1 0 0,1 0 0,1-1 0,0 0 0,0 1 0,1-2 0,0 1 0,-4-17 0,3 4 0,-2 0 0,0 0 0,-17-37 0,19 51 0,-1 0 0,0 1 0,0-1 0,-1 1 0,0 0 0,0 0 0,0 1 0,-1 0 0,0 0 0,0 0 0,-1 1 0,-11-6 0,7 5 0,10 4 0,-1 0 0,1 0 0,-1 1 0,0-1 0,0 1 0,0 0 0,1 0 0,-1 0 0,0 0 0,0 0 0,-1 1 0,1-1 0,0 1 0,0 0 0,0 0 0,0 0 0,0 0 0,0 1 0,0-1 0,-6 3 0,-34 9 0,-1-2 0,-60 7 0,62-11 0,-137 16 0,131-18 0,-40 7 0,57-7-447,-1-2 0,-47-2 0,79 0 423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2.035"/>
    </inkml:context>
    <inkml:brush xml:id="br0">
      <inkml:brushProperty name="width" value="0.05" units="cm"/>
      <inkml:brushProperty name="height" value="0.05" units="cm"/>
    </inkml:brush>
  </inkml:definitions>
  <inkml:trace contextRef="#ctx0" brushRef="#br0">1 35 24575,'0'-2'0,"0"1"0,1 0 0,-1-1 0,0 1 0,1 0 0,-1 0 0,1-1 0,0 1 0,-1 0 0,1 0 0,0 0 0,0 0 0,0 0 0,0 0 0,0 0 0,0 0 0,0 0 0,0 0 0,0 1 0,0-1 0,0 0 0,0 1 0,1-1 0,-1 1 0,0-1 0,3 0 0,1-1 0,1 1 0,1-1 0,-1 1 0,9 0 0,15 1 0,0 2 0,50 9 0,0 0 0,667 33-319,1-27-30,-698-16 347,1028 17 2,740-12-955,-1048-8 695,-748 2 260,1382 11 0,36-4 0,-893-16 0,245-1 0,1103 11 223,-1753-4 608,212-30 0,-337 29-831,-14 3 0,-1 0 0,0 0 0,1 1 0,-1 0 0,1-1 0,-1 1 0,0 0 0,4 0 0,-5 0 0,0 1 0,0-1 0,0 1 0,-1-1 0,1 1 0,0-1 0,0 1 0,0-1 0,-1 1 0,1 0 0,0-1 0,0 1 0,-1 0 0,1 0 0,-1-1 0,1 1 0,-1 0 0,1 0 0,-1 0 0,1 0 0,-1 0 0,0 0 0,0 0 0,1-1 0,-1 3 0,7 33 0,-1 0 0,-3 1 0,0 68 0,-1-3 0,6 21 0,6-2 0,49 206 0,-45-275-1365,-10-36-5461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1.996"/>
    </inkml:context>
    <inkml:brush xml:id="br0">
      <inkml:brushProperty name="width" value="0.05" units="cm"/>
      <inkml:brushProperty name="height" value="0.05" units="cm"/>
    </inkml:brush>
  </inkml:definitions>
  <inkml:trace contextRef="#ctx0" brushRef="#br0">1609 229 24575,'0'-6'0,"-1"0"0,1 0 0,-1 1 0,-1-1 0,1 0 0,-1 1 0,0-1 0,0 1 0,0 0 0,-1-1 0,-4-6 0,1 4 0,0 0 0,-1 0 0,0 1 0,0 0 0,0 0 0,-10-6 0,-2 1 0,1 1 0,-2 0 0,1 1 0,-1 2 0,-31-10 0,18 10-22,0 1 1,0 2-1,-1 1 0,1 2 0,-1 1 0,0 2 0,1 1 0,-1 2 0,-64 15 1,26 1-81,0 3 1,2 3-1,-94 50 1,91-38 55,2 4 1,-76 57 0,109-69 47,0 2 0,2 1 0,2 2 0,-58 75 1,82-95-3,0-1 0,1 2 0,1-1 0,0 1 0,1 0 0,1 1 0,-7 28 0,12-36 0,-1 0 0,1 0 0,1 0 0,0 0 0,0 0 0,1-1 0,0 1 0,0 0 0,1 0 0,0 0 0,1-1 0,0 1 0,0-1 0,0 0 0,2 0 0,8 14 0,-3-9 0,1 0 0,0-1 0,1-1 0,0 0 0,1 0 0,0-1 0,1-1 0,0 0 0,0-1 0,22 9 0,0-2 0,2-2 0,0-1 0,48 7 0,-26-8 22,0-3 1,0-3-1,1-3 1,-1-2 0,1-2-1,96-18 1,-115 11-9,0-2 1,0-1-1,-2-3 1,42-20-1,-53 21-18,0-3-1,-2 0 0,0-1 0,-1-2 0,45-44 1,-53 44 4,0-1 0,-2 0 0,0-1 0,-2-1 0,-1-1-1,0 0 1,-2 0 0,-1-1 0,0-1 0,-2 1 0,-2-2 0,7-40 0,-11 48 0,-1 0 0,-1 0 0,0 0 0,-1-1 0,-2 1 0,0 0 0,-10-36 0,8 40 0,-1 1 0,0 0 0,-1 0 0,-1 1 0,0 0 0,-1 0 0,0 1 0,-1 0 0,0 1 0,-20-18 0,16 18-48,0 2 0,0 0 0,-1 0 0,0 2 0,0 0 0,0 0 0,-1 2 0,0-1 0,-1 2 0,1 1-1,-1 0 1,0 1 0,1 0 0,-1 1 0,0 2 0,-28 2 0,-22 8-6778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3.177"/>
    </inkml:context>
    <inkml:brush xml:id="br0">
      <inkml:brushProperty name="width" value="0.05" units="cm"/>
      <inkml:brushProperty name="height" value="0.05" units="cm"/>
    </inkml:brush>
  </inkml:definitions>
  <inkml:trace contextRef="#ctx0" brushRef="#br0">90 299 24575,'0'-9'0,"1"0"0,1 0 0,3-13 0,2-23 0,-7 45 0,1-1 0,-1 1 0,0-1 0,0 1 0,0-1 0,0 1 0,0-1 0,0 1 0,0-1 0,-1 1 0,1-1 0,0 1 0,0-1 0,0 1 0,0-1 0,-1 1 0,1-1 0,0 1 0,0 0 0,-1-1 0,0 0 0,-6 5 0,-9 18 0,1 12 0,1 0 0,1 1 0,2 0 0,-11 65 0,20-92 0,1-1 0,1 1 0,-1 0 0,1 11 0,0-19 0,0 1 0,0 0 0,0 0 0,0 0 0,0 0 0,1-1 0,-1 1 0,0 0 0,0 0 0,0 0 0,1-1 0,-1 1 0,0 0 0,1 0 0,-1-1 0,1 1 0,-1 0 0,1-1 0,-1 1 0,1-1 0,-1 1 0,1 0 0,0-1 0,-1 1 0,1-1 0,0 1 0,-1-1 0,1 0 0,0 1 0,0-1 0,-1 0 0,1 0 0,0 1 0,0-1 0,0 0 0,-1 0 0,1 0 0,0 0 0,0 0 0,0 0 0,0 0 0,-1 0 0,1 0 0,0 0 0,0-1 0,0 1 0,-1 0 0,1-1 0,0 1 0,0 0 0,-1-1 0,1 1 0,0-1 0,0 0 0,19-10 0,-1-2 0,-1 0 0,0-1 0,-1 0 0,23-26 0,-14 11 0,-1-2 0,27-42 0,-43 51 0,-10 20 0,-5 12 0,3-2 0,-1 0 0,1 0 0,0 1 0,1-1 0,0 1 0,1 0 0,0 0 0,0 0 0,0-1 0,1 1 0,1 0 0,-1 0 0,3 10 0,-2-15 0,1 1 0,-1 0 0,1 0 0,0 0 0,0-1 0,0 1 0,0-1 0,1 1 0,0-1 0,0 0 0,0 0 0,1 0 0,-1-1 0,1 1 0,0-1 0,0 0 0,0 0 0,0 0 0,0 0 0,1-1 0,-1 0 0,1 0 0,0 0 0,7 2 0,-7-3 0,0 0 0,0-1 0,0 1 0,0-1 0,0 0 0,0 0 0,0-1 0,0 1 0,0-1 0,0 0 0,0-1 0,0 1 0,0-1 0,-1 0 0,1 0 0,-1 0 0,1-1 0,-1 0 0,0 0 0,0 0 0,0 0 0,0 0 0,-1-1 0,1 0 0,4-6 0,-4 5 0,0-1 0,0 0 0,-1-1 0,1 1 0,-1-1 0,-1 1 0,1-1 0,-1 0 0,0 0 0,-1 0 0,0 0 0,0 0 0,0 0 0,-1-1 0,0 1 0,0 0 0,-3-10 0,3 14 0,-1 0 0,0-1 0,0 1 0,1-1 0,-1 1 0,1-1 0,0 1 0,0-1 0,1-3 0,-1 6 0,1-1 0,-1 1 0,1 0 0,0 0 0,-1 0 0,1 0 0,0 0 0,0 0 0,0 0 0,0 0 0,-1 1 0,1-1 0,0 0 0,1 0 0,-1 1 0,0-1 0,0 1 0,0-1 0,0 1 0,0-1 0,1 1 0,-1 0 0,0-1 0,0 1 0,1 0 0,-1 0 0,2 0 0,28-4 0,-2 1 0,46-11 0,-67 12 0,1-1 0,-1 0 0,0 0 0,0-1 0,0 0 0,-1 0 0,1-1 0,-1 0 0,12-11 0,-18 16 0,0-1 0,-1 1 0,1-1 0,0 0 0,-1 1 0,1-1 0,0 0 0,-1 1 0,1-1 0,-1 0 0,1 0 0,-1 0 0,1 0 0,-1 1 0,0-1 0,1 0 0,-1 0 0,0 0 0,0 0 0,1 0 0,-1 0 0,0 0 0,0 0 0,0 0 0,0 0 0,0 0 0,-1 0 0,1 0 0,0-1 0,-1 2 0,0 0 0,0-1 0,1 1 0,-1 0 0,0 0 0,0-1 0,0 1 0,1 0 0,-1 0 0,0 0 0,0 0 0,0 0 0,1 0 0,-1 0 0,0 0 0,0 1 0,0-1 0,1 0 0,-1 0 0,0 1 0,0-1 0,1 0 0,-1 1 0,0-1 0,1 1 0,-1-1 0,0 1 0,1-1 0,-1 1 0,1-1 0,-1 1 0,0 0 0,1 0 0,-4 3 0,1 0 0,-1 0 0,1 1 0,1-1 0,-1 1 0,1-1 0,-1 1 0,1 0 0,1 0 0,-1 0 0,1 0 0,0 0 0,-1 8 0,0 10 0,0 40 0,3-45 0,0 80 0,-1-97 0,0 0 0,0 0 0,0-1 0,0 1 0,0 0 0,0 0 0,0 0 0,0-1 0,-1 1 0,1 0 0,0 0 0,-1-1 0,1 1 0,0 0 0,-1-1 0,1 1 0,-1 0 0,1-1 0,-1 1 0,0 0 0,0-1 0,1 0 0,-1 1 0,1-1 0,-1 0 0,1 0 0,0 0 0,-1 0 0,1-1 0,-1 1 0,1 0 0,-1 0 0,1 0 0,-1 0 0,1 0 0,-1-1 0,1 1 0,-1 0 0,1 0 0,0-1 0,-1 1 0,1 0 0,-1-1 0,1 0 0,-3-1 0,0-1 0,1 0 0,0 0 0,-1 0 0,1 0 0,1 0 0,-3-5 0,-1-6 0,1 1 0,1-1 0,1 0 0,0 0 0,0 0 0,2 0 0,-1-1 0,2 1 0,4-27 0,-2 23 0,1 0 0,1 0 0,1 0 0,0 1 0,1 0 0,1 0 0,12-18 0,-15 26 0,2 0 0,-1 1 0,1 0 0,0 1 0,1 0 0,0 0 0,0 0 0,0 1 0,1 0 0,0 1 0,0 0 0,12-5 0,-16 8 0,0 0 0,0 1 0,1-1 0,-1 1 0,1 0 0,-1 1 0,1-1 0,0 1 0,-1 0 0,1 0 0,-1 1 0,1 0 0,-1 0 0,1 0 0,-1 1 0,0-1 0,1 1 0,-1 1 0,0-1 0,0 1 0,0-1 0,-1 1 0,1 1 0,4 4 0,-6-7 0,-1 1 0,0 0 0,0 0 0,0 0 0,0 0 0,0 0 0,-1 0 0,1 1 0,0-1 0,-1 0 0,0 1 0,0-1 0,0 1 0,0 0 0,0-1 0,0 1 0,0 0 0,-1-1 0,0 1 0,1 0 0,-1 0 0,0 0 0,0-1 0,-1 1 0,1 0 0,0 0 0,-1-1 0,0 1 0,0 0 0,0-1 0,0 1 0,0 0 0,0-1 0,-1 1 0,1-1 0,-1 0 0,1 0 0,-1 1 0,0-1 0,-4 3 0,-2 2 0,0 0 0,0-1 0,-1 0 0,0 0 0,0-1 0,0 0 0,-1 0 0,0-1 0,-17 5 0,-37 3 0,57-11 0,1 0 0,0-1 0,-1 0 0,1 0 0,-1-1 0,1 1 0,0-2 0,-7-1 0,12 3 10,-1 0 0,1-1 0,0 1 0,0 0 0,0-1 0,0 0 1,0 1-1,0-1 0,0 0 0,0 1 0,0-1 0,1 0 0,-1 0 0,0 0 0,0 1 0,1-1 0,-1 0 0,0 0 0,1 0 0,-1 0 0,1-1 0,-1 1 0,1 0 0,0 0 0,-1 0 0,1 0 0,0 0 0,0 0 0,0-1 0,0 1 0,0 0 0,0 0 1,0-2-1,1-1-224,1 0 1,-1-1 0,1 1-1,-1 0 1,1 0 0,0 0-1,4-5 1,10-13-6613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3.534"/>
    </inkml:context>
    <inkml:brush xml:id="br0">
      <inkml:brushProperty name="width" value="0.05" units="cm"/>
      <inkml:brushProperty name="height" value="0.05" units="cm"/>
    </inkml:brush>
  </inkml:definitions>
  <inkml:trace contextRef="#ctx0" brushRef="#br0">1347 207 24575,'1'0'0,"0"-1"0,0 1 0,0-1 0,1 0 0,-1 1 0,0-1 0,0 0 0,0 0 0,0 0 0,0 0 0,0 0 0,-1 0 0,1 0 0,0 0 0,0 0 0,-1 0 0,1 0 0,-1 0 0,1 0 0,-1-1 0,1 1 0,-1 0 0,0 0 0,1-1 0,-1 1 0,0 0 0,0-2 0,0 1 0,-1 0 0,0 1 0,1-1 0,-1 0 0,0 1 0,0-1 0,0 1 0,0 0 0,0-1 0,0 1 0,0 0 0,0-1 0,-1 1 0,1 0 0,0 0 0,-1 0 0,1 0 0,-1 0 0,1 1 0,-3-2 0,-16-6 0,1 1 0,-1 1 0,-1 1 0,-26-3 0,-85-4 0,72 10 0,0 3 0,0 3 0,0 3 0,0 2 0,1 2 0,0 3 0,2 3 0,-1 2 0,2 3 0,1 2 0,-77 46 0,103-51 0,1 1 0,1 1 0,1 1 0,1 2 0,1 0 0,1 2 0,-30 44 0,42-53 0,2-1 0,0 2 0,0-1 0,2 1 0,0 0 0,-5 27 0,9-32 0,1 1 0,1 0 0,0 0 0,1 0 0,0 0 0,1 0 0,1-1 0,0 1 0,7 22 0,-6-24 0,1-1 0,1 0 0,0-1 0,1 1 0,0-1 0,0 0 0,1 0 0,0-1 0,16 15 0,-11-13 0,0-1 0,1 0 0,0-1 0,1-1 0,-1 0 0,25 9 0,-6-6 0,-1-1 0,1-2 0,1-1 0,-1-2 0,1-1 0,50-1 0,-32-3 0,0-3 0,0-2 0,0-3 0,-1-1 0,0-3 0,-1-2 0,0-2 0,-1-2 0,73-39 0,-91 39 0,-1 0 0,0-2 0,-2-1 0,0-2 0,-2 0 0,33-40 0,-41 42 0,0-2 0,-2 0 0,-1-1 0,-1 0 0,-1-1 0,-1 0 0,-1-1 0,11-48 0,-17 55 0,-1-1 0,0 1 0,-2-1 0,0 1 0,-1-1 0,-1 0 0,-1 1 0,-1-1 0,0 1 0,-2 0 0,-8-25 0,7 31 0,1 0 0,-2 1 0,1-1 0,-2 1 0,0 1 0,0-1 0,-1 2 0,0-1 0,-1 1 0,0 0 0,-1 1 0,0 0 0,0 1 0,-1 0 0,0 1 0,-19-9 0,6 8-136,0 0-1,0 1 1,0 2-1,-1 1 1,0 0-1,1 2 1,-1 1-1,0 2 0,-29 3 1,-39 6-6690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4.917"/>
    </inkml:context>
    <inkml:brush xml:id="br0">
      <inkml:brushProperty name="width" value="0.05" units="cm"/>
      <inkml:brushProperty name="height" value="0.05" units="cm"/>
    </inkml:brush>
  </inkml:definitions>
  <inkml:trace contextRef="#ctx0" brushRef="#br0">31 260 24575,'1'-24'0,"-3"39"0,-1 9 0,-9 29 0,-1 6 0,13-57 0,-1-1 0,1 0 0,0 1 0,0-1 0,-1 1 0,1-1 0,0 1 0,1-1 0,-1 1 0,0-1 0,0 1 0,0-1 0,1 1 0,-1-1 0,1 0 0,-1 1 0,1-1 0,0 0 0,0 1 0,-1-1 0,3 2 0,-2-2 0,0-1 0,0 1 0,1 0 0,-1-1 0,0 0 0,1 1 0,-1-1 0,0 0 0,1 1 0,-1-1 0,0 0 0,1 0 0,-1 0 0,1 0 0,-1 0 0,0-1 0,1 1 0,1-1 0,5-1 0,1-1 0,-1-1 0,0 1 0,0-1 0,13-9 0,-2-2 0,-1-1 0,0 0 0,-1-1 0,-1-1 0,21-29 0,-36 46 0,12-14 0,-9 14 0,-3 11 0,-1-7 0,-1-1 0,1 1 0,0 0 0,0-1 0,0 1 0,0 0 0,0-1 0,1 1 0,-1 0 0,1-1 0,0 1 0,0-1 0,0 1 0,0-1 0,0 1 0,1-1 0,-1 0 0,0 0 0,1 1 0,2 1 0,0-1 0,-1 0 0,1-1 0,0 0 0,-1 0 0,1 0 0,0-1 0,0 1 0,0-1 0,0 0 0,0 0 0,1 0 0,5 0 0,-2 0 0,0-1 0,0 1 0,0-2 0,0 1 0,0-1 0,0 0 0,0-1 0,0 0 0,-1 0 0,11-5 0,-15 6 0,0-1 0,0 1 0,0-1 0,-1 0 0,1 0 0,0 0 0,-1 0 0,0 0 0,1-1 0,-1 1 0,0-1 0,0 0 0,0 1 0,-1-1 0,1 0 0,-1 0 0,1 0 0,-1 0 0,0 0 0,0 0 0,-1-1 0,1 1 0,0 0 0,-1 0 0,0-1 0,0 1 0,0-5 0,-7-25 0,7 31 0,-1 0 0,0 0 0,1 0 0,-1 0 0,0 0 0,0 1 0,0-1 0,0 0 0,-1 1 0,1-1 0,0 1 0,-1-1 0,1 1 0,-2-2 0,2 3 0,1 0 0,0 0 0,0 0 0,0 0 0,0-1 0,0 1 0,-1 0 0,1 0 0,0 0 0,0 0 0,0 0 0,-1 0 0,1 0 0,0 0 0,0 0 0,0 0 0,-1 0 0,1 0 0,0 0 0,0 0 0,0 0 0,-1 0 0,1 0 0,0 0 0,0 0 0,0 0 0,-1 0 0,1 0 0,0 0 0,0 0 0,0 0 0,0 1 0,-1-1 0,1 0 0,0 0 0,0 0 0,0 0 0,-1 1 0,1 8 0,6 13 0,-2-18 0,-1 0 0,1 0 0,0 0 0,0-1 0,0 1 0,1-1 0,-1 0 0,1 0 0,0-1 0,0 1 0,0-1 0,0 0 0,0-1 0,1 1 0,-1-1 0,0 0 0,1 0 0,-1-1 0,1 1 0,-1-1 0,10-1 0,-4 0 0,1 0 0,-1-1 0,0 0 0,0-1 0,0 0 0,-1-1 0,1 0 0,-1 0 0,17-11 0,-20 10 0,0-1 0,0 0 0,-1-1 0,1 1 0,-2-1 0,9-13 0,-6 10 0,-8 9 0,0 1 0,0-1 0,1 1 0,-1-1 0,0 1 0,0-1 0,1 1 0,-1-1 0,1 1 0,-1 0 0,0-1 0,1 1 0,-1 0 0,1-1 0,-1 1 0,1 0 0,-1-1 0,1 1 0,-1 0 0,1 0 0,-1-1 0,1 1 0,0 0 0,0 0 0,1 12 0,-8 27 0,5-34 0,-3 26 0,0 43 0,2-10 0,-3-46 0,5-18 0,0 0 0,0 0 0,0 1 0,0-1 0,-1 0 0,1 0 0,0 0 0,0 1 0,0-1 0,0 0 0,-1 0 0,1 0 0,0 0 0,0 0 0,0 1 0,-1-1 0,1 0 0,0 0 0,0 0 0,-1 0 0,1 0 0,0 0 0,0 0 0,-1 0 0,1 0 0,0 0 0,0 0 0,-1 0 0,1 0 0,0 0 0,0 0 0,-1 0 0,0-1 0,-1 0 0,1 0 0,0-1 0,0 1 0,0 0 0,0 0 0,0-1 0,0 1 0,0 0 0,1-1 0,-1 1 0,0-1 0,1 1 0,-1-1 0,1 0 0,-1-1 0,-1-12 0,0 1 0,0-1 0,2 1 0,0-1 0,0 1 0,2-1 0,0 1 0,0-1 0,1 1 0,1 0 0,0 0 0,1 1 0,1-1 0,0 1 0,10-16 0,-9 19 0,-1-1 0,2 1 0,0 0 0,0 1 0,1 0 0,0 0 0,0 1 0,12-8 0,-14 12 0,0-1 0,1 1 0,-1 1 0,1-1 0,0 1 0,0 1 0,0-1 0,1 2 0,-1-1 0,0 1 0,1 0 0,12 0 0,-16 2 0,0 0 0,1 0 0,-1 0 0,0 0 0,0 1 0,0 0 0,0 0 0,0 0 0,0 1 0,-1-1 0,1 1 0,7 7 0,-10-9 0,0 1 0,0-1 0,-1 1 0,1 0 0,-1-1 0,1 1 0,-1 0 0,0 0 0,0 0 0,0 0 0,0 0 0,0 0 0,0 0 0,0 1 0,-1-1 0,1 0 0,-1 0 0,0 1 0,1-1 0,-1 0 0,0 0 0,-1 1 0,1-1 0,0 0 0,0 1 0,-1-1 0,0 0 0,1 0 0,-1 0 0,0 0 0,0 0 0,-2 3 0,0 0 0,0-1 0,-1 0 0,0-1 0,0 1 0,0-1 0,0 1 0,-1-1 0,1 0 0,-1-1 0,0 1 0,0-1 0,0 0 0,0 0 0,-5 1 0,-11 2 0,-44 6 0,-6-6 0,64-5 0,0 0 0,-1-1 0,1 0 0,0 0 0,-1-1 0,1 0 0,-10-4 0,16 6-50,0 0-1,0-1 1,1 1-1,-1-1 0,0 1 1,0-1-1,0 1 1,0-1-1,1 1 1,-1-1-1,0 0 0,0 0 1,1 1-1,-1-1 1,1 0-1,-1 0 1,0 0-1,1 0 0,0 0 1,-1 0-1,1 1 1,0-1-1,-1 0 1,1 0-1,0 0 1,0-2-1,2-6-6775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25.306"/>
    </inkml:context>
    <inkml:brush xml:id="br0">
      <inkml:brushProperty name="width" value="0.05" units="cm"/>
      <inkml:brushProperty name="height" value="0.05" units="cm"/>
    </inkml:brush>
  </inkml:definitions>
  <inkml:trace contextRef="#ctx0" brushRef="#br0">1620 273 24575,'4'-4'0,"-1"0"0,1 0 0,-1 0 0,1 0 0,-1 0 0,4-8 0,-7 11 0,1-1 0,-1 0 0,1 0 0,-1 0 0,0 0 0,0 0 0,1 0 0,-1 1 0,-1-1 0,1 0 0,0 0 0,0 0 0,-1 0 0,1 0 0,-1 0 0,1 1 0,-1-1 0,0 0 0,0 0 0,0 1 0,0-1 0,-1-1 0,-4-4 0,0 0 0,0 0 0,0 1 0,-1 0 0,0 0 0,0 1 0,-1-1 0,0 2 0,0-1 0,0 1 0,0 0 0,-11-3 0,-10-2 0,0 1 0,-41-7 0,2 6-48,-1 3 0,0 3 0,0 2 0,0 4 0,-134 23 0,126-11-1,2 4 1,1 4 0,0 2 0,2 4 0,-73 40 0,100-44 48,2 1 0,-78 62 0,104-74 0,2 1 0,0 1 0,-24 33 0,32-39 0,1 1 0,0 0 0,0 1 0,1-1 0,0 1 0,1 0 0,-4 20 0,7-25 0,0 0 0,1-1 0,-1 1 0,1 0 0,1-1 0,-1 1 0,1 0 0,1-1 0,-1 1 0,1-1 0,0 1 0,0-1 0,4 8 0,-1-6 0,0 0 0,1 0 0,0 0 0,0-1 0,0 1 0,1-2 0,0 1 0,11 7 0,3 0 0,2 0 0,0-2 0,0 0 0,1-2 0,49 15 0,-11-9-30,1-3 0,1-3 1,0-2-1,121-1 0,-94-11-20,1-4 1,165-36-1,-190 28 50,-1-4 0,108-46 0,-147 54 0,-1-2 0,0 0 0,-1-2 0,-1-1 0,-1 0 0,0-2 0,-1-1 0,37-43 0,-51 52 5,0 0 0,-1 0-1,0-1 1,-1 0 0,0 0-1,-1-1 1,0 1 0,-1-1 0,-1 0-1,0-1 1,0 1 0,-1-1-1,-1 1 1,-1-1 0,0 1 0,0-1-1,-1 1 1,-1-1 0,0 1-1,-1 0 1,-1 0 0,0 0-1,0 0 1,-2 0 0,1 1 0,-1 0-1,-1 0 1,0 1 0,-1 0-1,-18-20 1,9 15 71,0 0 1,-1 2-1,-1 0 0,0 1 0,-1 1 1,-1 1-1,1 1 0,-2 0 1,1 2-1,-1 0 0,-29-5 0,-5 1-590,0 3-1,0 3 0,-81 0 0,9 9-5803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40.395"/>
    </inkml:context>
    <inkml:brush xml:id="br0">
      <inkml:brushProperty name="width" value="0.05" units="cm"/>
      <inkml:brushProperty name="height" value="0.05" units="cm"/>
    </inkml:brush>
  </inkml:definitions>
  <inkml:trace contextRef="#ctx0" brushRef="#br0">46 308 24575,'-2'-1'0,"-1"1"0,1 0 0,0 0 0,0 0 0,0 1 0,0-1 0,-1 0 0,1 1 0,0 0 0,0-1 0,0 1 0,0 0 0,0 0 0,0 0 0,0 0 0,0 1 0,-1 1 0,2-2 0,0 1 0,0-1 0,0 1 0,1 0 0,-1-1 0,0 1 0,1 0 0,0 0 0,-1 0 0,1-1 0,0 1 0,0 0 0,0 0 0,0 0 0,0-1 0,1 1 0,-1 0 0,1 0 0,-1-1 0,1 1 0,0 2 0,10 25 0,19 36 0,-17-38 0,-12-26 0,-1 0 0,1 1 0,-1-1 0,1 0 0,0 0 0,0 0 0,-1 1 0,1-1 0,0 0 0,0 0 0,0 0 0,0 0 0,0-1 0,0 1 0,0 0 0,0 0 0,1-1 0,-1 1 0,0 0 0,0-1 0,1 0 0,-1 1 0,0-1 0,0 1 0,1-1 0,-1 0 0,1 0 0,-1 0 0,0 0 0,1 0 0,-1 0 0,0 0 0,1-1 0,-1 1 0,0 0 0,1-1 0,-1 1 0,0-1 0,0 1 0,0-1 0,1 0 0,-1 1 0,1-2 0,7-5 0,-1 1 0,0-1 0,0 0 0,10-13 0,-11 12 0,86-95 163,-25 25-673,3 4 1,99-81 0,-130 124-6317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41.950"/>
    </inkml:context>
    <inkml:brush xml:id="br0">
      <inkml:brushProperty name="width" value="0.05" units="cm"/>
      <inkml:brushProperty name="height" value="0.05" units="cm"/>
    </inkml:brush>
  </inkml:definitions>
  <inkml:trace contextRef="#ctx0" brushRef="#br0">1 1 24575,'0'2'0,"1"0"0,0 0 0,0 0 0,0 0 0,0 0 0,0 0 0,1 0 0,-1-1 0,1 1 0,-1 0 0,1-1 0,-1 1 0,1-1 0,0 0 0,0 1 0,-1-1 0,1 0 0,0 0 0,3 1 0,1 1 0,216 115 0,-100-57 0,202 115-361,-8 15 0,486 385-1,-624-424 408,-126-104-697,58 70 1,-85-87-5202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8:42.214"/>
    </inkml:context>
    <inkml:brush xml:id="br0">
      <inkml:brushProperty name="width" value="0.05" units="cm"/>
      <inkml:brushProperty name="height" value="0.05" units="cm"/>
    </inkml:brush>
  </inkml:definitions>
  <inkml:trace contextRef="#ctx0" brushRef="#br0">1154 29 24575,'-3'-4'0,"-4"-3"0,-5-1 0,-5 1 0,-7 5 0,-9 8 0,-7 11 0,-11 14 0,-11 14 0,-14 16 0,-14 16 0,-12 16 0,-15 18-1066,-8 16 1066,-9 10 0,-7 7-1677,21-21-3771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08.289"/>
    </inkml:context>
    <inkml:brush xml:id="br0">
      <inkml:brushProperty name="width" value="0.05" units="cm"/>
      <inkml:brushProperty name="height" value="0.05" units="cm"/>
    </inkml:brush>
  </inkml:definitions>
  <inkml:trace contextRef="#ctx0" brushRef="#br0">446 0 24575,'0'3'0,"-1"1"0,0-1 0,0 0 0,0 0 0,0 0 0,0 0 0,-1 0 0,1 0 0,-5 5 0,-1 4 0,-224 484 0,178-358 0,-59 244 0,103-347 0,2 0 0,2 0 0,-1 51 0,6-83 342,1-10-2049,0-6-5119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08.706"/>
    </inkml:context>
    <inkml:brush xml:id="br0">
      <inkml:brushProperty name="width" value="0.05" units="cm"/>
      <inkml:brushProperty name="height" value="0.05" units="cm"/>
    </inkml:brush>
  </inkml:definitions>
  <inkml:trace contextRef="#ctx0" brushRef="#br0">13 0 24575,'-1'0'0,"1"0"0,-1 1 0,0-1 0,1 0 0,-1 1 0,1-1 0,-1 0 0,0 1 0,1-1 0,-1 1 0,1-1 0,-1 1 0,1-1 0,-1 1 0,1-1 0,-1 1 0,1-1 0,0 1 0,-1 0 0,1-1 0,0 1 0,0 0 0,-1-1 0,1 1 0,0 0 0,0-1 0,0 1 0,0 0 0,0 0 0,0-1 0,0 1 0,0 0 0,0-1 0,0 1 0,0 0 0,0-1 0,1 1 0,-1 0 0,0 0 0,8 29 0,49 109 0,-22-59 0,-31-69 0,1 0 0,1 0 0,-1-1 0,2 1 0,0-2 0,0 1 0,0-1 0,10 10 0,-12-16 0,-1 1 0,0-1 0,1 1 0,0-2 0,0 1 0,0 0 0,0-1 0,0 0 0,0 0 0,1 0 0,-1-1 0,1 0 0,-1 0 0,1 0 0,-1-1 0,1 0 0,0 0 0,-1 0 0,8-2 0,1-1 0,-1-1 0,1 0 0,-1-1 0,0-1 0,-1 0 0,0-1 0,0 0 0,0-1 0,-1 0 0,0-1 0,0 0 0,-1-1 0,0 0 0,-1 0 0,0-1 0,7-12 0,-8 8-1365,-3 3-5461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2.421"/>
    </inkml:context>
    <inkml:brush xml:id="br0">
      <inkml:brushProperty name="width" value="0.05" units="cm"/>
      <inkml:brushProperty name="height" value="0.05" units="cm"/>
    </inkml:brush>
  </inkml:definitions>
  <inkml:trace contextRef="#ctx0" brushRef="#br0">1 1 24575,'0'3'0,"0"4"0,3 5 0,7 5 0,5 4 0,7 1 0,2 1 0,3-2 0,4 0 0,3-1 0,1-1 0,1-4 0,2 0 0,-1-4 0,-6-3-8191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09.125"/>
    </inkml:context>
    <inkml:brush xml:id="br0">
      <inkml:brushProperty name="width" value="0.05" units="cm"/>
      <inkml:brushProperty name="height" value="0.05" units="cm"/>
    </inkml:brush>
  </inkml:definitions>
  <inkml:trace contextRef="#ctx0" brushRef="#br0">4 146 24575,'-1'-34'0,"-1"23"0,2 0 0,0 0 0,0-1 0,1 1 0,4-21 0,-4 30 0,-1 1 0,1 0 0,0-1 0,-1 1 0,1 0 0,0 0 0,0 0 0,0-1 0,-1 1 0,1 0 0,0 0 0,1 0 0,-1 1 0,0-1 0,0 0 0,0 0 0,0 0 0,1 1 0,-1-1 0,0 1 0,1-1 0,-1 1 0,0-1 0,1 1 0,-1 0 0,1 0 0,-1 0 0,0 0 0,1 0 0,-1 0 0,1 0 0,-1 0 0,0 0 0,1 1 0,2 0 0,5 2 0,1 0 0,-1 1 0,1 0 0,8 5 0,-6-2 0,37 18 0,-2 2 0,-1 3 0,-1 1 0,-2 3 0,-1 1 0,-1 2 0,-3 2 0,-1 1 0,-2 2 0,31 48 0,-30-34 0,-3 1 0,-2 2 0,-3 1 0,-3 1 0,-2 1 0,-3 1 0,23 128 0,-23-38-1365,-17-120-5461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09.515"/>
    </inkml:context>
    <inkml:brush xml:id="br0">
      <inkml:brushProperty name="width" value="0.05" units="cm"/>
      <inkml:brushProperty name="height" value="0.05" units="cm"/>
    </inkml:brush>
  </inkml:definitions>
  <inkml:trace contextRef="#ctx0" brushRef="#br0">10 0 24575,'-5'19'0,"4"-18"0,1 1 0,-1-1 0,0 1 0,1-1 0,-1 1 0,1 0 0,0-1 0,0 1 0,-1-1 0,1 1 0,0 0 0,0-1 0,0 1 0,1-1 0,-1 1 0,1 2 0,12 34 0,30 57 0,-30-67 0,-6-15 0,0 0 0,0 0 0,1-1 0,1 0 0,0 0 0,1-1 0,0 0 0,14 11 0,-18-17 0,-1-1 0,1 0 0,1 0 0,-1 0 0,1-1 0,-1 0 0,1 0 0,0-1 0,0 0 0,0 0 0,0-1 0,0 1 0,1-2 0,-1 1 0,0-1 0,1 0 0,-1 0 0,10-3 0,-4 0 0,-1 0 0,0-1 0,0 0 0,0-1 0,-1-1 0,0 0 0,0 0 0,0-1 0,-1-1 0,16-13 0,-20 15 0,0 0 0,0 0 0,0-1 0,-1 0 0,0 0 0,0 0 0,-1-1 0,0 1 0,0-1 0,-1 0 0,0-1 0,0 1 0,-1 0 0,0-1 0,0 1 0,0-11 0,-15 55-1365,5-18-5461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0.231"/>
    </inkml:context>
    <inkml:brush xml:id="br0">
      <inkml:brushProperty name="width" value="0.05" units="cm"/>
      <inkml:brushProperty name="height" value="0.05" units="cm"/>
    </inkml:brush>
  </inkml:definitions>
  <inkml:trace contextRef="#ctx0" brushRef="#br0">426 165 24575,'1'-4'0,"-1"1"0,1 0 0,0 0 0,0 0 0,0-1 0,0 1 0,1 0 0,-1 0 0,1 1 0,-1-1 0,1 0 0,0 0 0,0 1 0,3-3 0,14-23 0,-18 26 0,0 0 0,-1 0 0,1 1 0,-1-1 0,0 0 0,0 0 0,1 0 0,-1 0 0,0 0 0,-1 0 0,1 0 0,0 0 0,0 1 0,-1-1 0,1 0 0,-2-3 0,1 2 0,-1 0 0,1 0 0,-1 0 0,0 0 0,0 0 0,0 1 0,0-1 0,-1 1 0,1-1 0,0 1 0,-1 0 0,0 0 0,0 0 0,-4-2 0,1 1 0,1 1 0,-1 0 0,1 0 0,-1 1 0,0-1 0,0 1 0,-10 0 0,3 1 0,1 0 0,-1 1 0,1 1 0,-1 0 0,1 0 0,0 2 0,-16 5 0,11-1 0,0 1 0,1 0 0,0 1 0,1 1 0,0 0 0,0 2 0,1-1 0,1 1 0,0 1 0,1 1 0,-18 27 0,21-27 0,0 0 0,1 0 0,1 1 0,0 0 0,1 1 0,1-1 0,0 1 0,1 0 0,1 0 0,1 1 0,1-1 0,0 32 0,2-42 0,0 1 0,0 0 0,1-1 0,0 0 0,0 1 0,1-1 0,0 0 0,0 0 0,0 0 0,1 0 0,0-1 0,1 0 0,-1 0 0,8 8 0,-5-8 0,0 0 0,0-1 0,0 1 0,1-2 0,0 1 0,0-1 0,0 0 0,1-1 0,-1 0 0,1 0 0,-1 0 0,10 0 0,-1-1 49,0 0 0,0-1 0,0-1-1,0-1 1,-1 0 0,33-7 0,-17 0-618,-1-1 0,46-21 0,-9-1-6257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0.450"/>
    </inkml:context>
    <inkml:brush xml:id="br0">
      <inkml:brushProperty name="width" value="0.05" units="cm"/>
      <inkml:brushProperty name="height" value="0.05" units="cm"/>
    </inkml:brush>
  </inkml:definitions>
  <inkml:trace contextRef="#ctx0" brushRef="#br0">16 28 24575,'0'-2'0,"-1"0"0,1 0 0,0 1 0,0-1 0,-1 0 0,1 1 0,-1-1 0,0 0 0,0 1 0,1-1 0,-1 1 0,0-1 0,-2-2 0,3 4 0,0 0 0,0 0 0,0 0 0,0 0 0,0 0 0,0 0 0,0 0 0,-1-1 0,1 1 0,0 0 0,0 0 0,0 0 0,0 0 0,0 0 0,0 0 0,0 0 0,0 0 0,0 0 0,-1 0 0,1 0 0,0 0 0,0 0 0,0 0 0,0 0 0,0 0 0,0 0 0,-1 0 0,1 0 0,0 0 0,0 0 0,0 0 0,0 0 0,0 0 0,0 0 0,0 0 0,-1 0 0,1 0 0,0 0 0,0 0 0,0 0 0,0 0 0,0 0 0,0 0 0,0 0 0,0 0 0,-1 1 0,1-1 0,0 0 0,0 0 0,0 0 0,0 0 0,0 0 0,1 17 0,65 355 0,-59-328 101,26 153-1567,-26-166-5360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0.840"/>
    </inkml:context>
    <inkml:brush xml:id="br0">
      <inkml:brushProperty name="width" value="0.05" units="cm"/>
      <inkml:brushProperty name="height" value="0.05" units="cm"/>
    </inkml:brush>
  </inkml:definitions>
  <inkml:trace contextRef="#ctx0" brushRef="#br0">150 75 24575,'1'0'0,"0"-1"0,-1 0 0,1 1 0,0-1 0,-1 0 0,1 1 0,-1-1 0,1 0 0,-1 0 0,0 0 0,1 1 0,-1-1 0,0 0 0,1 0 0,-1 0 0,0 0 0,0 0 0,0 1 0,0-1 0,0 0 0,0 0 0,0 0 0,0 0 0,0 0 0,0 0 0,-1 0 0,1 1 0,0-1 0,0 0 0,-1 0 0,1 0 0,-1 1 0,1-1 0,-1 0 0,1 0 0,-1 1 0,1-1 0,-1 0 0,-1 0 0,1-1 0,-1 1 0,1 0 0,-1-1 0,0 1 0,0 0 0,0 0 0,0 0 0,0 0 0,0 0 0,0 1 0,0-1 0,0 1 0,0-1 0,0 1 0,-4-1 0,1 2 0,0-1 0,0 1 0,0 0 0,0 1 0,0-1 0,0 1 0,0 0 0,0 0 0,1 0 0,-1 0 0,1 1 0,0 0 0,-1 0 0,1 0 0,1 1 0,-1-1 0,0 1 0,1 0 0,0 0 0,0 0 0,0 0 0,0 1 0,1-1 0,-1 1 0,1 0 0,1 0 0,-1-1 0,0 1 0,1 0 0,-1 7 0,1-3 0,0-1 0,0 1 0,1 0 0,0-1 0,0 1 0,1 0 0,0-1 0,0 1 0,1-1 0,0 1 0,1-1 0,0 0 0,0 0 0,1 0 0,0 0 0,0-1 0,8 11 0,-7-13 0,-1 0 0,1 0 0,0-1 0,1 0 0,-1 0 0,1 0 0,-1 0 0,1-1 0,0 0 0,1 0 0,-1 0 0,0-1 0,1 0 0,0-1 0,-1 1 0,1-1 0,0 0 0,0-1 0,-1 0 0,13-1 0,-13 0 0,-1 0 0,1 0 0,-1 0 0,1-1 0,-1 0 0,0-1 0,1 1 0,-1-1 0,0 0 0,-1 0 0,1 0 0,0-1 0,-1 0 0,0 0 0,0 0 0,0 0 0,0 0 0,-1-1 0,0 0 0,0 0 0,0 0 0,0 0 0,-1 0 0,3-10 0,-3 7 0,0 0 0,-1 0 0,0 0 0,-1 0 0,0 0 0,0 0 0,-1-1 0,0 1 0,0 0 0,-1 1 0,0-1 0,0 0 0,-1 0 0,0 1 0,0 0 0,0-1 0,-1 1 0,-9-12 0,7 11 0,1 1 0,-1 0 0,-1 0 0,1 0 0,-1 1 0,0 0 0,-1 0 0,1 1 0,-1 0 0,0 0 0,0 1 0,-1 0 0,1 0 0,-1 1 0,0 0 0,-10-2 0,15 5-72,1-1 1,-1 1-1,1 0 0,-1 0 0,1 0 0,-1 0 0,1 1 0,-1-1 1,1 1-1,0 0 0,-1 0 0,1 0 0,0 0 0,-1 1 0,1-1 1,0 1-1,0 0 0,-3 3 0,-5 7-6754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1.229"/>
    </inkml:context>
    <inkml:brush xml:id="br0">
      <inkml:brushProperty name="width" value="0.05" units="cm"/>
      <inkml:brushProperty name="height" value="0.05" units="cm"/>
    </inkml:brush>
  </inkml:definitions>
  <inkml:trace contextRef="#ctx0" brushRef="#br0">1 90 24575,'0'0'0,"0"0"0,0-1 0,0 1 0,0 0 0,0 0 0,0 0 0,0 0 0,0-1 0,0 1 0,0 0 0,0 0 0,0 0 0,1 0 0,-1 0 0,0-1 0,0 1 0,0 0 0,0 0 0,0 0 0,1 0 0,-1 0 0,0 0 0,0 0 0,0-1 0,0 1 0,1 0 0,-1 0 0,0 0 0,0 0 0,0 0 0,0 0 0,1 0 0,-1 0 0,0 0 0,0 0 0,0 0 0,1 0 0,-1 0 0,0 0 0,0 0 0,0 0 0,0 1 0,1-1 0,-1 0 0,0 0 0,0 0 0,0 0 0,0 0 0,1 0 0,-1 0 0,0 0 0,0 1 0,0-1 0,0 0 0,0 0 0,0 0 0,0 0 0,1 1 0,-1-1 0,10 10 0,-4-2 0,-1 0 0,0 1 0,0 0 0,-1 0 0,0 0 0,3 12 0,12 62 0,-11-44 0,-5-27 0,-1 1 0,2 1 0,-1-1 0,2 0 0,6 15 0,-10-26 0,0 0 0,-1 0 0,1-1 0,0 1 0,0 0 0,1-1 0,-1 1 0,0 0 0,0-1 0,1 0 0,-1 1 0,1-1 0,-1 0 0,1 1 0,0-1 0,-1 0 0,1 0 0,0-1 0,0 1 0,0 0 0,0 0 0,-1-1 0,1 1 0,0-1 0,0 0 0,0 0 0,0 0 0,0 0 0,0 0 0,0 0 0,0 0 0,0 0 0,0-1 0,0 1 0,0-1 0,3-1 0,-1 0 0,1-1 0,-1 0 0,1-1 0,-1 1 0,0-1 0,0 0 0,-1 0 0,1 0 0,-1 0 0,0-1 0,0 1 0,4-10 0,2-5 0,13-38 0,-17 42 0,-1-1 0,-1 0 0,0-1 0,-1 1 0,-1 0 0,-1-26 0,0 34 0,-1 0 0,0 1 0,0-1 0,-1 0 0,0 0 0,0 0 0,-1 1 0,0-1 0,0 1 0,-1 0 0,0 0 0,0 0 0,0 1 0,-1-1 0,-7-6 0,10 11-105,0 0 0,0 0 0,0 1 0,-1-1 0,1 1 0,0 0 0,-1-1 0,1 1 0,0 0 0,-1 0 0,0 1 0,-2-2 0,-8 2-6721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1.681"/>
    </inkml:context>
    <inkml:brush xml:id="br0">
      <inkml:brushProperty name="width" value="0.05" units="cm"/>
      <inkml:brushProperty name="height" value="0.05" units="cm"/>
    </inkml:brush>
  </inkml:definitions>
  <inkml:trace contextRef="#ctx0" brushRef="#br0">187 415 24575,'1'-1'0,"-1"0"0,1 1 0,0-1 0,-1 0 0,1 1 0,-1-1 0,1 0 0,-1 0 0,1 0 0,-1 1 0,1-1 0,-1 0 0,0 0 0,1 0 0,-1 0 0,0 0 0,0 0 0,0 0 0,0 0 0,0 0 0,0 1 0,0-1 0,0 0 0,0 0 0,0 0 0,-1 0 0,1 0 0,0 0 0,-1 0 0,1 0 0,0 1 0,-1-1 0,1 0 0,-1 0 0,1 0 0,-1 1 0,0-1 0,1 0 0,-1 1 0,0-1 0,0 1 0,1-1 0,-1 1 0,0-1 0,0 1 0,0-1 0,-1 0 0,-3-1 0,0-1 0,0 1 0,0 0 0,0 0 0,-1 0 0,-8-1 0,9 2 0,1 1 0,0 0 0,0 0 0,-1 0 0,1 0 0,0 1 0,0-1 0,-1 1 0,1 0 0,0 0 0,0 1 0,0-1 0,0 1 0,0 0 0,1 0 0,-1 0 0,-6 6 0,5-4 0,0 1 0,1 0 0,0 0 0,0 0 0,1 1 0,-1-1 0,1 1 0,0 0 0,1 0 0,-1 0 0,-1 7 0,2-3 0,-1 1 0,1-1 0,1 1 0,0-1 0,0 1 0,1 0 0,0 0 0,1-1 0,0 1 0,1-1 0,0 1 0,1-1 0,0 0 0,6 14 0,-7-21 0,0 1 0,0-1 0,0 0 0,1 0 0,-1 0 0,1-1 0,-1 1 0,1-1 0,0 1 0,0-1 0,0 0 0,0 0 0,0 0 0,1 0 0,-1-1 0,1 1 0,-1-1 0,1 0 0,0 0 0,-1 0 0,1-1 0,0 1 0,-1-1 0,1 0 0,0 0 0,0 0 0,-1 0 0,8-2 0,-4 0 0,0 0 0,0 0 0,1-1 0,-1 0 0,-1 0 0,1 0 0,0-1 0,-1 0 0,0-1 0,0 1 0,0-1 0,0-1 0,7-8 0,-3 0 0,0-1 0,-1 0 0,-1 0 0,0-1 0,-1 0 0,-1-1 0,0 0 0,-2 0 0,0 0 0,0 0 0,-2 0 0,1-31 0,-3 10 0,-1 1 0,-2 1 0,-2-1 0,-2 0 0,-10-35 0,14 60 0,0 1 0,-1 0 0,0 0 0,-1 0 0,0 1 0,0 0 0,-11-15 0,16 25 0,0-1 0,-1 0 0,1 0 0,0 1 0,-1-1 0,1 1 0,-1-1 0,0 0 0,1 1 0,-1-1 0,1 1 0,-1-1 0,0 1 0,1-1 0,-1 1 0,0 0 0,1-1 0,-1 1 0,0 0 0,0 0 0,1-1 0,-1 1 0,0 0 0,0 0 0,0 0 0,1 0 0,-1 0 0,0 0 0,0 0 0,0 0 0,0 1 0,0 0 0,0 0 0,0 0 0,0 0 0,0 0 0,0 1 0,0-1 0,0 0 0,1 1 0,-1-1 0,0 1 0,1-1 0,0 0 0,-1 1 0,1 2 0,-3 10 0,2 0 0,0 20 0,5 30 0,4 0 0,24 104 0,-15-89 0,9 48-1365,-15-77-5461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2.286"/>
    </inkml:context>
    <inkml:brush xml:id="br0">
      <inkml:brushProperty name="width" value="0.05" units="cm"/>
      <inkml:brushProperty name="height" value="0.05" units="cm"/>
    </inkml:brush>
  </inkml:definitions>
  <inkml:trace contextRef="#ctx0" brushRef="#br0">165 162 24575,'0'-3'0,"0"0"0,0 1 0,-1-1 0,1 1 0,0-1 0,-1 1 0,1-1 0,-1 1 0,0-1 0,0 1 0,0-1 0,0 1 0,-1 0 0,-2-4 0,3 5 0,0 0 0,0 0 0,0 0 0,-1 0 0,1 1 0,-1-1 0,1 0 0,0 1 0,-1-1 0,1 1 0,-1 0 0,1-1 0,-1 1 0,1 0 0,-1 0 0,1 0 0,-1 0 0,1 0 0,-1 0 0,1 1 0,-1-1 0,1 0 0,-1 1 0,1-1 0,-1 1 0,-2 1 0,-2 1 0,-1 0 0,1 0 0,0 1 0,0 0 0,0 0 0,0 1 0,1 0 0,0 0 0,0 0 0,0 0 0,1 1 0,-1-1 0,-6 13 0,7-8 0,-1-1 0,1 1 0,1 0 0,0 0 0,0 0 0,1 0 0,1 1 0,-1-1 0,1 14 0,1-14 0,1 1 0,0-1 0,0 1 0,1-1 0,1 0 0,-1 0 0,2 0 0,-1 0 0,7 12 0,-7-16 0,1 0 0,0 0 0,0 0 0,1 0 0,-1-1 0,1 0 0,0 0 0,1 0 0,-1-1 0,1 1 0,0-1 0,0 0 0,13 5 0,-8-5 0,0 0 0,1-1 0,0 0 0,0-1 0,0-1 0,0 0 0,0 0 0,0-1 0,0-1 0,0 0 0,0 0 0,-1-1 0,1-1 0,0 0 0,-1 0 0,18-9 0,-21 8 0,0 0 0,0 0 0,0-1 0,-1 0 0,0 0 0,0-1 0,0 0 0,-1 0 0,0 0 0,0-1 0,0 0 0,-1 0 0,0-1 0,-1 1 0,0-1 0,0 0 0,0 0 0,-1-1 0,0 1 0,-1-1 0,0 1 0,0-1 0,0-10 0,-2 8 0,-1-1 0,0 0 0,-1 1 0,0-1 0,0 1 0,-2 0 0,1-1 0,-1 2 0,-1-1 0,0 0 0,0 1 0,-1 0 0,-12-16 0,7 12 0,-1 0 0,0 0 0,-1 1 0,-1 0 0,0 2 0,0-1 0,-1 2 0,-17-10 0,23 16 0,-1 0 0,1 0 0,-1 1 0,0 0 0,0 1 0,0 0 0,-20-1 0,27 3 0,0 0 0,0 0 0,0 1 0,0-1 0,0 1 0,0-1 0,0 1 0,0 0 0,0 0 0,0 1 0,0-1 0,0 0 0,-2 3 0,3-3 0,0 1 0,1-1 0,0 1 0,-1 0 0,1 0 0,0-1 0,0 1 0,0 0 0,0 0 0,0 0 0,1 0 0,-1 0 0,0 0 0,1 0 0,0 0 0,-1 0 0,1 1 0,0-1 0,0 0 0,0 0 0,1 3 0,5 22-1365,5-3-5461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2.692"/>
    </inkml:context>
    <inkml:brush xml:id="br0">
      <inkml:brushProperty name="width" value="0.05" units="cm"/>
      <inkml:brushProperty name="height" value="0.05" units="cm"/>
    </inkml:brush>
  </inkml:definitions>
  <inkml:trace contextRef="#ctx0" brushRef="#br0">24 139 24575,'-3'-4'0,"0"0"0,1 0 0,0 0 0,-1 0 0,2 0 0,-1 0 0,0-1 0,1 1 0,0 0 0,0-1 0,0 0 0,0 1 0,1-1 0,0 1 0,0-1 0,0 0 0,2-8 0,-2 11 0,0 0 0,1 0 0,0 0 0,-1 0 0,1 0 0,0 0 0,0 1 0,0-1 0,0 0 0,0 1 0,0-1 0,1 1 0,-1-1 0,1 1 0,-1-1 0,1 1 0,-1 0 0,1 0 0,0 0 0,-1 0 0,1 0 0,0 0 0,0 0 0,0 0 0,0 1 0,0-1 0,0 1 0,0 0 0,0-1 0,0 1 0,0 0 0,0 0 0,0 0 0,0 1 0,0-1 0,2 1 0,1 0 0,1 1 0,-1 0 0,0 0 0,0 0 0,1 1 0,-2 0 0,1 0 0,0 0 0,-1 0 0,1 1 0,6 7 0,-3-2 0,-1 1 0,-1 0 0,0 0 0,0 0 0,0 0 0,-2 1 0,1 0 0,-1 0 0,4 22 0,-4-13 0,-1 0 0,-2 0 0,0 0 0,0 0 0,-4 21 0,2-37 0,1 0 0,-1 0 0,0 0 0,-1 0 0,1 0 0,-1-1 0,-3 7 0,4-9 0,1-1 0,0 0 0,0 1 0,-1-1 0,1 0 0,0 1 0,0-1 0,-1 0 0,1 1 0,0-1 0,-1 0 0,1 1 0,0-1 0,-1 0 0,1 0 0,-1 0 0,1 1 0,0-1 0,-1 0 0,1 0 0,-1 0 0,1 0 0,0 0 0,-1 0 0,1 0 0,-1 0 0,0 0 0,0-1 0,0 1 0,0-1 0,1 0 0,-1 0 0,0 1 0,1-1 0,-1 0 0,0 0 0,1 0 0,-1 0 0,1 0 0,0 0 0,-1 0 0,1 0 0,0 0 0,0 0 0,-1-2 0,-2-13 0,0 0 0,2 0 0,0 0 0,0 0 0,1-1 0,1 1 0,1 0 0,6-25 0,-5 28 0,0 2 0,1-1 0,0 0 0,1 1 0,0 0 0,1 0 0,1 0 0,-1 1 0,2 0 0,-1 0 0,17-15 0,-21 22 0,0 0 0,0 1 0,0-1 0,1 1 0,-1 0 0,1 0 0,-1 0 0,1 0 0,0 1 0,0 0 0,0 0 0,0 0 0,0 0 0,0 0 0,0 1 0,0 0 0,5 0 0,-4 0 0,0 1 0,0 1 0,0-1 0,0 1 0,-1 0 0,1 0 0,-1 0 0,0 0 0,1 1 0,-1 0 0,0 0 0,5 5 0,0 1 0,-1 0 0,0 1 0,0 0 0,-1 0 0,0 0 0,-1 1 0,0 0 0,-1 1 0,0-1 0,4 19 0,-3-1-341,-2-1 0,-1 1-1,-1 56 1,-3-54-6485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2.861"/>
    </inkml:context>
    <inkml:brush xml:id="br0">
      <inkml:brushProperty name="width" value="0.05" units="cm"/>
      <inkml:brushProperty name="height" value="0.05" units="cm"/>
    </inkml:brush>
  </inkml:definitions>
  <inkml:trace contextRef="#ctx0" brushRef="#br0">4 52 24575,'-3'0'0,"2"-3"0,4-1 0,5-3 0,8-4 0,6-2 0,0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2.592"/>
    </inkml:context>
    <inkml:brush xml:id="br0">
      <inkml:brushProperty name="width" value="0.05" units="cm"/>
      <inkml:brushProperty name="height" value="0.05" units="cm"/>
    </inkml:brush>
  </inkml:definitions>
  <inkml:trace contextRef="#ctx0" brushRef="#br0">252 89 24575,'0'-3'0,"0"-4"0,0-4 0,0-4 0,-3-1 0,-4 1 0,-4 3 0,-4 4 0,-1 7 0,-3 5 0,0 7 0,-3 7 0,-1 3 0,-3 5 0,-4 4 0,-2 3 0,4-3-8191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3.450"/>
    </inkml:context>
    <inkml:brush xml:id="br0">
      <inkml:brushProperty name="width" value="0.05" units="cm"/>
      <inkml:brushProperty name="height" value="0.05" units="cm"/>
    </inkml:brush>
  </inkml:definitions>
  <inkml:trace contextRef="#ctx0" brushRef="#br0">91 43 24575,'-14'-1'0,"7"1"0,1 0 0,0 0 0,-1 0 0,1 1 0,-11 2 0,15-2 0,0-1 0,1 1 0,-1-1 0,1 1 0,-1 0 0,1 0 0,0 0 0,-1 0 0,1 0 0,0 0 0,0 1 0,0-1 0,-1 0 0,1 0 0,0 1 0,1-1 0,-1 1 0,0-1 0,0 1 0,1-1 0,-1 1 0,1-1 0,-1 1 0,1 0 0,0-1 0,-1 1 0,1 1 0,0 5 0,0-1 0,0 0 0,1 0 0,0 0 0,0 0 0,1 0 0,0 0 0,4 8 0,27 56 0,-17-40 0,-15-29 0,94 215 0,-84-188 0,-2 1 0,-1 0 0,-2 0 0,0 1 0,1 49 0,-12-45 0,5-34 0,0-1 0,0 1 0,0 0 0,0-1 0,-1 1 0,1-1 0,0 1 0,-1 0 0,1-1 0,0 1 0,-1-1 0,1 1 0,-1-1 0,1 1 0,-1-1 0,1 1 0,-1-1 0,0 1 0,0-1 0,1 0 0,-1 0 0,0 0 0,1 0 0,-1-1 0,1 1 0,-1 0 0,1 0 0,-1-1 0,1 1 0,-1 0 0,1-1 0,-1 1 0,1-1 0,-1 1 0,1 0 0,-1-1 0,1 1 0,0-1 0,-1 1 0,1-1 0,0 1 0,-1-1 0,1 0 0,0 0 0,-5-9 0,0 1 0,1-1 0,1 0 0,0 1 0,-4-19 0,-3-56 0,4 30 0,2 25 0,2 8 0,-9-32 0,9 46 0,-1-1 0,1 1 0,-2-1 0,1 1 0,-1 0 0,0 0 0,-8-9 0,3 4 0,1 1 0,0-1 0,1 0 0,1-1 0,0 1 0,0-2 0,1 1 0,-5-22 0,8 26 0,1 1 0,0-1 0,0 1 0,0-1 0,1 1 0,1-1 0,-1 1 0,1-1 0,1 1 0,0-1 0,0 1 0,0 0 0,1 0 0,1 0 0,5-11 0,-4 12 0,0 1 0,1 0 0,-1 0 0,1 1 0,0 0 0,1 0 0,-1 0 0,1 1 0,0 0 0,0 0 0,1 1 0,-1 0 0,1 0 0,-1 0 0,1 1 0,0 1 0,9-2 0,-9 2 0,0 0 0,0 1 0,0 0 0,0 0 0,-1 1 0,1 0 0,0 0 0,7 3 0,-10-2 0,-1-1 0,1 1 0,-1 0 0,0 0 0,0 1 0,0-1 0,0 1 0,0 0 0,0 0 0,-1 0 0,1 0 0,-1 1 0,4 5 0,-5-6 0,0 0 0,0 1 0,0-1 0,-1 1 0,1-1 0,-1 1 0,0-1 0,0 1 0,-1 0 0,1-1 0,-1 1 0,1 0 0,-1 0 0,-1 6 0,0-4 0,0-1 0,-1 1 0,1 0 0,-1 0 0,0-1 0,-1 1 0,0-1 0,-5 8 0,1-2 0,-1-1 0,0-1 0,-1 1 0,0-2 0,0 1 0,-1-1 0,0 0 0,-13 7 0,8-8-227,0 1-1,0-2 1,0 0-1,-1-1 1,-18 4-1,5-4-6598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3.778"/>
    </inkml:context>
    <inkml:brush xml:id="br0">
      <inkml:brushProperty name="width" value="0.05" units="cm"/>
      <inkml:brushProperty name="height" value="0.05" units="cm"/>
    </inkml:brush>
  </inkml:definitions>
  <inkml:trace contextRef="#ctx0" brushRef="#br0">1 135 24575,'10'1'0,"0"1"0,1 0 0,-1 1 0,0 0 0,0 0 0,0 1 0,-1 1 0,0-1 0,1 1 0,-1 1 0,14 11 0,-15-11 0,-1 0 0,1 0 0,-1 1 0,0 0 0,-1 0 0,0 1 0,0 0 0,0 0 0,-1 0 0,0 1 0,-1 0 0,0-1 0,4 16 0,-7-23 0,-1 0 0,1 1 0,-1-1 0,0 0 0,1 1 0,-1-1 0,0 1 0,0-1 0,0 0 0,0 1 0,0-1 0,0 1 0,-1-1 0,1 0 0,0 1 0,-1-1 0,1 0 0,-1 1 0,1-1 0,-1 0 0,0 0 0,1 0 0,-1 1 0,0-1 0,0 0 0,0 0 0,0 0 0,0 0 0,0 0 0,0 0 0,0-1 0,0 1 0,-1 0 0,1-1 0,0 1 0,0 0 0,-1-1 0,1 0 0,0 1 0,-1-1 0,1 0 0,-3 1 0,1-1 0,-1 0 0,1 0 0,-1-1 0,1 1 0,0-1 0,-1 0 0,1 0 0,0 0 0,0 0 0,-1 0 0,1-1 0,0 0 0,0 1 0,1-1 0,-1 0 0,-4-4 0,2 0 0,0 0 0,1 0 0,0 0 0,0-1 0,1 1 0,0-1 0,0 0 0,0 0 0,1 0 0,0 0 0,0-1 0,1 1 0,0 0 0,1-1 0,-1 1 0,2-12 0,0 8 0,0 0 0,0 0 0,1 0 0,1 1 0,0-1 0,1 1 0,0-1 0,0 1 0,1 0 0,9-14 0,-9 18-91,-1 0 0,1 0 0,0 0 0,1 1 0,-1 0 0,1 0 0,0 0 0,0 1 0,1 0 0,-1 0 0,1 1 0,0-1 0,0 2 0,8-3 0,6 0-6735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4.660"/>
    </inkml:context>
    <inkml:brush xml:id="br0">
      <inkml:brushProperty name="width" value="0.05" units="cm"/>
      <inkml:brushProperty name="height" value="0.05" units="cm"/>
    </inkml:brush>
  </inkml:definitions>
  <inkml:trace contextRef="#ctx0" brushRef="#br0">7 85 24575,'0'0'0,"0"0"0,0 0 0,-1 0 0,1 0 0,0-1 0,0 1 0,0 0 0,0 0 0,-1 0 0,1 0 0,0 0 0,0 0 0,0 0 0,-1 0 0,1 0 0,0 0 0,0 0 0,0 0 0,-1 0 0,1 0 0,0 0 0,0 0 0,0 0 0,0 1 0,-1-1 0,1 0 0,0 0 0,0 0 0,0 0 0,0 0 0,-1 0 0,1 0 0,0 1 0,0-1 0,0 0 0,0 0 0,0 0 0,0 0 0,0 1 0,-1-1 0,1 0 0,0 0 0,0 0 0,0 0 0,0 1 0,0-1 0,0 0 0,0 0 0,0 0 0,0 1 0,0-1 0,0 0 0,0 0 0,0 0 0,0 0 0,0 1 0,0-1 0,0 0 0,0 0 0,0 0 0,1 1 0,-1-1 0,0 0 0,12 8 0,-5-7 0,1 1 0,0-2 0,-1 1 0,1-1 0,0 0 0,-1-1 0,15-2 0,-20 3 0,0-1 0,-1 1 0,1-1 0,-1 1 0,1-1 0,-1 0 0,1 1 0,-1-1 0,0 0 0,1 0 0,-1 0 0,0 0 0,0 0 0,1-1 0,-1 1 0,0 0 0,1-3 0,-1 2 0,-1 1 0,0-1 0,1 0 0,-1 1 0,0-1 0,0 0 0,0 1 0,0-1 0,0 0 0,-1 1 0,1-1 0,-1 0 0,1 1 0,-1-1 0,1 0 0,-1 1 0,0-1 0,0 1 0,1-1 0,-1 1 0,-2-2 0,1-1 0,-1 0 0,0 1 0,0-1 0,0 1 0,-1-1 0,1 1 0,-1 0 0,1 1 0,-1-1 0,0 0 0,-7-2 0,10 5 0,0-1 0,0 1 0,-1-1 0,1 1 0,0 0 0,-1 0 0,1 0 0,-1 0 0,1 0 0,0 0 0,-1 0 0,1 0 0,0 0 0,-1 0 0,1 1 0,0-1 0,-2 2 0,1-1 0,1 0 0,-1 0 0,1 0 0,-1 0 0,1 1 0,0-1 0,0 1 0,-1-1 0,1 1 0,0-1 0,0 1 0,1 0 0,-1-1 0,0 1 0,1 0 0,-1 2 0,-3 9 0,1 0 0,1 0 0,0 0 0,1 1 0,0-1 0,1 0 0,1 1 0,0-1 0,1 0 0,0 0 0,1 1 0,1-2 0,9 26 0,-11-35 0,-1 0 0,1 0 0,-1 0 0,1-1 0,0 1 0,0-1 0,0 1 0,0-1 0,1 0 0,-1 1 0,1-1 0,-1 0 0,1-1 0,0 1 0,0 0 0,-1-1 0,1 0 0,0 0 0,0 1 0,1-2 0,-1 1 0,0 0 0,0-1 0,0 1 0,6-1 0,-3-1 0,-1 0 0,1 0 0,0-1 0,-1 1 0,1-1 0,-1-1 0,0 1 0,1-1 0,-1 0 0,0 0 0,-1 0 0,1-1 0,6-5 0,-1-1 0,-1 0 0,0-1 0,0 0 0,-1 0 0,0 0 0,7-16 0,-12 22 0,0 0 0,-1 0 0,0 0 0,0 0 0,-1-1 0,1 1 0,-1 0 0,0-1 0,0 1 0,-1-1 0,0 1 0,0-1 0,0 1 0,-1-1 0,1 1 0,-1 0 0,0-1 0,-4-7 0,5 12 0,-1-1 0,1 1 0,-1 0 0,1 0 0,-1-1 0,0 1 0,0 0 0,0 0 0,1 0 0,-1 0 0,0 0 0,0 0 0,0 0 0,-1 1 0,1-1 0,0 0 0,0 0 0,0 1 0,-1-1 0,1 1 0,0-1 0,-1 1 0,1 0 0,0-1 0,-1 1 0,1 0 0,-3 0 0,3 0 0,0 1 0,0-1 0,0 1 0,0 0 0,1-1 0,-1 1 0,0 0 0,0 0 0,0-1 0,1 1 0,-1 0 0,0 0 0,1 0 0,-1 0 0,0 0 0,1 0 0,0 0 0,-1 0 0,1 0 0,-1 0 0,1 0 0,0 0 0,0 0 0,0 0 0,0 1 0,0-1 0,0 0 0,0 0 0,0 0 0,0 0 0,0 0 0,0 0 0,1 0 0,0 2 0,2 10 0,0 1 0,2-1 0,-1-1 0,1 1 0,1-1 0,1 0 0,7 12 0,-14-23 0,1-1 0,-1 1 0,0-1 0,1 1 0,-1-1 0,0 0 0,1 1 0,-1-1 0,1 1 0,-1-1 0,1 0 0,-1 1 0,1-1 0,-1 0 0,1 0 0,-1 1 0,1-1 0,-1 0 0,1 0 0,-1 0 0,1 0 0,-1 0 0,1 0 0,0 0 0,-1 0 0,1 0 0,-1 0 0,1 0 0,-1 0 0,1 0 0,0 0 0,-1 0 0,1 0 0,-1-1 0,1 1 0,-1 0 0,1 0 0,-1-1 0,1 1 0,-1 0 0,0-1 0,1 1 0,-1-1 0,1 1 0,-1 0 0,0-1 0,1 1 0,-1-1 0,1 0 0,16-33 0,-11 23 0,-5 8 0,30-47 0,-29 47 0,0 0 0,0 0 0,1 0 0,-1 1 0,1-1 0,-1 1 0,1-1 0,0 1 0,0 0 0,0 0 0,0 0 0,0 0 0,6-1 0,-9 3 0,1-1 0,0 1 0,0 0 0,0 0 0,0 0 0,-1 0 0,1 0 0,0 0 0,0 0 0,0 1 0,0-1 0,0 0 0,-1 0 0,1 1 0,0-1 0,0 0 0,-1 1 0,1-1 0,0 1 0,0-1 0,-1 1 0,1-1 0,0 2 0,1 0 0,-1-1 0,0 1 0,0 0 0,0 0 0,0 0 0,0 0 0,0 0 0,-1 0 0,1 3 0,1 6 0,-1 0 0,0 0 0,-1 10 0,0-15 0,0 1 0,0-1 0,0 1 0,1-1 0,0 0 0,2 9 0,-3-15 0,1 1 0,-1 0 0,0 0 0,0-1 0,1 1 0,-1 0 0,1-1 0,-1 1 0,0-1 0,1 1 0,0 0 0,-1-1 0,1 1 0,-1-1 0,1 1 0,-1-1 0,1 0 0,0 1 0,-1-1 0,1 1 0,1-1 0,-1 0 0,0 0 0,1 0 0,-1 0 0,0 0 0,0-1 0,0 1 0,1 0 0,-1-1 0,0 1 0,0-1 0,0 1 0,0-1 0,0 0 0,0 1 0,0-1 0,0 0 0,0 0 0,1-1 0,11-10 0,-2-1 0,1 0 0,15-26 0,-19 28 0,0-1 0,0 1 0,1 0 0,1 1 0,0 0 0,16-14 0,-25 24 0,0-1 0,1 0 0,-1 0 0,0 1 0,0-1 0,0 1 0,0-1 0,1 1 0,-1-1 0,0 1 0,1 0 0,-1 0 0,0-1 0,1 1 0,-1 0 0,0 0 0,1 1 0,-1-1 0,0 0 0,0 0 0,1 0 0,-1 1 0,0-1 0,1 1 0,-1-1 0,0 1 0,0 0 0,0-1 0,0 1 0,0 0 0,0 0 0,0 0 0,0-1 0,0 1 0,0 0 0,0 1 0,1 1 0,3 4 0,-1 1 0,0 0 0,0 0 0,5 14 0,-4-7 0,-3-8-80,1 0 0,0 0-1,0 0 1,1-1 0,0 1-1,0-1 1,1 0 0,-1 0-1,1-1 1,0 1 0,1-1 0,-1 0-1,1 0 1,0-1 0,1 0-1,9 6 1,0-5-6746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5.519"/>
    </inkml:context>
    <inkml:brush xml:id="br0">
      <inkml:brushProperty name="width" value="0.05" units="cm"/>
      <inkml:brushProperty name="height" value="0.05" units="cm"/>
    </inkml:brush>
  </inkml:definitions>
  <inkml:trace contextRef="#ctx0" brushRef="#br0">55 107 24575,'-1'-4'0,"0"-1"0,0 1 0,-1-1 0,1 1 0,-1-1 0,0 1 0,-4-6 0,-4-13 0,-6-15 0,16 37 0,0 1 0,0 0 0,0 0 0,0 0 0,-1-1 0,1 1 0,0 0 0,0 0 0,0 0 0,0-1 0,0 1 0,0 0 0,0 0 0,-1 0 0,1 0 0,0 0 0,0-1 0,0 1 0,0 0 0,-1 0 0,1 0 0,0 0 0,0 0 0,0 0 0,-1 0 0,1 0 0,0 0 0,0 0 0,-1 0 0,1 0 0,0 0 0,0 0 0,0 0 0,-1 0 0,1 0 0,0 0 0,0 0 0,-1 0 0,-2 9 0,0 15 0,3 1 0,2-1 0,0 1 0,2-1 0,0 0 0,2 0 0,0 0 0,2 0 0,14 30 0,-15-41 0,-1 0 0,2 0 0,0-1 0,0 0 0,1 0 0,0-1 0,1 0 0,1-1 0,0 0 0,0-1 0,0 0 0,1 0 0,1-2 0,-1 1 0,21 7 0,26 3-1365,-5-9-5461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6.142"/>
    </inkml:context>
    <inkml:brush xml:id="br0">
      <inkml:brushProperty name="width" value="0.05" units="cm"/>
      <inkml:brushProperty name="height" value="0.05" units="cm"/>
    </inkml:brush>
  </inkml:definitions>
  <inkml:trace contextRef="#ctx0" brushRef="#br0">140 206 24575,'-12'-1'0,"0"2"0,0 0 0,0 0 0,-16 5 0,24-5 0,0 0 0,0 1 0,1-1 0,-1 1 0,1 0 0,-1 0 0,1 0 0,-1 0 0,1 0 0,0 1 0,0 0 0,0-1 0,1 1 0,-1 0 0,1 0 0,-1 1 0,-1 3 0,3-6 0,1 1 0,-1-1 0,0 1 0,1 0 0,-1-1 0,1 1 0,0 0 0,0-1 0,-1 1 0,1 0 0,0 0 0,0-1 0,1 1 0,-1 0 0,0-1 0,1 1 0,-1 0 0,1 1 0,1 0 0,-1 1 0,1-1 0,0 0 0,0 0 0,1 0 0,-1 0 0,0 0 0,4 2 0,6 5 0,0-1 0,1 0 0,16 8 0,-20-12 0,174 109 0,-183-114 0,0 0 0,0 0 0,0 0 0,0 0 0,0 0 0,0 0 0,0-1 0,0 1 0,0 0 0,0 0 0,0 0 0,0 0 0,0 0 0,0 0 0,0 0 0,0 0 0,0 0 0,0 0 0,0 0 0,0 0 0,0 0 0,0 0 0,0 0 0,0 0 0,0 0 0,0 0 0,0 0 0,0 0 0,0 0 0,0 0 0,0 0 0,0 0 0,0 0 0,0 0 0,0-1 0,0 1 0,0 0 0,0 0 0,0 0 0,1 0 0,-1 0 0,0 0 0,0 0 0,0 0 0,0 0 0,-6-9 0,-15-20 0,2 3 0,-20-35 0,3-3 0,-39-93 0,72 151 0,0-1 0,1 0 0,0 0 0,0-1 0,1 1 0,0 0 0,-1-11 0,2 16 0,0-1 0,1 1 0,-1 0 0,0 0 0,1 0 0,-1 0 0,1-1 0,0 1 0,0 0 0,0 0 0,0 0 0,0 1 0,0-1 0,0 0 0,1 0 0,-1 0 0,1 1 0,-1-1 0,1 1 0,-1-1 0,1 1 0,0 0 0,0 0 0,0 0 0,0 0 0,0 0 0,0 0 0,3-1 0,15-3 0,-1 0 0,1 1 0,-1 1 0,34-1 0,-41 4 0,1 0 0,-1 1 0,1 1 0,-1 0 0,1 0 0,-1 1 0,0 1 0,17 6 0,-27-9 0,1 0 0,0 1 0,-1-1 0,0 1 0,1-1 0,-1 1 0,0 0 0,1 0 0,-1 0 0,0 0 0,0 0 0,-1 0 0,1 0 0,0 1 0,-1-1 0,0 1 0,1-1 0,-1 1 0,0 0 0,0-1 0,1 5 0,-2-4 0,-1 0 0,1 0 0,0 1 0,-1-1 0,1 0 0,-1 0 0,0 0 0,0 0 0,0 0 0,-1-1 0,1 1 0,-1 0 0,1 0 0,-1-1 0,0 1 0,0-1 0,0 0 0,0 1 0,-4 1 0,-10 10 0,0-2 0,-1 0 0,-29 15 0,-18 13 0,63-40 0,0 1 0,0-1 0,0 1 0,0-1 0,0 1 0,1 0 0,-1-1 0,0 1 0,0 0 0,1 0 0,-1 0 0,0-1 0,1 1 0,-1 0 0,1 0 0,-1 0 0,1 0 0,-1 0 0,1 2 0,0-3 0,0 1 0,1-1 0,-1 1 0,1-1 0,-1 0 0,0 1 0,1-1 0,-1 0 0,1 1 0,-1-1 0,1 0 0,-1 1 0,1-1 0,-1 0 0,1 0 0,0 0 0,-1 1 0,1-1 0,-1 0 0,1 0 0,-1 0 0,1 0 0,0 0 0,0 0 0,45-3 0,66-17 0,-50 9 0,102-7 0,-157 18 0,0 0 0,0 0 0,0 1 0,10 2 0,-16-3 0,0 0 0,0 0 0,-1 0 0,1 1 0,0-1 0,0 0 0,-1 0 0,1 1 0,0-1 0,0 0 0,-1 1 0,1-1 0,0 1 0,-1-1 0,1 1 0,-1-1 0,1 1 0,0-1 0,-1 1 0,1 0 0,-1-1 0,1 1 0,-1 0 0,0-1 0,1 1 0,-1 0 0,0 0 0,0-1 0,1 1 0,-1 0 0,0 0 0,0 0 0,0-1 0,0 1 0,0 0 0,0 0 0,0 0 0,0-1 0,0 1 0,0 0 0,0 0 0,-1-1 0,1 1 0,0 0 0,-1 0 0,1-1 0,0 1 0,-1 0 0,0 0 0,-3 5 0,-1 0 0,0 0 0,-1 0 0,1-1 0,-1 0 0,0 0 0,0-1 0,-1 0 0,1 0 0,-1 0 0,-8 3 0,-15 6 0,-37 10 0,67-23 0,-36 10-455,0-2 0,-41 5 0,41-9-6371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6.470"/>
    </inkml:context>
    <inkml:brush xml:id="br0">
      <inkml:brushProperty name="width" value="0.05" units="cm"/>
      <inkml:brushProperty name="height" value="0.05" units="cm"/>
    </inkml:brush>
  </inkml:definitions>
  <inkml:trace contextRef="#ctx0" brushRef="#br0">3 89 24575,'-1'-13'0,"1"12"0,-1-1 0,1 1 0,0 0 0,0 0 0,0-1 0,0 1 0,0 0 0,0 0 0,0-1 0,0 1 0,0 0 0,0 0 0,1-1 0,-1 1 0,1 0 0,-1 0 0,1 0 0,-1-1 0,1 1 0,0 0 0,-1 0 0,1 0 0,0 0 0,0 0 0,0 0 0,0 1 0,0-1 0,0 0 0,0 0 0,0 1 0,0-1 0,0 0 0,0 1 0,0-1 0,0 1 0,1 0 0,-1-1 0,0 1 0,2 0 0,20-6 0,0 1 0,0 2 0,27-1 0,-28 3 0,0-2 0,0 0 0,35-9 0,-92 15 0,32-2 0,1 0 0,-1 0 0,0 0 0,1 0 0,0 1 0,-1-1 0,1 1 0,0-1 0,0 1 0,0 0 0,0 0 0,0 0 0,0 0 0,0 0 0,0 0 0,1 1 0,0-1 0,-1 0 0,1 1 0,0-1 0,0 1 0,0-1 0,0 1 0,1 0 0,-1 0 0,1-1 0,-1 1 0,1 0 0,0-1 0,0 1 0,0 0 0,1 0 0,-1-1 0,2 5 0,1 7 0,1-1 0,0 0 0,1 0 0,1-1 0,10 19 0,3 2-455,2-1 0,35 42 0,-35-50-6371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6.906"/>
    </inkml:context>
    <inkml:brush xml:id="br0">
      <inkml:brushProperty name="width" value="0.05" units="cm"/>
      <inkml:brushProperty name="height" value="0.05" units="cm"/>
    </inkml:brush>
  </inkml:definitions>
  <inkml:trace contextRef="#ctx0" brushRef="#br0">57 207 24575,'-3'-12'0,"-1"-4"0,7 13 0,7 7 0,0 5 0,-1 0 0,1 0 0,-1 0 0,-1 2 0,0-1 0,-1 1 0,12 20 0,4 7 0,4-3 0,-18-25 0,-1 1 0,0 0 0,-1 0 0,10 21 0,-17-32 0,0 0 0,0 0 0,0 0 0,0 0 0,1 0 0,-1 1 0,0-1 0,0 0 0,0 0 0,0 0 0,0 0 0,0 0 0,0 1 0,0-1 0,0 0 0,0 0 0,0 0 0,0 0 0,0 1 0,0-1 0,0 0 0,0 0 0,0 0 0,0 0 0,0 1 0,0-1 0,0 0 0,0 0 0,0 0 0,0 0 0,0 0 0,0 1 0,-1-1 0,1 0 0,0 0 0,0 0 0,0 0 0,0 0 0,0 0 0,0 1 0,0-1 0,-1 0 0,1 0 0,0 0 0,0 0 0,0 0 0,0 0 0,-1 0 0,1 0 0,0 0 0,0 0 0,0 0 0,-13-4 0,-12-12 0,2 0 0,1-2 0,1 0 0,1-1 0,-27-34 0,39 42 0,0 0 0,0-1 0,2 0 0,-1 0 0,1-1 0,1 1 0,0-1 0,1-1 0,1 1 0,0 0 0,-1-18 0,3 27 0,1-1 0,-1 1 0,1-1 0,1 0 0,-1 1 0,1-1 0,-1 0 0,2 1 0,-1-1 0,0 1 0,1 0 0,0-1 0,0 1 0,0 0 0,0 0 0,1 0 0,-1 0 0,6-5 0,-3 5 0,-1 0 0,1 1 0,-1 0 0,1 0 0,0 0 0,1 1 0,-1 0 0,0 0 0,1 0 0,-1 0 0,1 1 0,-1 0 0,1 0 0,11 0 0,-3 2 0,-1-1 0,1 2 0,0 0 0,-1 1 0,1 0 0,-1 1 0,0 0 0,0 1 0,-1 1 0,1 0 0,-1 0 0,0 1 0,-1 1 0,0 0 0,18 16 0,-27-22 0,0 1 0,0-1 0,1 0 0,-2 1 0,1-1 0,0 1 0,0 0 0,-1 0 0,1 0 0,-1-1 0,0 1 0,0 0 0,0 1 0,-1-1 0,1 0 0,-1 0 0,1 0 0,-1 0 0,0 0 0,0 1 0,0-1 0,-1 0 0,-1 5 0,1-3 0,-1-1 0,0 0 0,-1 1 0,1-1 0,-1 0 0,0 0 0,0-1 0,0 1 0,0-1 0,-1 1 0,1-1 0,-1 0 0,0 0 0,0-1 0,-5 4 0,-4 0-273,0 0 0,0 0 0,0-1 0,-27 6 0,12-6-6553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17.122"/>
    </inkml:context>
    <inkml:brush xml:id="br0">
      <inkml:brushProperty name="width" value="0.05" units="cm"/>
      <inkml:brushProperty name="height" value="0.05" units="cm"/>
    </inkml:brush>
  </inkml:definitions>
  <inkml:trace contextRef="#ctx0" brushRef="#br0">0 0 24575,'3'0'0,"5"0"0,3 4 0,7 3 0,6 8 0,9 6 0,10 7 0,15 8 0,9 10 0,9 7 0,1 3 0,-3 6 0,-8 0 0,-18 4 0,-30-1 0,-37 1 0,-40-2 0,-10-10-8191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23.184"/>
    </inkml:context>
    <inkml:brush xml:id="br0">
      <inkml:brushProperty name="width" value="0.05" units="cm"/>
      <inkml:brushProperty name="height" value="0.05" units="cm"/>
    </inkml:brush>
  </inkml:definitions>
  <inkml:trace contextRef="#ctx0" brushRef="#br0">0 0 24575,'11'0'0,"-1"1"0,0 0 0,0 0 0,1 1 0,15 5 0,-23-6 0,1 0 0,0 1 0,-1-1 0,1 1 0,-1 0 0,0 0 0,0 0 0,0 1 0,0-1 0,0 1 0,0 0 0,-1-1 0,1 1 0,-1 1 0,1-1 0,-1 0 0,0 0 0,1 5 0,7 24 0,-3 0 0,0 0 0,-2 0 0,2 60 0,-4-42 0,6 85 154,8 90-31,-10-176-670,1 0-1,23 72 1,-19-87-6279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23.543"/>
    </inkml:context>
    <inkml:brush xml:id="br0">
      <inkml:brushProperty name="width" value="0.05" units="cm"/>
      <inkml:brushProperty name="height" value="0.05" units="cm"/>
    </inkml:brush>
  </inkml:definitions>
  <inkml:trace contextRef="#ctx0" brushRef="#br0">0 13 24575,'0'2'0,"0"0"0,0 1 0,0-1 0,1 0 0,-1 1 0,1-1 0,-1 0 0,1 1 0,0-1 0,0 0 0,0 0 0,0 1 0,0-1 0,0 0 0,1 0 0,1 2 0,1-1 0,0 1 0,1-1 0,-1 0 0,1 0 0,0 0 0,5 2 0,33 15 0,-5-3 0,44 29 0,-75-41 0,1 0 0,1 0 0,-1-1 0,0 0 0,11 3 0,-16-6 0,0-1 0,0 1 0,0-1 0,0 0 0,0 1 0,0-1 0,0-1 0,0 1 0,0 0 0,0-1 0,0 0 0,0 1 0,0-1 0,-1 0 0,1 0 0,0-1 0,0 1 0,-1-1 0,4-2 0,15-14 0,0 0 0,-2-2 0,0 0 0,-2-2 0,22-32 0,-31 43 0,6-3 0,-14 14 0,0 0 0,0 1 0,0-1 0,1 1 0,-1-1 0,0 0 0,0 1 0,0-1 0,0 0 0,0 1 0,0-1 0,0 1 0,0-1 0,0 0 0,0 1 0,0-1 0,0 1 0,0-1 0,0 0 0,0 1 0,0-1 0,0 1 0,0-1 0,0 0 0,-1 1 0,-12 38 0,-19 27-1365,16-34-5461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3.261"/>
    </inkml:context>
    <inkml:brush xml:id="br0">
      <inkml:brushProperty name="width" value="0.05" units="cm"/>
      <inkml:brushProperty name="height" value="0.05" units="cm"/>
    </inkml:brush>
  </inkml:definitions>
  <inkml:trace contextRef="#ctx0" brushRef="#br0">1 0 24575,'23'58'0,"-10"-3"0,-2 1 0,3 58 0,-4-28 0,10 141-1365,-18-185-5461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35.704"/>
    </inkml:context>
    <inkml:brush xml:id="br0">
      <inkml:brushProperty name="width" value="0.05" units="cm"/>
      <inkml:brushProperty name="height" value="0.05" units="cm"/>
    </inkml:brush>
  </inkml:definitions>
  <inkml:trace contextRef="#ctx0" brushRef="#br0">5 172 24575,'-5'-1'0,"8"0"0,17-5 0,35-5 0,686-69-657,-519 62 554,-37 5 99,176-20-1230,-310 25-4959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36.108"/>
    </inkml:context>
    <inkml:brush xml:id="br0">
      <inkml:brushProperty name="width" value="0.05" units="cm"/>
      <inkml:brushProperty name="height" value="0.05" units="cm"/>
    </inkml:brush>
  </inkml:definitions>
  <inkml:trace contextRef="#ctx0" brushRef="#br0">1 175 24575,'3'0'0,"7"0"0,9 0 0,10 0 0,12 0 0,16 0 0,16-3 0,18-4 0,19-4 0,14-4 0,10-2 0,3-1-643,0-1 643,-7 0 0,-10 0 0,-17 0 0,-22 3 0,-24 5-7548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43.344"/>
    </inkml:context>
    <inkml:brush xml:id="br0">
      <inkml:brushProperty name="width" value="0.05" units="cm"/>
      <inkml:brushProperty name="height" value="0.05" units="cm"/>
    </inkml:brush>
  </inkml:definitions>
  <inkml:trace contextRef="#ctx0" brushRef="#br0">282 143 24575,'2'-4'0,"-1"0"0,0 1 0,1-1 0,0 1 0,-1-1 0,1 1 0,1 0 0,-1-1 0,0 1 0,1 0 0,0 1 0,3-4 0,1-2 0,29-25 0,5-6 0,-41 39 0,0 0 0,1-1 0,-1 1 0,0 0 0,1 0 0,-1-1 0,0 1 0,0 0 0,1-1 0,-1 1 0,0 0 0,0 0 0,0-1 0,1 1 0,-1-1 0,0 1 0,0 0 0,0-1 0,0 1 0,0 0 0,0-1 0,0 1 0,0-1 0,0 1 0,0 0 0,0-1 0,0 1 0,0 0 0,0-1 0,0 1 0,0-1 0,0 1 0,0 0 0,-1-1 0,1 1 0,0 0 0,0-1 0,0 1 0,-1 0 0,1-1 0,-19-2 0,-24 11 0,22 0 0,1 1 0,0 1 0,0 0 0,1 2 0,1 0 0,0 1 0,0 0 0,1 2 0,1 0 0,1 1 0,0 1 0,1 0 0,1 1 0,0 0 0,2 1 0,0 0 0,-16 41 0,19-34 0,2 0 0,1 0 0,0 0 0,0 43 0,8 108 0,-1-140 0,1 8 0,3 0 0,1 0 0,2-1 0,22 62 0,78 163 0,-64-165 0,3 18 0,53 215 0,-5 137 0,-83-369 0,-5 1 0,-6 125 0,0-6 0,-2-211 0,1 1 0,1-1 0,0 0 0,1 0 0,0 0 0,2-1 0,5 14 0,-7-21 0,0 0 0,0 0 0,1 0 0,0 0 0,0-1 0,0 0 0,1 0 0,0 0 0,0 0 0,0-1 0,0 0 0,1 0 0,0 0 0,0-1 0,0 1 0,10 3 0,-2-3 0,1 0 0,-1-1 0,1-1 0,0 0 0,-1-1 0,1-1 0,0 0 0,0-1 0,20-3 0,17-6 0,65-22 0,-49 12 0,-42 12-1365,-4 1-5461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0:44.400"/>
    </inkml:context>
    <inkml:brush xml:id="br0">
      <inkml:brushProperty name="width" value="0.05" units="cm"/>
      <inkml:brushProperty name="height" value="0.05" units="cm"/>
    </inkml:brush>
  </inkml:definitions>
  <inkml:trace contextRef="#ctx0" brushRef="#br0">0 131 24575,'0'-4'0,"0"0"0,0 0 0,1 1 0,-1-1 0,1 1 0,0-1 0,0 0 0,0 1 0,1 0 0,-1-1 0,1 1 0,0 0 0,0 0 0,0-1 0,0 1 0,0 1 0,4-4 0,-1 1 0,0 2 0,0-1 0,1 0 0,-1 1 0,1 0 0,0 0 0,0 1 0,0 0 0,8-2 0,25-6 0,1 2 0,0 1 0,1 2 0,-1 2 0,1 2 0,56 5 0,-85-2 0,-1 0 0,1 0 0,-1 1 0,0 0 0,0 1 0,0 1 0,-1 0 0,1 0 0,-1 1 0,-1 0 0,1 0 0,-1 1 0,12 11 0,-9-5 0,0 1 0,-1 0 0,-1 0 0,0 1 0,-1 0 0,-1 0 0,0 1 0,6 20 0,18 65 0,36 199 0,-37-147 0,-7-45 0,6-1 0,4-2 0,83 177 0,-89-225 0,-2 1 0,-3 2 0,-3 0 0,-2 1 0,13 80 0,-19-63 0,108 611 0,-117-678 0,-1-3 0,0-1 0,-1 1 0,1 0 0,-2 0 0,1 10 0,-1-17 0,0 1 0,-1-1 0,1 1 0,0-1 0,-1 1 0,1-1 0,-1 1 0,1-1 0,-1 1 0,0-1 0,0 0 0,1 1 0,-1-1 0,0 0 0,0 0 0,0 0 0,0 0 0,-1 1 0,1-2 0,0 1 0,0 0 0,-1 0 0,1 0 0,0 0 0,-1-1 0,1 1 0,-1-1 0,1 1 0,-1-1 0,1 0 0,-1 1 0,-2-1 0,-117 7 0,-118 39 326,139-24-1171,-110 11-1,181-31-5980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09.111"/>
    </inkml:context>
    <inkml:brush xml:id="br0">
      <inkml:brushProperty name="width" value="0.05" units="cm"/>
      <inkml:brushProperty name="height" value="0.05" units="cm"/>
    </inkml:brush>
  </inkml:definitions>
  <inkml:trace contextRef="#ctx0" brushRef="#br0">583 168 24575,'-2'-3'0,"0"0"0,1 1 0,-1-1 0,1 0 0,0 0 0,0 0 0,0 0 0,0 0 0,1 0 0,-1 0 0,1 0 0,0 0 0,-1-1 0,2 1 0,-1 0 0,0 0 0,0 0 0,1 0 0,0 0 0,0 0 0,0 0 0,0 0 0,0 0 0,0 0 0,1 0 0,0 0 0,-1 1 0,1-1 0,0 1 0,0-1 0,5-3 0,-5 6 0,0-1 0,0 1 0,0 0 0,-1 0 0,1 0 0,0 0 0,0 0 0,0 0 0,0 0 0,0 1 0,0-1 0,0 1 0,0-1 0,0 1 0,-1 0 0,1 0 0,0 0 0,-1 0 0,3 2 0,19 6 0,-19-9 0,0 0 0,0-1 0,0 1 0,0-1 0,0 0 0,0 0 0,0 0 0,0 0 0,-1-1 0,1 0 0,0 0 0,4-3 0,-6 5 0,-1-1 0,1 0 0,-1 0 0,0 0 0,1 0 0,-1 0 0,0 0 0,0 0 0,1-1 0,-1 1 0,0 0 0,0-1 0,-1 1 0,1-1 0,0 1 0,0-1 0,-1 1 0,1-1 0,0 1 0,-1-1 0,0 0 0,1 1 0,-1-1 0,0 0 0,0 1 0,0-1 0,0 0 0,0 0 0,0 1 0,-2-4 0,1 3 0,0 1 0,0-1 0,0 0 0,-1 1 0,1-1 0,-1 1 0,1 0 0,-1-1 0,0 1 0,1 0 0,-1 0 0,0 0 0,0 0 0,0 1 0,0-1 0,0 0 0,0 1 0,0-1 0,0 1 0,-2-1 0,-45-2 0,46 3 0,-24 1 0,1 1 0,-1 2 0,1 0 0,0 2 0,-45 16 0,31-7 0,1 2 0,-69 43 0,91-50 0,1 1 0,0 1 0,1 1 0,0 0 0,-25 30 0,36-38 0,0 0 0,1-1 0,0 2 0,-1-1 0,2 0 0,-1 1 0,1-1 0,-1 1 0,2-1 0,-1 1 0,0 0 0,1 0 0,0 0 0,1 0 0,-1 0 0,1 0 0,1 0 0,-1 0 0,1 0 0,0 0 0,0 0 0,0 0 0,4 9 0,1-4 0,1-1 0,0 1 0,0-1 0,1-1 0,0 1 0,0-1 0,1-1 0,1 1 0,-1-2 0,1 1 0,15 7 0,17 9 0,67 28 0,-98-48 0,78 34 0,76 35 0,-131-56 0,0 1 0,49 37 0,-75-48 0,0-1 0,0 1 0,-1 0 0,0 1 0,0-1 0,-1 2 0,10 14 0,-15-21 0,0 1 0,1 0 0,-1 0 0,0 0 0,0 0 0,-1 0 0,1 0 0,0 0 0,-1 0 0,0 0 0,0 0 0,0 0 0,0 0 0,0 0 0,-1 0 0,1 0 0,-1 0 0,0 0 0,0 0 0,0 0 0,0 0 0,0-1 0,-1 1 0,1 0 0,-1-1 0,0 1 0,0-1 0,0 1 0,-3 1 0,-2 3 0,-1 0 0,1-1 0,-2-1 0,1 1 0,-1-1 0,1-1 0,-1 1 0,-13 3 0,-11 2 0,-35 6 0,65-15 0,-54 10 0,0-2 0,0-2 0,-1-4 0,1-1 0,-1-3 0,-90-14 0,135 13-170,-1-1-1,1-1 0,-1 0 1,1 0-1,0-1 0,1-1 1,-20-11-1,-4-12-6655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09.467"/>
    </inkml:context>
    <inkml:brush xml:id="br0">
      <inkml:brushProperty name="width" value="0.05" units="cm"/>
      <inkml:brushProperty name="height" value="0.05" units="cm"/>
    </inkml:brush>
  </inkml:definitions>
  <inkml:trace contextRef="#ctx0" brushRef="#br0">51 1 24575,'1'0'0,"-1"0"0,1 0 0,-1 0 0,0 0 0,1-1 0,-1 1 0,1 0 0,-1 0 0,0 0 0,1 0 0,-1 1 0,1-1 0,-1 0 0,0 0 0,1 0 0,-1 0 0,0 0 0,1 0 0,-1 1 0,1-1 0,-1 0 0,0 0 0,1 1 0,-1-1 0,0 0 0,0 0 0,1 1 0,-1-1 0,0 0 0,0 1 0,1 0 0,-6 11 0,-3 5 0,3-1 0,1 0 0,1 0 0,0 1 0,2-1 0,0 1 0,0 0 0,2-1 0,0 1 0,1-1 0,4 21 0,-3-28 0,-1-1 0,1 0 0,0 0 0,1 0 0,0 0 0,0-1 0,1 1 0,0-1 0,8 9 0,-9-12 0,1 1 0,0-1 0,0 0 0,1 0 0,-1 0 0,1-1 0,0 0 0,0 0 0,0 0 0,0-1 0,1 0 0,-1 0 0,10 1 0,-10-2 0,0-1 0,1 1 0,-1-1 0,0 0 0,0-1 0,1 1 0,-1-1 0,0 0 0,0-1 0,0 0 0,0 0 0,0 0 0,0 0 0,-1-1 0,1 0 0,-1 0 0,0-1 0,1 0 0,-2 1 0,1-2 0,0 1 0,-1 0 0,0-1 0,0 0 0,0 0 0,-1 0 0,1-1 0,-1 1 0,-1-1 0,1 0 0,-1 1 0,0-1 0,0 0 0,0 0 0,-1-1 0,0 1 0,-1 0 0,1 0 0,-1-1 0,0 1 0,0 0 0,-1 0 0,0-1 0,-2-6 0,0 4 0,0 1 0,0 0 0,-1 0 0,0 0 0,0 0 0,-1 0 0,0 1 0,-1 0 0,1 0 0,-1 0 0,0 1 0,-1 0 0,0 0 0,0 1 0,0 0 0,-1 0 0,1 0 0,-14-5 0,10 6 0,1 0 0,-1 0 0,0 1 0,0 0 0,0 1 0,0 1 0,0 0 0,-1 0 0,1 1 0,0 0 0,-1 1 0,1 0 0,0 1 0,-15 4 0,23-5 31,-1 1 0,1-1 0,0 0 0,0 1 0,0 0 0,0 0 0,0 0 0,0 0 1,0 0-1,-3 4 0,6-6-48,-1 1-1,1-1 1,-1 1 0,1 0 0,0-1 0,-1 1 0,1 0 0,0-1 0,-1 1 0,1 0 0,0 0 0,0-1 0,0 1 0,0 0 0,0 0 0,0-1-1,0 1 1,0 0 0,0 1 0,0-1-63,1 0 0,0 1-1,-1-1 1,1 0 0,0 0-1,-1 0 1,1 0 0,0 0-1,0 0 1,0-1 0,0 1 0,0 0-1,0 0 1,0-1 0,0 1-1,1 0 1,18 8-6746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09.684"/>
    </inkml:context>
    <inkml:brush xml:id="br0">
      <inkml:brushProperty name="width" value="0.05" units="cm"/>
      <inkml:brushProperty name="height" value="0.05" units="cm"/>
    </inkml:brush>
  </inkml:definitions>
  <inkml:trace contextRef="#ctx0" brushRef="#br0">67 111 24575,'-16'-36'0,"13"28"0,0-1 0,-1 1 0,0 0 0,0 0 0,-1 1 0,0-1 0,-7-8 0,12 16 0,-1 0 0,1-1 0,0 1 0,0 0 0,0 0 0,0 0 0,0 0 0,0 0 0,-1 0 0,1 0 0,0-1 0,0 1 0,0 0 0,0 0 0,-1 0 0,1 0 0,0 0 0,0 0 0,0 0 0,0 0 0,-1 0 0,1 0 0,0 0 0,0 0 0,0 0 0,0 0 0,-1 0 0,1 0 0,0 0 0,0 0 0,0 0 0,-1 0 0,1 0 0,0 0 0,0 1 0,0-1 0,0 0 0,0 0 0,-1 0 0,1 0 0,0 0 0,0 0 0,0 0 0,0 1 0,0-1 0,0 0 0,0 0 0,-1 0 0,-2 14 0,4 16 0,28 172 0,-10-82 0,19 304-1365,-37-378-5461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0.104"/>
    </inkml:context>
    <inkml:brush xml:id="br0">
      <inkml:brushProperty name="width" value="0.05" units="cm"/>
      <inkml:brushProperty name="height" value="0.05" units="cm"/>
    </inkml:brush>
  </inkml:definitions>
  <inkml:trace contextRef="#ctx0" brushRef="#br0">70 188 24575,'-12'-24'0,"1"4"0,1 1 0,1-2 0,0 1 0,-7-33 0,15 51 0,1 0 0,0 1 0,-1-1 0,1 1 0,0-1 0,0 0 0,0 1 0,0-1 0,0 0 0,0 1 0,1-1 0,0-2 0,-1 3 0,1 1 0,-1 0 0,0-1 0,0 1 0,1 0 0,-1 0 0,0-1 0,1 1 0,-1 0 0,0 0 0,1 0 0,-1-1 0,0 1 0,1 0 0,-1 0 0,0 0 0,1 0 0,-1 0 0,0 0 0,1 0 0,-1 0 0,1 0 0,-1 0 0,0 0 0,1 0 0,-1 0 0,1 0 0,-1 0 0,0 0 0,1 0 0,-1 0 0,1 1 0,2 1 0,1 0 0,-1 0 0,0 0 0,0 0 0,0 1 0,0-1 0,0 1 0,-1 0 0,4 4 0,6 10 0,0 2 0,-1-1 0,-1 2 0,-1-1 0,0 1 0,-2 1 0,0-1 0,-2 1 0,5 26 0,-10-45 0,0 1 0,0-1 0,0 0 0,0 1 0,0-1 0,-1 0 0,1 1 0,-1-1 0,1 0 0,-1 0 0,0 1 0,0-1 0,-1 2 0,2-4 0,-1 0 0,1 1 0,0-1 0,0 0 0,0 0 0,0 1 0,-1-1 0,1 0 0,0 0 0,0 0 0,0 1 0,-1-1 0,1 0 0,0 0 0,0 0 0,-1 0 0,1 0 0,0 1 0,0-1 0,-1 0 0,1 0 0,0 0 0,-1 0 0,1 0 0,0 0 0,0 0 0,-1 0 0,1 0 0,0 0 0,-1 0 0,1 0 0,0 0 0,0-1 0,-1 1 0,0-1 0,0 0 0,0 0 0,0 0 0,1 0 0,-1 0 0,0 0 0,1 0 0,-1 0 0,1 0 0,-1 0 0,1-1 0,-1 1 0,1-2 0,-3-9 0,1 0 0,1 0 0,0 0 0,0 0 0,1 0 0,1 0 0,0 0 0,0 0 0,1 1 0,5-15 0,-5 18 0,0-1 0,1 2 0,0-1 0,1 0 0,0 0 0,0 1 0,0 0 0,1 0 0,0 0 0,1 0 0,-1 1 0,1 0 0,0 0 0,1 1 0,8-6 0,-13 9 0,1 1 0,0-1 0,0 1 0,0 0 0,0 0 0,0 0 0,0 0 0,1 1 0,-1-1 0,0 1 0,0 0 0,1 0 0,-1 0 0,0 0 0,0 0 0,0 1 0,6 1 0,-4 0 0,0 0 0,0 0 0,0 1 0,-1 0 0,1 0 0,-1 0 0,0 0 0,1 1 0,5 7 0,0 2 0,0 0 0,0 0 0,-2 1 0,0 0 0,0 1 0,5 15 0,-3 2-227,0 1-1,-3-1 1,0 1-1,-3 0 1,2 45-1,-4-29-6598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0.662"/>
    </inkml:context>
    <inkml:brush xml:id="br0">
      <inkml:brushProperty name="width" value="0.05" units="cm"/>
      <inkml:brushProperty name="height" value="0.05" units="cm"/>
    </inkml:brush>
  </inkml:definitions>
  <inkml:trace contextRef="#ctx0" brushRef="#br0">445 333 24575,'-5'-12'0,"0"-1"0,0-1 0,1 1 0,0-1 0,-2-24 0,-1-72 0,7 95 0,0-12 0,0 20 0,1 0 0,-1 0 0,-1 0 0,1 0 0,-1 0 0,-4-14 0,5 20 0,0 1 0,-1-1 0,1 0 0,-1 0 0,1 0 0,-1 1 0,0-1 0,1 0 0,-1 0 0,0 1 0,1-1 0,-1 1 0,0-1 0,0 0 0,0 1 0,1 0 0,-1-1 0,0 1 0,0-1 0,0 1 0,0 0 0,0 0 0,0-1 0,0 1 0,0 0 0,0 0 0,0 0 0,1 0 0,-1 0 0,0 0 0,0 1 0,0-1 0,0 0 0,0 0 0,0 1 0,0-1 0,0 0 0,-1 2 0,-6 1 0,1 1 0,0 0 0,-11 8 0,14-9 0,-33 23 0,-18 11 0,3 2 0,-55 52 0,99-83 0,1 0 0,0 0 0,0 1 0,1 0 0,0 1 0,1-1 0,0 1 0,1 0 0,-1 0 0,2 0 0,0 1 0,0 0 0,-1 10 0,3-8 0,0 1 0,1-1 0,0 0 0,1 0 0,1 0 0,0 0 0,0 0 0,2 0 0,0 0 0,7 16 0,-4-14 0,0 0 0,1-1 0,1 0 0,0-1 0,1 0 0,15 16 0,-20-23 0,0-1 0,1 0 0,0 0 0,0 0 0,0-1 0,0 0 0,1 0 0,0 0 0,0-1 0,0 0 0,0-1 0,0 0 0,0 0 0,1 0 0,12 1 0,-16-3 0,1 0 0,-1-1 0,0 1 0,0-1 0,0 0 0,0 0 0,1 0 0,-1 0 0,-1-1 0,1 0 0,0 0 0,0 0 0,-1 0 0,5-3 0,-3 0 0,0 1 0,-1-1 0,0 0 0,1 0 0,-2 0 0,1-1 0,-1 1 0,4-9 0,1-6 0,-1-1 0,0 1 0,-2-1 0,4-32 0,-2-11 0,-6 41 0,2 1 0,0-1 0,12-40 0,-14 61 0,-1 1 0,1-1 0,0 0 0,-1 1 0,1-1 0,0 0 0,0 1 0,0-1 0,0 1 0,0 0 0,1-1 0,-1 1 0,0 0 0,1 0 0,1-2 0,-2 3 0,0 0 0,0-1 0,0 1 0,0 0 0,-1 0 0,1 0 0,0 0 0,0 0 0,0 0 0,0 0 0,0 0 0,0 0 0,0 0 0,0 0 0,0 1 0,-1-1 0,1 0 0,0 1 0,0-1 0,0 0 0,1 2 0,2 1 0,0 0 0,-1 0 0,1 1 0,-1 0 0,1 0 0,-1 0 0,0 0 0,-1 0 0,3 6 0,18 37 114,-3 2-1,18 65 1,-24-67-683,2 0 0,41 82 1,-41-103-6258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1.160"/>
    </inkml:context>
    <inkml:brush xml:id="br0">
      <inkml:brushProperty name="width" value="0.05" units="cm"/>
      <inkml:brushProperty name="height" value="0.05" units="cm"/>
    </inkml:brush>
  </inkml:definitions>
  <inkml:trace contextRef="#ctx0" brushRef="#br0">116 206 24575,'1'-4'0,"-1"1"0,1-1 0,0 1 0,0-1 0,0 1 0,1-1 0,-1 1 0,4-5 0,-4 5 0,1 0 0,-1 0 0,1 0 0,-1 0 0,0 0 0,0 0 0,0 0 0,0-4 0,-1 5 0,0 1 0,-1 0 0,1 0 0,0 0 0,-1 0 0,1-1 0,-1 1 0,1 0 0,-1 0 0,1 0 0,-1 0 0,0 0 0,0 0 0,1 0 0,-1 0 0,0 1 0,0-1 0,0 0 0,0 0 0,0 1 0,0-1 0,0 0 0,0 1 0,0-1 0,0 1 0,-1 0 0,0-1 0,-7-3 0,-26-10 0,34 13 0,0 0 0,-1 1 0,1-1 0,-1 0 0,1 0 0,0 0 0,0 0 0,0 0 0,0 0 0,-1 0 0,1 0 0,1-1 0,-1 1 0,0 0 0,0-1 0,0 1 0,1 0 0,-2-3 0,2 4 0,0 0 0,0 0 0,0-1 0,0 1 0,0 0 0,0 0 0,0 0 0,0-1 0,0 1 0,0 0 0,0 0 0,0-1 0,0 1 0,0 0 0,0 0 0,0-1 0,1 1 0,-1 0 0,0 0 0,0 0 0,0-1 0,0 1 0,0 0 0,0 0 0,1 0 0,-1-1 0,0 1 0,0 0 0,0 0 0,1 0 0,-1 0 0,0 0 0,0 0 0,0-1 0,1 1 0,-1 0 0,0 0 0,0 0 0,1 0 0,-1 0 0,0 0 0,14 3 0,11 12 0,-14-5 0,-1 1 0,0-1 0,-1 2 0,0 0 0,-1 0 0,0 0 0,-1 1 0,0 0 0,-1 0 0,-1 1 0,0 0 0,-1 0 0,0 0 0,-1 0 0,0 1 0,-2-1 0,1 16 0,-2-25 0,0 0 0,0 0 0,0-1 0,-1 1 0,0 0 0,0-1 0,0 1 0,0-1 0,-1 1 0,0-1 0,0 1 0,0-1 0,0 0 0,-1 0 0,1 0 0,-1 0 0,0-1 0,0 1 0,-1-1 0,1 1 0,-1-1 0,0 0 0,0-1 0,0 1 0,0-1 0,0 0 0,0 1 0,-1-2 0,1 1 0,-1-1 0,1 1 0,-1-1 0,1 0 0,-1-1 0,0 1 0,0-1 0,1 0 0,-1 0 0,0-1 0,0 1 0,1-1 0,-1 0 0,-8-3 0,9 3 0,1 0 0,0 0 0,-1-1 0,1 1 0,0-1 0,0 0 0,0 0 0,0 0 0,0 0 0,1-1 0,-1 1 0,1-1 0,-1 1 0,1-1 0,0 0 0,0 0 0,0 0 0,0 0 0,1 0 0,-3-5 0,3 2 0,0 1 0,0 0 0,0 0 0,1 0 0,0 0 0,0-1 0,0 1 0,1 0 0,-1 0 0,1 0 0,1 0 0,-1 0 0,3-8 0,4-3 0,0 0 0,0 0 0,2 0 0,0 1 0,0 1 0,2 0 0,-1 0 0,20-15 0,-8 8 0,2 1 0,1 1 0,52-29 0,-59 39 86,-1 0-1,1 1 0,33-8 1,-43 13-257,1 1 0,0 1 1,0-1-1,0 2 0,0-1 1,0 1-1,0 1 0,0 0 1,14 3-1,2 5-6655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3.601"/>
    </inkml:context>
    <inkml:brush xml:id="br0">
      <inkml:brushProperty name="width" value="0.05" units="cm"/>
      <inkml:brushProperty name="height" value="0.05" units="cm"/>
    </inkml:brush>
  </inkml:definitions>
  <inkml:trace contextRef="#ctx0" brushRef="#br0">4 1 24575,'0'0'0,"0"0"0,0 0 0,0 0 0,-1 0 0,1 0 0,0 0 0,0 0 0,0 0 0,0 0 0,-1 0 0,1 0 0,0 0 0,0 1 0,0-1 0,0 0 0,0 0 0,-1 0 0,1 0 0,0 0 0,0 0 0,0 0 0,0 1 0,0-1 0,0 0 0,0 0 0,0 0 0,-1 0 0,1 1 0,0-1 0,0 0 0,0 0 0,0 0 0,0 0 0,0 1 0,0-1 0,0 0 0,0 0 0,0 0 0,0 0 0,0 1 0,3 10 0,7 9 0,-10-20 0,6 12 0,2-1 0,-1 0 0,1 0 0,1 0 0,0-1 0,0 0 0,1-1 0,16 12 0,-17-15 0,0-1 0,1 0 0,0 0 0,0 0 0,1-2 0,-1 1 0,1-1 0,0-1 0,-1 0 0,21 1 0,-21-2 0,0-1 0,0 0 0,0-1 0,0 0 0,0 0 0,-1-1 0,1-1 0,0 0 0,-1 0 0,0-1 0,0 0 0,0 0 0,0-1 0,-1 0 0,1-1 0,-1 0 0,-1 0 0,1-1 0,-1 1 0,9-12 0,-13 11 171,-5 5 0,-9 7-1878,-4 3-5119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1.730"/>
    </inkml:context>
    <inkml:brush xml:id="br0">
      <inkml:brushProperty name="width" value="0.05" units="cm"/>
      <inkml:brushProperty name="height" value="0.05" units="cm"/>
    </inkml:brush>
  </inkml:definitions>
  <inkml:trace contextRef="#ctx0" brushRef="#br0">333 276 24575,'0'-3'0,"-1"0"0,1 1 0,-1-1 0,0 1 0,0-1 0,0 1 0,0-1 0,0 1 0,0-1 0,-1 1 0,1 0 0,-1 0 0,1 0 0,-1 0 0,0 0 0,0 0 0,0 0 0,0 1 0,0-1 0,-1 1 0,1-1 0,0 1 0,-1 0 0,-3-2 0,0 1 0,0-1 0,0 1 0,0 1 0,0-1 0,-1 1 0,1 0 0,-1 0 0,1 1 0,-8 0 0,4 1 0,1 1 0,0 0 0,0 0 0,0 1 0,0 1 0,0-1 0,1 1 0,-1 1 0,1 0 0,0 0 0,1 0 0,-11 10 0,8-6 0,1 1 0,0 0 0,0 0 0,1 0 0,1 1 0,0 1 0,0-1 0,-8 23 0,11-26 0,1 2 0,0-1 0,1 0 0,0 1 0,1-1 0,0 1 0,0-1 0,1 1 0,0-1 0,0 1 0,1 0 0,3 9 0,-2-12 0,0 0 0,1 0 0,-1-1 0,1 1 0,1-1 0,0 0 0,-1 0 0,2 0 0,-1-1 0,1 1 0,0-1 0,0 0 0,0 0 0,0-1 0,1 0 0,0 0 0,10 6 0,-9-7 0,0 1 0,1-1 0,-1 0 0,1-1 0,-1 0 0,1 0 0,0-1 0,0 1 0,0-2 0,0 1 0,0-1 0,0 0 0,12-3 0,-9 1 0,-1-1 0,0 0 0,0-1 0,0 0 0,0 0 0,-1-1 0,1-1 0,-1 1 0,10-10 0,-4 2 0,0-1 0,-1 0 0,-1-1 0,0-1 0,-1 0 0,-1 0 0,0-1 0,-1-1 0,-1 0 0,9-25 0,-9 13 0,0 0 0,-2 0 0,-2-1 0,0 0 0,-2 0 0,-2 0 0,0 0 0,-2 0 0,-8-45 0,8 71 0,0 1 0,0 0 0,0 0 0,-1-1 0,-3-6 0,5 10 0,0 1 0,0 0 0,0 0 0,0 0 0,-1-1 0,1 1 0,0 0 0,0 0 0,0 0 0,0 0 0,0-1 0,0 1 0,-1 0 0,1 0 0,0 0 0,0 0 0,0 0 0,-1 0 0,1-1 0,0 1 0,0 0 0,0 0 0,-1 0 0,1 0 0,0 0 0,0 0 0,0 0 0,-1 0 0,1 0 0,0 0 0,0 0 0,0 0 0,-1 0 0,1 0 0,0 0 0,0 0 0,-1 0 0,1 0 0,0 1 0,-6 16 0,2 13 0,2 0 0,2-1 0,4 44 0,18 92 0,-16-131 0,-2-6 0,13 66 0,-14-82 0,1 0 0,0 0 0,0 0 0,1-1 0,9 16 0,-13-26 0,0 1 0,-1-1 0,1 0 0,0 0 0,0 1 0,0-1 0,0 0 0,0 0 0,0 0 0,1 0 0,-1 0 0,0 0 0,1-1 0,-1 1 0,0 0 0,1-1 0,2 2 0,-3-2 0,0 0 0,0 0 0,0 0 0,1-1 0,-1 1 0,0 0 0,0 0 0,0-1 0,0 1 0,0-1 0,0 1 0,0-1 0,0 1 0,0-1 0,0 1 0,0-1 0,-1 0 0,1 0 0,1 0 0,4-7 0,-1 0 0,1 0 0,-1 0 0,7-16 0,-1 1 0,-8 19 0,-1 0 0,1 0 0,0 0 0,0 1 0,0-1 0,0 1 0,1-1 0,0 1 0,-1 0 0,1 1 0,0-1 0,1 1 0,-1-1 0,0 1 0,5-1 0,-5 2 0,0 0 0,0 1 0,0-1 0,0 1 0,0 0 0,0 1 0,-1-1 0,1 1 0,0-1 0,0 1 0,0 0 0,-1 1 0,1-1 0,0 1 0,-1-1 0,1 1 0,-1 0 0,0 0 0,3 3 0,0 0 56,0 0-1,-1 0 0,0 0 1,0 1-1,5 7 1,19 21-1754,-19-26-5128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1.872"/>
    </inkml:context>
    <inkml:brush xml:id="br0">
      <inkml:brushProperty name="width" value="0.05" units="cm"/>
      <inkml:brushProperty name="height" value="0.05" units="cm"/>
    </inkml:brush>
  </inkml:definitions>
  <inkml:trace contextRef="#ctx0" brushRef="#br0">1 1 24575,'3'0'0,"4"0"0,7 3 0,5 4 0,1 4 0,-1 4 0,-6 1 0,-3 2 0,-8-2 0,-3-4-8191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12.340"/>
    </inkml:context>
    <inkml:brush xml:id="br0">
      <inkml:brushProperty name="width" value="0.05" units="cm"/>
      <inkml:brushProperty name="height" value="0.05" units="cm"/>
    </inkml:brush>
  </inkml:definitions>
  <inkml:trace contextRef="#ctx0" brushRef="#br0">1 370 24575,'705'-36'-2158,"-455"18"1333,1742-112-4030,345-32 4112,-2314 160 1074,7 0 639,42-8-1,-64 7 1004,-11 1-1310,-16 0-180,-98-1 335,48 3-6635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23.938"/>
    </inkml:context>
    <inkml:brush xml:id="br0">
      <inkml:brushProperty name="width" value="0.05" units="cm"/>
      <inkml:brushProperty name="height" value="0.05" units="cm"/>
    </inkml:brush>
  </inkml:definitions>
  <inkml:trace contextRef="#ctx0" brushRef="#br0">336 103 24575,'0'-6'0,"2"1"0,-1-1 0,0 0 0,1 0 0,0 1 0,4-9 0,4-9 0,-9 20 0,-1 0 0,1 0 0,-1 0 0,1 0 0,-1 0 0,0 0 0,0-4 0,0 7 0,0 0 0,0 0 0,0 0 0,0 0 0,0 0 0,0-1 0,0 1 0,0 0 0,0 0 0,0 0 0,0 0 0,0 0 0,0 0 0,0-1 0,0 1 0,0 0 0,0 0 0,-1 0 0,1 0 0,0 0 0,0 0 0,0 0 0,0 0 0,0-1 0,0 1 0,0 0 0,0 0 0,0 0 0,-1 0 0,1 0 0,0 0 0,0 0 0,0 0 0,0 0 0,0 0 0,0 0 0,-1 0 0,1 0 0,0 0 0,0 0 0,0 0 0,0 0 0,0 0 0,0 0 0,-1 0 0,1 0 0,0 0 0,0 0 0,0 0 0,0 0 0,-10 14 0,-3 13 0,2 1 0,-14 58 0,2-8 0,-187 498 0,191-520 0,-16 84 0,30-109 0,1 0 0,1 0 0,2 0 0,4 46 0,-3-73 0,1 1 0,0-1 0,1 1 0,-1-1 0,1 0 0,3 7 0,-5-11 0,0 1 0,0 0 0,1-1 0,-1 1 0,0-1 0,0 1 0,1-1 0,-1 1 0,1-1 0,-1 1 0,0-1 0,1 1 0,-1-1 0,1 0 0,-1 1 0,1-1 0,-1 1 0,1-1 0,0 0 0,-1 0 0,1 1 0,-1-1 0,1 0 0,0 0 0,-1 0 0,1 0 0,-1 0 0,1 0 0,0 0 0,-1 0 0,1 0 0,0 0 0,-1 0 0,1 0 0,-1 0 0,1 0 0,0-1 0,-1 1 0,1 0 0,-1 0 0,1-1 0,-1 1 0,1 0 0,0-1 0,-1 1 0,0 0 0,1-1 0,-1 1 0,1-1 0,-1 1 0,1-1 0,-1 1 0,0-1 0,1 1 0,-1-1 0,0 0 0,1 0 0,1-3-195,0 0 0,0 0 0,-1-1 0,1 1 0,-1 0 0,1-7 0,2-9-6631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24.590"/>
    </inkml:context>
    <inkml:brush xml:id="br0">
      <inkml:brushProperty name="width" value="0.05" units="cm"/>
      <inkml:brushProperty name="height" value="0.05" units="cm"/>
    </inkml:brush>
  </inkml:definitions>
  <inkml:trace contextRef="#ctx0" brushRef="#br0">1 102 24575,'-1'-6'0,"3"6"0,5 4 0,51 22 0,0-3 0,96 26 0,-79-27 0,-68-20 0,1 0 0,-1 0 0,0-1 0,0 0 0,1 0 0,-1-1 0,13-1 0,-16 1 0,0-1 0,-1 0 0,1 0 0,0 0 0,-1 0 0,0-1 0,1 1 0,-1-1 0,0 0 0,0 0 0,0 0 0,0 0 0,0-1 0,0 1 0,0-1 0,-1 0 0,3-3 0,31-48 202,-25 36-463,1 0 0,1 1 0,0 0-1,1 1 1,30-26 0,-29 31-6565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4.333"/>
    </inkml:context>
    <inkml:brush xml:id="br0">
      <inkml:brushProperty name="width" value="0.05" units="cm"/>
      <inkml:brushProperty name="height" value="0.05" units="cm"/>
    </inkml:brush>
  </inkml:definitions>
  <inkml:trace contextRef="#ctx0" brushRef="#br0">1102 32 24575,'7'0'0,"-3"1"0,1-1 0,-1 0 0,1 0 0,-1 0 0,1-1 0,-1 1 0,1-1 0,-1 0 0,1-1 0,-1 1 0,0-1 0,0 0 0,6-3 0,-9 5 0,-1 0 0,0-1 0,1 1 0,-1 0 0,0 0 0,0 0 0,1 0 0,-1-1 0,0 1 0,0 0 0,0 0 0,1 0 0,-1-1 0,0 1 0,0 0 0,0 0 0,0-1 0,0 1 0,1 0 0,-1 0 0,0-1 0,0 1 0,0 0 0,0-1 0,0 1 0,0 0 0,0 0 0,0-1 0,0 1 0,0 0 0,0-1 0,0 1 0,0 0 0,0 0 0,0-1 0,0 1 0,-1 0 0,1 0 0,0-1 0,0 1 0,0 0 0,0 0 0,0-1 0,-1 1 0,1 0 0,0 0 0,0-1 0,0 1 0,-1 0 0,1 0 0,-18-5 0,-6 4 0,-1 2 0,1 1 0,-1 1 0,-29 7 0,-11 1 0,-792 85 0,839-95 0,12 0 0,0 0 0,1 0 0,-1-1 0,1 0 0,-1-1 0,1 1 0,-1-1 0,-9-2 0,15 3-34,-1 0 0,1-1 0,-1 1 0,1 0 0,-1 0-1,1-1 1,-1 1 0,1 0 0,0-1 0,-1 1 0,1-1 0,0 1 0,-1 0-1,1-1 1,0 1 0,0-1 0,-1 1 0,1-1 0,0 1 0,0-1-1,0 1 1,-1-1 0,1 1 0,0-1 0,0 1 0,0-1 0,0 1 0,0-1-1,0 1 1,0-1 0,0 0 0,1 1 0,-1-1 0,0 1 0,0-1 0,0 1-1,0-1 1,1 1 0,-1-1 0,7-11-6792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4.645"/>
    </inkml:context>
    <inkml:brush xml:id="br0">
      <inkml:brushProperty name="width" value="0.05" units="cm"/>
      <inkml:brushProperty name="height" value="0.05" units="cm"/>
    </inkml:brush>
  </inkml:definitions>
  <inkml:trace contextRef="#ctx0" brushRef="#br0">266 77 24575,'1'-3'0,"0"0"0,-1 0 0,1 0 0,0 1 0,0-1 0,1 0 0,-1 1 0,1-1 0,-1 1 0,1-1 0,0 1 0,0 0 0,2-2 0,28-25 0,-31 27 0,1 1 0,0 0 0,0 0 0,0 0 0,0 0 0,0 1 0,0-1 0,4 0 0,-5 1 0,-1-1 0,0 1 0,1 0 0,-1 0 0,0 0 0,1 0 0,-1 1 0,0-1 0,1 0 0,-1 0 0,0 0 0,1 0 0,-1 0 0,0 0 0,1 0 0,-1 1 0,0-1 0,1 0 0,-1 0 0,0 0 0,0 1 0,1-1 0,-1 0 0,0 0 0,0 1 0,1-1 0,-1 0 0,0 1 0,0-1 0,0 0 0,0 0 0,0 1 0,1-1 0,-1 0 0,0 1 0,0-1 0,0 0 0,0 1 0,0-1 0,0 1 0,0-1 0,0 0 0,0 1 0,0-1 0,0 0 0,0 1 0,-1-1 0,1 0 0,0 1 0,0-1 0,0 0 0,0 0 0,0 1 0,-1-1 0,1 0 0,0 1 0,0-1 0,-1 0 0,1 1 0,-4 6 0,0 0 0,0-1 0,0 1 0,-1-1 0,0 0 0,-7 8 0,-39 32 0,38-35 0,-83 62 0,62-50 0,-51 47 0,83-67 0,-1-1 0,0 1 0,1 0 0,0 0 0,-1 0 0,1 0 0,0 1 0,1-1 0,-1 0 0,1 1 0,-1-1 0,1 1 0,0 0 0,0-1 0,1 1 0,-1 0 0,1-1 0,-1 1 0,1 0 0,1 0 0,-1 4 0,2-2 0,0 0 0,0 0 0,0 0 0,1 0 0,0-1 0,0 1 0,0-1 0,1 1 0,-1-1 0,1 0 0,10 8 0,6 5 67,0 0 0,2-2 0,0 0 0,27 13-1,101 45-1144,-123-61 457,42 19-6205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5.437"/>
    </inkml:context>
    <inkml:brush xml:id="br0">
      <inkml:brushProperty name="width" value="0.05" units="cm"/>
      <inkml:brushProperty name="height" value="0.05" units="cm"/>
    </inkml:brush>
  </inkml:definitions>
  <inkml:trace contextRef="#ctx0" brushRef="#br0">1 26 24575,'368'10'0,"112"-2"0,-461-8 0,-11 1 0,0-1 0,0 0 0,0-1 0,0 0 0,0 0 0,0-1 0,0 0 0,-1 0 0,10-4 0,-16 6-32,-1-1-1,1 1 1,-1 0-1,1-1 1,-1 1-1,1 0 1,-1-1-1,1 1 1,-1 0-1,0-1 1,1 1-1,-1-1 1,0 1-1,1-1 1,-1 1-1,0-1 1,0 1-1,1-1 1,-1 1-1,0-1 1,0 1-1,0-1 1,0 1-1,0-1 1,1 0-1,-1 1 1,0-1-1,-1 1 1,1-1-1,0 1 1,0-1-1,0 0 1,0 1-1,0-1 1,0 1-1,-1-1 0,1 1 1,0-1-1,0 1 1,-1-1-1,1 0 1,-9-8-6794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5.654"/>
    </inkml:context>
    <inkml:brush xml:id="br0">
      <inkml:brushProperty name="width" value="0.05" units="cm"/>
      <inkml:brushProperty name="height" value="0.05" units="cm"/>
    </inkml:brush>
  </inkml:definitions>
  <inkml:trace contextRef="#ctx0" brushRef="#br0">30 2 24575,'-11'-1'0,"-5"1"0,14 4 0,9 5 0,23 17 0,64 45 0,-20-17 0,-62-44 0,20 15 0,29 30 0,-53-48 0,-1 1 0,0 0 0,0 1 0,-1 0 0,0 0 0,-1 1 0,0-1 0,0 1 0,3 10 0,-7-16 17,0-1-1,0 1 0,-1 0 0,1-1 1,-1 1-1,0 0 0,0-1 0,0 1 1,-1-1-1,1 1 0,-1 0 0,0-1 1,0 1-1,0-1 0,0 1 0,-1-1 1,1 0-1,-1 0 0,0 0 0,-2 4 1,-2 0-261,0 0 0,-1-1 0,0 0 0,0 0 1,0 0-1,-13 7 0,-41 21-6582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6.974"/>
    </inkml:context>
    <inkml:brush xml:id="br0">
      <inkml:brushProperty name="width" value="0.05" units="cm"/>
      <inkml:brushProperty name="height" value="0.05" units="cm"/>
    </inkml:brush>
  </inkml:definitions>
  <inkml:trace contextRef="#ctx0" brushRef="#br0">33 1 24575,'-3'0'0,"1"0"0,-1 0 0,0 0 0,0 0 0,1 1 0,-1-1 0,0 1 0,1 0 0,-5 2 0,7-3 0,0 0 0,0 0 0,0 0 0,0 0 0,0 0 0,-1 0 0,1 0 0,0 0 0,0 0 0,0 1 0,0-1 0,0 0 0,0 0 0,0 0 0,0 0 0,0 0 0,0 0 0,0 0 0,0 1 0,0-1 0,0 0 0,0 0 0,0 0 0,0 0 0,0 0 0,0 0 0,0 0 0,0 1 0,0-1 0,0 0 0,0 0 0,0 0 0,0 0 0,0 0 0,1 0 0,-1 0 0,0 1 0,0-1 0,0 0 0,0 0 0,0 0 0,0 0 0,0 0 0,0 0 0,0 0 0,1 0 0,-1 0 0,0 0 0,0 0 0,0 0 0,0 0 0,0 0 0,0 0 0,0 0 0,1 0 0,-1 0 0,0 0 0,0 0 0,21 4 0,330 11-12,-248-13-172,1161 16-796,-1188-16 980,142-1 0,-181-5 0,-29 0 0,-8 1 0,-16-4 0,-19-2-1169,-7 0-4677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4.342"/>
    </inkml:context>
    <inkml:brush xml:id="br0">
      <inkml:brushProperty name="width" value="0.05" units="cm"/>
      <inkml:brushProperty name="height" value="0.05" units="cm"/>
    </inkml:brush>
  </inkml:definitions>
  <inkml:trace contextRef="#ctx0" brushRef="#br0">0 58 24575,'0'-52'0,"0"46"0,0 34 0,5 61 0,25 147 0,-6-76 0,3 65-1365,-23-188-5461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37.393"/>
    </inkml:context>
    <inkml:brush xml:id="br0">
      <inkml:brushProperty name="width" value="0.05" units="cm"/>
      <inkml:brushProperty name="height" value="0.05" units="cm"/>
    </inkml:brush>
  </inkml:definitions>
  <inkml:trace contextRef="#ctx0" brushRef="#br0">0 1 24575,'32'2'0,"50"11"0,-27-3 0,640 63-941,-549-61 669,851 43-1272,-969-54 1525,14-1 53,-1 0 1,79-13-1,-100 7 497,-20 6-546,1 0-1,-1-1 1,0 1-1,0 0 1,1 0 0,-1 0-1,0 0 1,0 0 0,0-1-1,1 1 1,-1 0 0,0 0-1,0 0 1,0-1 0,1 1-1,-1 0 1,0 0 0,0 0-1,0-1 1,0 1 0,0 0-1,0 0 1,0-1 0,1 1-1,-1 0 1,0-1 0,0 1-1,0 0 1,0 0 0,0-1-1,0 1 1,0 0 0,0 0-1,0-1 1,0 1-1,-1 0 1,1-1 0,0 1-1,0 0 1,0 0 0,0-1-1,0 1 1,0 0 0,-1 0-1,1 0 1,0-1 0,0 1-1,0 0 1,-1 0 0,1 0-1,0-1 1,0 1 0,0 0-1,-1 0 1,-14-10-5190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52.515"/>
    </inkml:context>
    <inkml:brush xml:id="br0">
      <inkml:brushProperty name="width" value="0.05" units="cm"/>
      <inkml:brushProperty name="height" value="0.05" units="cm"/>
    </inkml:brush>
  </inkml:definitions>
  <inkml:trace contextRef="#ctx0" brushRef="#br0">17033 1516 24575,'1'-4'0,"0"1"0,1-1 0,-1 1 0,1-1 0,0 1 0,0 0 0,0 0 0,0 0 0,0 0 0,1 0 0,-1 0 0,1 1 0,0-1 0,6-3 0,10-13 0,-16 16 0,-1-1 0,0 0 0,0 0 0,-1 1 0,1-1 0,-1 0 0,0 0 0,0-1 0,0 1 0,0 0 0,-1 0 0,1 0 0,-1-1 0,0 1 0,-1 0 0,1 0 0,-1 0 0,0-1 0,0 1 0,0 0 0,0 0 0,-1 0 0,-3-6 0,-2-4 0,-1 0 0,0 0 0,-1 1 0,0 1 0,-12-14 0,5 10 0,-1 1 0,0 0 0,-1 1 0,-1 1 0,0 0 0,-23-10 0,-129-52 0,148 66 0,-414-142 0,-9 22 0,177 52 0,-1447-314-612,1202 319 612,-4 22 0,101 11 0,-619-67 0,694 74 0,-637 22 0,-325 120-871,807-63 637,-1150 116 234,395 4 7,13 77-91,567-78-165,8 29 115,-470 226 134,1039-378 248,2 3 1,2 5-1,2 4 1,3 4-1,-137 120 0,-130 167 235,270-256-415,5 4 0,-69 107 0,109-138-68,3 1 0,2 2 0,3 2 0,3 0 0,3 2 0,4 0 0,-20 119 0,36-162 207,2-10-993,-8 31 0,4-32-6040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6:54.241"/>
    </inkml:context>
    <inkml:brush xml:id="br0">
      <inkml:brushProperty name="width" value="0.05" units="cm"/>
      <inkml:brushProperty name="height" value="0.05" units="cm"/>
    </inkml:brush>
  </inkml:definitions>
  <inkml:trace contextRef="#ctx0" brushRef="#br0">0 1379 24575,'1'-7'0,"0"-1"0,0 1 0,0 0 0,1 0 0,0 0 0,1 0 0,-1 0 0,1 0 0,1 0 0,-1 1 0,1 0 0,5-7 0,9-10 0,36-36 0,-38 43 0,227-201 0,18 19 0,-128 105-286,4 5 0,4 6 0,4 7 0,2 6 0,4 7 0,299-82 0,-204 90 286,2 11 0,364-16 0,507 76 0,-680 23-631,-2 18 0,670 179 0,-740-124-136,-270-77 1028,155 83 0,-213-97 475,0 3 1,50 41-1,-68-48-414,0 2 0,-2 0 0,0 1-1,-1 1 1,16 26 0,-30-41-304,-1 0 0,1 0 0,-2 0 0,1 0 0,-1 1 0,0-1 0,0 1 0,0 7-1,4 20-1543,-2-24-5300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7:06.918"/>
    </inkml:context>
    <inkml:brush xml:id="br0">
      <inkml:brushProperty name="width" value="0.05" units="cm"/>
      <inkml:brushProperty name="height" value="0.05" units="cm"/>
    </inkml:brush>
  </inkml:definitions>
  <inkml:trace contextRef="#ctx0" brushRef="#br0">1 1 24575,'3'0'0,"4"3"0,5 1 0,2 3 0,3 0 0,1 2 0,1 3 0,0-1 0,0 1 0,0 2 0,0 1 0,0-2 0,-4 1 0,0-3 0,-1-3 0,-2 0 0,0-1 0,-2-1-8191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7:07.258"/>
    </inkml:context>
    <inkml:brush xml:id="br0">
      <inkml:brushProperty name="width" value="0.05" units="cm"/>
      <inkml:brushProperty name="height" value="0.05" units="cm"/>
    </inkml:brush>
  </inkml:definitions>
  <inkml:trace contextRef="#ctx0" brushRef="#br0">419 1 24575,'-8'0'0,"0"1"0,1 0 0,-1 1 0,0 0 0,1 0 0,0 0 0,0 1 0,-1 0 0,1 1 0,-9 6 0,-1 1 0,0 1 0,-25 25 0,-19 24 0,-65 57 0,113-107-455,1 0 0,-19 22 0,23-22-6371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7:08.547"/>
    </inkml:context>
    <inkml:brush xml:id="br0">
      <inkml:brushProperty name="width" value="0.05" units="cm"/>
      <inkml:brushProperty name="height" value="0.05" units="cm"/>
    </inkml:brush>
  </inkml:definitions>
  <inkml:trace contextRef="#ctx0" brushRef="#br0">129 57 24575,'-86'0'0,"51"0"0,27 0 0,9 0 0,954-28-541,104 0-94,-1044 28 928,-22 0-1755,-11 1-4384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7:08.904"/>
    </inkml:context>
    <inkml:brush xml:id="br0">
      <inkml:brushProperty name="width" value="0.05" units="cm"/>
      <inkml:brushProperty name="height" value="0.05" units="cm"/>
    </inkml:brush>
  </inkml:definitions>
  <inkml:trace contextRef="#ctx0" brushRef="#br0">79 56 24575,'-78'26'0,"322"-40"0,-93 4 0,1121-30-2793,-890 32 2742,131-2 241,-504 10 486,-16 1 136,-18-1-1687,-6 0-5275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30.955"/>
    </inkml:context>
    <inkml:brush xml:id="br0">
      <inkml:brushProperty name="width" value="0.05" units="cm"/>
      <inkml:brushProperty name="height" value="0.05" units="cm"/>
    </inkml:brush>
  </inkml:definitions>
  <inkml:trace contextRef="#ctx0" brushRef="#br0">1 1 24575,'0'0'-8191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10.488"/>
    </inkml:context>
    <inkml:brush xml:id="br0">
      <inkml:brushProperty name="width" value="0.05" units="cm"/>
      <inkml:brushProperty name="height" value="0.05" units="cm"/>
    </inkml:brush>
  </inkml:definitions>
  <inkml:trace contextRef="#ctx0" brushRef="#br0">494 0 24575,'-1'12'0,"0"-1"0,-1 1 0,-3 13 0,2-17 0,1 0 0,1 0 0,0 0 0,0 0 0,0 0 0,1 0 0,0 1 0,2 10 0,2-2 0,-2-11 0,0 0 0,-1 0 0,1 0 0,-1 0 0,-1 0 0,1 1 0,-1-1 0,0 0 0,0 1 0,-1-1 0,0 0 0,0 0 0,-1 1 0,1-1 0,-4 6 0,3-7 0,0 1 0,-1 0 0,0-1 0,0 0 0,-1 1 0,1-1 0,-1-1 0,0 1 0,-1 0 0,1-1 0,-1 0 0,1 0 0,-1 0 0,-1-1 0,1 0 0,-11 5 0,-15 5 0,-36 8 0,-14 5 0,29-5 0,-106 36 0,148-55 0,7-5 0,13-10 0,23-14 0,264-139 0,-279 158 0,-16 8 0,-4 2 0,-27 18 0,-108 61 0,115-64 0,22-17 0,-1 0 0,1 1 0,0-1 0,-1 0 0,1 0 0,0 1 0,0-1 0,-1 0 0,1 1 0,0-1 0,0 0 0,0 1 0,0-1 0,0 0 0,-1 1 0,1-1 0,0 0 0,0 1 0,0-1 0,0 1 0,0-1 0,0 0 0,0 1 0,0-1 0,0 0 0,0 1 0,0-1 0,1 1 0,-1-1 0,0 0 0,0 1 0,0-1 0,0 0 0,0 1 0,1-1 0,-1 0 0,0 1 0,0-1 0,1 0 0,-1 0 0,0 1 0,1-1 0,-1 0 0,0 0 0,0 0 0,1 1 0,-1-1 0,0 0 0,1 0 0,-1 0 0,1 0 0,-1 0 0,0 0 0,1 1 0,-1-1 0,0 0 0,1 0 0,-1 0 0,1 0 0,-1 0 0,0-1 0,1 1 0,0 0 0,15 2 0,1-1 0,-1 0 0,1-1 0,-1-1 0,23-4 0,1-3 0,39-13 0,-77 21 0,0-1 0,0 0 0,0 1 0,0-1 0,0 0 0,0-1 0,0 1 0,-1 0 0,1 0 0,0-1 0,1-1 0,-3 3 0,0 0 0,0 0 0,1-1 0,-1 1 0,0 0 0,0 0 0,0 0 0,0 0 0,0-1 0,0 1 0,0 0 0,0 0 0,0 0 0,0-1 0,0 1 0,0 0 0,0 0 0,0 0 0,0-1 0,0 1 0,0 0 0,0 0 0,0 0 0,0-1 0,0 1 0,0 0 0,0 0 0,0 0 0,0-1 0,0 1 0,0 0 0,-1 0 0,1 0 0,0 0 0,0 0 0,0-1 0,-1 1 0,-15-3 0,5 4 0,0 0 0,0 0 0,0 2 0,0-1 0,1 1 0,-1 1 0,1 0 0,-16 8 0,26-11 0,0-1 0,0 0 0,1 1 0,-1-1 0,0 0 0,0 0 0,1 1 0,-1-1 0,0 0 0,0 0 0,1 0 0,-1 1 0,0-1 0,0 0 0,1 0 0,-1 0 0,0 0 0,1 1 0,-1-1 0,0 0 0,1 0 0,-1 0 0,0 0 0,1 0 0,-1 0 0,0 0 0,1 0 0,-1 0 0,0 0 0,1 0 0,-1 0 0,0-1 0,1 1 0,18 2 0,35-2 0,83-2 0,-121-1 0,-1 0 0,1-1 0,-1-1 0,0 0 0,20-11 0,-9 5 0,-53 16-1365,8-2-5461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15.238"/>
    </inkml:context>
    <inkml:brush xml:id="br0">
      <inkml:brushProperty name="width" value="0.05" units="cm"/>
      <inkml:brushProperty name="height" value="0.05" units="cm"/>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4.698"/>
    </inkml:context>
    <inkml:brush xml:id="br0">
      <inkml:brushProperty name="width" value="0.05" units="cm"/>
      <inkml:brushProperty name="height" value="0.05" units="cm"/>
    </inkml:brush>
  </inkml:definitions>
  <inkml:trace contextRef="#ctx0" brushRef="#br0">1 0 24575,'3'1'0,"0"0"0,1 1 0,-1-1 0,0 1 0,0 0 0,0-1 0,0 1 0,0 0 0,-1 1 0,1-1 0,-1 0 0,1 1 0,-1 0 0,0-1 0,2 4 0,10 9 0,7 5 0,1 0 0,1-2 0,50 30 0,-64-43 0,1 0 0,0-1 0,0 0 0,0-1 0,0 0 0,0-1 0,1 0 0,-1 0 0,1-1 0,-1 0 0,1-1 0,0-1 0,-1 1 0,16-4 0,-18 2 0,-1-1 0,0 1 0,0-1 0,-1-1 0,1 1 0,-1-1 0,1 0 0,-1-1 0,-1 1 0,9-9 0,3-5 0,24-32 0,-18 21 0,-38 44-1365,-1 3-5461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4.707"/>
    </inkml:context>
    <inkml:brush xml:id="br0">
      <inkml:brushProperty name="width" value="0.05" units="cm"/>
      <inkml:brushProperty name="height" value="0.05" units="cm"/>
    </inkml:brush>
  </inkml:definitions>
  <inkml:trace contextRef="#ctx0" brushRef="#br0">28 175 24575,'0'-36'0,"1"18"0,0 0 0,-2 0 0,0 0 0,-1 1 0,-8-31 0,10 48 0,0 0 0,0 0 0,0 0 0,0 0 0,0 0 0,0 0 0,0 0 0,0 0 0,0 0 0,0 0 0,0 0 0,0 0 0,0 1 0,0-1 0,-1 0 0,1 0 0,0 0 0,0 0 0,0 0 0,0 0 0,0 0 0,0 0 0,0 0 0,0 0 0,0 0 0,0 0 0,0 0 0,0 0 0,0 0 0,0 0 0,0 0 0,-1 0 0,1-1 0,0 1 0,0 0 0,0 0 0,0 0 0,0 0 0,0 0 0,0 0 0,0 0 0,0 0 0,0 0 0,0 0 0,0 0 0,0 0 0,0 0 0,0 0 0,0 0 0,0 0 0,0 0 0,0 0 0,0 0 0,0-1 0,0 1 0,0 0 0,0 0 0,0 0 0,0 0 0,0 0 0,0 0 0,0 0 0,0 0 0,-3 9 0,1 13 0,3 54 0,13 98 0,-1-44 0,-6 141 342,-10-215-911,-3 1 0,-20 95 0,17-120-6257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4.896"/>
    </inkml:context>
    <inkml:brush xml:id="br0">
      <inkml:brushProperty name="width" value="0.05" units="cm"/>
      <inkml:brushProperty name="height" value="0.05" units="cm"/>
    </inkml:brush>
  </inkml:definitions>
  <inkml:trace contextRef="#ctx0" brushRef="#br0">1 410 24575,'5'-27'0,"-1"-1"0,0-52 0,-4 55 0,1-1 0,1 1 0,11-47 0,-11 66 12,0 0 1,1 0-1,-1 0 0,1 0 0,1 1 0,-1-1 1,1 1-1,0 0 0,0 0 0,0 0 0,1 0 1,0 1-1,5-5 0,-1 3 9,-1 1 1,1 0-1,0 0 0,1 1 1,-1 0-1,1 1 0,17-4 1,-6 3-236,0 2 1,0 0 0,0 1-1,1 1 1,-1 1 0,0 1-1,32 8 1,-20-2-6613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5.051"/>
    </inkml:context>
    <inkml:brush xml:id="br0">
      <inkml:brushProperty name="width" value="0.05" units="cm"/>
      <inkml:brushProperty name="height" value="0.05" units="cm"/>
    </inkml:brush>
  </inkml:definitions>
  <inkml:trace contextRef="#ctx0" brushRef="#br0">69 1 24575,'-7'6'0,"-4"8"0,-4 6 0,0 1 0,3 2 0,4-2 0,9-3 0,11-5 0,9-4 0,14-5 0,11-5 0,9-6 0,8-5 0,6-4 0,7-1 0,-9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5.544"/>
    </inkml:context>
    <inkml:brush xml:id="br0">
      <inkml:brushProperty name="width" value="0.05" units="cm"/>
      <inkml:brushProperty name="height" value="0.05" units="cm"/>
    </inkml:brush>
  </inkml:definitions>
  <inkml:trace contextRef="#ctx0" brushRef="#br0">641 145 24575,'5'-5'0,"-1"0"0,1 0 0,-1-1 0,0 0 0,0 1 0,-1-1 0,0-1 0,0 1 0,4-12 0,-7 15 0,1 1 0,-1 0 0,1 0 0,-1 0 0,0 0 0,0 0 0,0-1 0,0 1 0,0 0 0,-1 0 0,1 0 0,-1 0 0,1 0 0,-1 0 0,0 0 0,0 0 0,0 0 0,0 0 0,0 0 0,0 0 0,0 0 0,-1 1 0,1-1 0,0 0 0,-1 1 0,0-1 0,1 1 0,-1 0 0,0-1 0,0 1 0,0 0 0,0 0 0,0 0 0,-2 0 0,-5-2 0,0 0 0,0 1 0,0 1 0,0-1 0,0 1 0,0 1 0,-1 0 0,1 0 0,0 1 0,0 0 0,0 1 0,-10 2 0,-2 2 0,-1 1 0,1 1 0,-36 18 0,47-20 0,0 0 0,0 0 0,1 1 0,0 0 0,0 1 0,1 0 0,0 0 0,0 1 0,1 0 0,0 0 0,1 1 0,0-1 0,0 2 0,1-1 0,0 0 0,-3 13 0,4-8 0,1-1 0,0 1 0,1-1 0,1 1 0,0 0 0,1 0 0,0 0 0,1-1 0,1 1 0,1 0 0,0-1 0,5 17 0,0-11 0,0 0 0,2 0 0,0 0 0,1-1 0,1-1 0,1 0 0,0 0 0,1-2 0,1 1 0,1-2 0,0 0 0,1-1 0,1-1 0,0 0 0,0-2 0,1 0 0,1-1 0,0 0 0,0-2 0,1-1 0,0 0 0,35 5 0,-54-11 0,0-1 0,0 0 0,0 1 0,0-1 0,0 0 0,0 0 0,0-1 0,0 1 0,0 0 0,0-1 0,2 0 0,-4 1 0,0 0 0,0 0 0,0 0 0,0 0 0,0 0 0,0-1 0,0 1 0,0 0 0,0 0 0,1 0 0,-1 0 0,0 0 0,0 0 0,0 0 0,0 0 0,0-1 0,0 1 0,0 0 0,0 0 0,0 0 0,0 0 0,0 0 0,0 0 0,0-1 0,0 1 0,0 0 0,0 0 0,0 0 0,0 0 0,0 0 0,-1 0 0,1 0 0,0-1 0,0 1 0,0 0 0,0 0 0,0 0 0,0 0 0,0 0 0,0 0 0,0 0 0,0 0 0,0 0 0,-1 0 0,1 0 0,0 0 0,0-1 0,0 1 0,-15-6 0,-6 0 0,-2 1 0,1 1 0,0 1 0,-1 1 0,0 1 0,1 1 0,-1 1 0,1 1 0,-1 1 0,-33 9 0,10 1 0,1 1 0,1 3 0,0 1 0,-41 25 0,70-35 0,0 0 0,1 2 0,1 0 0,0 0 0,0 1 0,-12 14 0,22-22 0,1 0 0,-1 0 0,1 1 0,0-1 0,0 1 0,0 0 0,0 0 0,1-1 0,-1 1 0,1 0 0,0 0 0,-1 9 0,2-10 0,1 0 0,-1 0 0,1 1 0,-1-1 0,1 0 0,0 0 0,0 0 0,0 0 0,1 0 0,-1 0 0,1 0 0,0-1 0,-1 1 0,1 0 0,1-1 0,-1 0 0,0 1 0,0-1 0,4 2 0,5 5 0,1-1 0,0-1 0,0 0 0,1 0 0,-1-2 0,2 1 0,-1-2 0,15 4 0,115 18 0,-89-19-227,0-3-1,0-2 1,0-3-1,0-2 1,59-11-1,-38-2-6598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9.983"/>
    </inkml:context>
    <inkml:brush xml:id="br0">
      <inkml:brushProperty name="width" value="0.05" units="cm"/>
      <inkml:brushProperty name="height" value="0.05" units="cm"/>
    </inkml:brush>
  </inkml:definitions>
  <inkml:trace contextRef="#ctx0" brushRef="#br0">221 428 24575,'-6'-1'0,"0"1"0,0 1 0,0-1 0,0 1 0,0 0 0,0 1 0,1-1 0,-1 1 0,0 0 0,-7 4 0,9-3 0,1-1 0,-1 1 0,1 0 0,0 0 0,0 1 0,0-1 0,0 0 0,1 1 0,-1 0 0,1 0 0,0-1 0,0 1 0,0 1 0,-2 7 0,0 3 0,1 0 0,0 0 0,1 0 0,0 1 0,1-1 0,2 23 0,17 96 0,-4-31 0,-11-77 0,-1 1 0,-2-1 0,-1 0 0,-7 51 0,7-75 0,1 0 0,0 0 0,-1 0 0,0-1 0,1 1 0,-1 0 0,0 0 0,0 0 0,0-1 0,0 1 0,0 0 0,0-1 0,-1 1 0,1-1 0,0 1 0,-1-1 0,-1 2 0,2-3 0,1 0 0,-1 0 0,1 0 0,-1 0 0,1 1 0,-1-1 0,1 0 0,-1 0 0,1 0 0,-1 0 0,1 0 0,-1 0 0,1 0 0,-1-1 0,1 1 0,-1 0 0,1 0 0,-1 0 0,1 0 0,-1-1 0,1 1 0,-1 0 0,0-1 0,0 0 0,0 0 0,0-1 0,-1 1 0,1 0 0,0-1 0,0 1 0,1-1 0,-1 1 0,0-1 0,-1-2 0,-10-39 0,1 0 0,2-1 0,-6-82 0,9 71 0,6 53 0,-22-259 0,21 221 0,2-1 0,2 1 0,1-1 0,14-55 0,-15 82 0,1 1 0,1-1 0,1 1 0,0 0 0,0 0 0,1 1 0,1 0 0,0 0 0,0 0 0,1 1 0,16-14 0,-16 18 0,0 0 0,0 0 0,1 1 0,0 0 0,0 0 0,1 1 0,0 1 0,-1 0 0,1 0 0,1 1 0,-1 1 0,0 0 0,1 0 0,16 0 0,-11 3 0,-1-1 0,1 2 0,-1 0 0,0 1 0,0 1 0,0 0 0,0 1 0,-1 1 0,0 1 0,0 0 0,0 0 0,-1 2 0,21 16 0,-27-20 0,0 2 0,-1-1 0,0 1 0,-1 0 0,0 1 0,0 0 0,0-1 0,-1 2 0,0-1 0,-1 1 0,0 0 0,0-1 0,-1 2 0,0-1 0,0 0 0,-1 1 0,0-1 0,-1 1 0,0 0 0,-1-1 0,0 1 0,0 0 0,-1-1 0,-3 12 0,0-4 0,-2-1 0,0 0 0,0 0 0,-2-1 0,0 0 0,0 0 0,-2-1 0,0 0 0,0 0 0,-1-1 0,-14 12 0,-10 8 0,-2-2 0,-65 43 0,-4-7 0,105-66 0,0 0 0,0-1 0,0 1 0,0 0 0,0-1 0,0 1 0,1 0 0,-1 0 0,0 0 0,0-1 0,1 1 0,-1 0 0,1 0 0,-1 2 0,1-3 0,0 0 0,0 1 0,0-1 0,0 0 0,0 1 0,0-1 0,0 0 0,0 1 0,0-1 0,0 0 0,1 1 0,-1-1 0,0 0 0,0 0 0,0 1 0,1-1 0,-1 0 0,0 0 0,0 0 0,0 1 0,1-1 0,-1 0 0,0 0 0,1 0 0,-1 0 0,0 1 0,0-1 0,1 0 0,-1 0 0,1 0 0,35 4 0,3-4 0,122 8 0,-142-5 0,1 0 0,-1 1 0,-1 1 0,1 1 0,-1 0 0,22 12 0,-33-15 0,-1 1 0,0 0 0,0 0 0,-1 0 0,1 0 0,-1 1 0,0 0 0,0 0 0,-1 1 0,1-1 0,6 13 0,-9-14 0,0 0 0,-1 0 0,1 0 0,-1 1 0,0-1 0,0 1 0,0-1 0,-1 1 0,0-1 0,0 1 0,0-1 0,0 1 0,0-1 0,-1 1 0,0-1 0,0 1 0,0-1 0,-1 0 0,-3 7 0,0-1 0,-1 0 0,0-1 0,-1 0 0,0 0 0,-1-1 0,0 0 0,0 0 0,0-1 0,-1 0 0,-19 12 0,2-4 0,0-2 0,-57 21 0,50-23 114,0-1 0,-45 6 0,64-14-304,0 0 0,0-1 1,-1 0-1,1-2 0,0 1 1,-1-2-1,1 0 1,-17-5-1,0-5-6636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0.588"/>
    </inkml:context>
    <inkml:brush xml:id="br0">
      <inkml:brushProperty name="width" value="0.05" units="cm"/>
      <inkml:brushProperty name="height" value="0.05" units="cm"/>
    </inkml:brush>
  </inkml:definitions>
  <inkml:trace contextRef="#ctx0" brushRef="#br0">178 1 24575,'-15'-1'0,"1"2"0,-1 0 0,0 1 0,0 0 0,-24 8 0,35-9 0,1 0 0,-1 0 0,1 1 0,-1 0 0,1-1 0,0 1 0,0 1 0,-1-1 0,1 0 0,1 1 0,-1 0 0,0-1 0,1 1 0,-1 0 0,1 0 0,0 0 0,0 1 0,0-1 0,1 1 0,-1-1 0,1 1 0,-1-1 0,1 1 0,0 0 0,1 0 0,-1-1 0,1 6 0,0 2 0,1 0 0,0 0 0,1-1 0,0 1 0,0-1 0,2 1 0,-1-1 0,1 0 0,9 17 0,7 7 0,31 41 0,-50-74 0,11 18 0,2-2 0,0 0 0,1 0 0,0-2 0,27 22 0,-37-34 0,-1 0 0,1 0 0,0 0 0,0 0 0,0-1 0,0 1 0,0-1 0,1-1 0,-1 1 0,1-1 0,-1 0 0,1 0 0,-1-1 0,1 1 0,-1-1 0,1 0 0,0-1 0,-1 1 0,1-1 0,-1-1 0,1 1 0,-1-1 0,0 1 0,1-2 0,-1 1 0,9-6 0,-4 1 0,0 0 0,-1-1 0,-1 0 0,1 0 0,-1-1 0,-1 0 0,1-1 0,-1 1 0,-1-1 0,0-1 0,-1 1 0,8-20 0,-8 16 0,-1 0 0,0 0 0,-1 0 0,-1 0 0,0 0 0,-1-1 0,0 1 0,-1-1 0,-1 1 0,-2-17 0,2 27 0,0 0 0,-1-1 0,1 1 0,-1 0 0,0 0 0,0 1 0,-2-5 0,4 8 0,-1-1 0,1 0 0,0 1 0,-1-1 0,1 1 0,-1-1 0,1 1 0,0-1 0,-1 1 0,1 0 0,-1-1 0,1 1 0,-1 0 0,1-1 0,-1 1 0,0 0 0,1-1 0,-1 1 0,1 0 0,-1 0 0,0 0 0,1 0 0,-1-1 0,1 1 0,-1 0 0,0 0 0,1 0 0,-1 0 0,0 0 0,1 1 0,-1-1 0,1 0 0,-1 0 0,0 0 0,1 1 0,-1-1 0,1 0 0,-1 0 0,1 1 0,-1-1 0,1 0 0,-1 1 0,1-1 0,-1 1 0,1-1 0,-1 1 0,1-1 0,0 1 0,-1-1 0,1 1 0,0-1 0,-1 1 0,1-1 0,0 1 0,-1 1 0,0 2 0,-1 0 0,0 1 0,1 0 0,0-1 0,0 1 0,0 0 0,1-1 0,-1 1 0,1 0 0,0 0 0,0-1 0,1 1 0,0 0 0,0-1 0,0 1 0,3 8 0,1 0 0,0 0 0,0 0 0,2 0 0,11 17 0,-13-23 0,1 1 0,0-2 0,0 1 0,1-1 0,0 0 0,0 0 0,0-1 0,1 0 0,0 0 0,0-1 0,0 0 0,0-1 0,0 1 0,1-2 0,0 1 0,0-1 0,0 0 0,0-1 0,0 0 0,0 0 0,0-1 0,0-1 0,14-1 0,-14 1 0,0-1 0,0 0 0,0 0 0,-1-1 0,1 0 0,-1 0 0,0-1 0,0 0 0,0 0 0,-1-1 0,1 0 0,-1 0 0,0-1 0,0 0 0,-1 0 0,0-1 0,0 0 0,-1 0 0,1 0 0,-2-1 0,1 1 0,-1-1 0,6-15 0,-5 7 0,-1-1 0,0 1 0,-1-1 0,-1 0 0,0 0 0,-2 0 0,0 0 0,-1 0 0,0 0 0,-7-30 0,7 46 0,1 0 0,0-1 0,-1 1 0,1 0 0,-1-1 0,1 1 0,-1 0 0,0 0 0,0-1 0,1 1 0,-1 0 0,0 0 0,-2-1 0,3 2 0,0-1 0,-1 1 0,1 0 0,0 0 0,0 0 0,-1 0 0,1 0 0,0 0 0,-1 0 0,1 0 0,0 0 0,-1 0 0,1 0 0,0 0 0,-1 0 0,1 0 0,0 1 0,-1-1 0,1 0 0,0 0 0,0 0 0,-1 0 0,1 0 0,0 1 0,0-1 0,-1 0 0,1 0 0,0 1 0,0-1 0,-1 0 0,1 0 0,0 1 0,0-1 0,-2 3 0,0 0 0,1 0 0,0 1 0,0-1 0,0 0 0,0 0 0,0 1 0,1-1 0,-1 6 0,2 16 0,0 0 0,2 0 0,1 0 0,1-1 0,1 1 0,1-1 0,1-1 0,20 39 0,-27-57-85,1-1 0,0 0-1,0 0 1,1 0 0,-1-1-1,1 1 1,0-1 0,0 1-1,0-1 1,0 0 0,1 0-1,-1 0 1,1-1 0,0 1-1,4 2 1,7-1-6741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0.759"/>
    </inkml:context>
    <inkml:brush xml:id="br0">
      <inkml:brushProperty name="width" value="0.05" units="cm"/>
      <inkml:brushProperty name="height" value="0.05" units="cm"/>
    </inkml:brush>
  </inkml:definitions>
  <inkml:trace contextRef="#ctx0" brushRef="#br0">112 35 24575,'0'-3'0,"-3"-4"0,-4-1 0,-5 1 0,-2 1 0,-3 3 0,-1 4 0,2 5 0,4 5 0,4 3 0,4 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0.980"/>
    </inkml:context>
    <inkml:brush xml:id="br0">
      <inkml:brushProperty name="width" value="0.05" units="cm"/>
      <inkml:brushProperty name="height" value="0.05" units="cm"/>
    </inkml:brush>
  </inkml:definitions>
  <inkml:trace contextRef="#ctx0" brushRef="#br0">1 4 24575,'0'-3'0,"0"2"0,0 5 0,0 10 0,0 10 0,3 13 0,1 12 0,3 8 0,1 7 0,-2 4 0,2 4 0,-1-1 0,2-4 0,-1-3 0,1-6 0,3-8 0,2-8 0,-1-12-8191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1.430"/>
    </inkml:context>
    <inkml:brush xml:id="br0">
      <inkml:brushProperty name="width" value="0.05" units="cm"/>
      <inkml:brushProperty name="height" value="0.05" units="cm"/>
    </inkml:brush>
  </inkml:definitions>
  <inkml:trace contextRef="#ctx0" brushRef="#br0">257 671 24575,'3'-3'0,"0"0"0,0 0 0,0 0 0,-1 0 0,1-1 0,-1 0 0,0 1 0,0-1 0,0 0 0,-1 0 0,1 0 0,-1 0 0,0 0 0,0 0 0,0 0 0,-1-1 0,1 1 0,-1 0 0,0 0 0,-1-1 0,1 1 0,-1 0 0,1 0 0,-1 0 0,0-1 0,-1 1 0,1 0 0,-1 1 0,0-1 0,0 0 0,0 0 0,0 1 0,-1-1 0,-3-3 0,3 3 0,0 0 0,0 1 0,-1-1 0,0 1 0,0 0 0,1 0 0,-2 0 0,1 0 0,0 1 0,0 0 0,-1 0 0,0 0 0,1 0 0,-1 1 0,0 0 0,0 0 0,1 0 0,-1 0 0,0 1 0,0 0 0,0 0 0,0 0 0,0 0 0,0 1 0,0 0 0,0 0 0,1 1 0,-1-1 0,-6 3 0,3 2 0,-1-1 0,1 1 0,0 0 0,1 1 0,0 0 0,0 0 0,0 0 0,1 1 0,0 0 0,0 0 0,1 1 0,-6 11 0,6-9 0,1 0 0,-1 0 0,2 0 0,-1 0 0,2 1 0,-1 0 0,2-1 0,-1 1 0,2 0 0,0 12 0,0-21 0,0 0 0,0 0 0,0 0 0,1 0 0,0 0 0,-1-1 0,1 1 0,0 0 0,0 0 0,0 0 0,1-1 0,-1 1 0,1-1 0,-1 1 0,1-1 0,0 0 0,0 1 0,0-1 0,0 0 0,0 0 0,1 0 0,-1-1 0,1 1 0,-1-1 0,1 1 0,-1-1 0,1 0 0,0 0 0,0 0 0,0 0 0,-1 0 0,1-1 0,6 1 0,0-1 0,0 0 0,0-1 0,0 0 0,-1-1 0,1 0 0,0 0 0,-1-1 0,0 0 0,1 0 0,8-6 0,-2 1 0,0-1 0,0-1 0,-1 0 0,-1-1 0,0-1 0,-1 0 0,0-1 0,0 0 0,9-14 0,-9 7 0,0 1 0,-1-2 0,-1 1 0,-1-1 0,-1-1 0,6-27 0,-6 11 0,-1-1 0,-3-1 0,-1 1 0,-1 0 0,-3-1 0,-1 1 0,-12-66 0,13 99 0,-13-49 0,13 51 0,0 1 0,0-1 0,-1 1 0,1 0 0,-1-1 0,0 1 0,0 0 0,-1 0 0,1 0 0,0 0 0,-1 1 0,-3-4 0,5 6 0,0-1 0,1 1 0,-1 0 0,1-1 0,-1 1 0,0 0 0,1 0 0,-1-1 0,0 1 0,0 0 0,1 0 0,-1 0 0,0 0 0,1 0 0,-1 0 0,0 0 0,0 0 0,1 0 0,-1 1 0,0-1 0,1 0 0,-1 0 0,0 1 0,1-1 0,-1 0 0,1 1 0,-1-1 0,0 0 0,1 1 0,-1-1 0,1 1 0,-1-1 0,1 1 0,-1-1 0,1 1 0,0 0 0,-1-1 0,1 1 0,0-1 0,-1 1 0,1 0 0,0-1 0,0 1 0,-1 0 0,1 0 0,0 0 0,-8 37 0,5-2 0,3 1 0,0-1 0,3 0 0,7 40 0,39 143 0,-31-151-455,4 0 0,31 65 0,-33-91-6371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1.836"/>
    </inkml:context>
    <inkml:brush xml:id="br0">
      <inkml:brushProperty name="width" value="0.05" units="cm"/>
      <inkml:brushProperty name="height" value="0.05" units="cm"/>
    </inkml:brush>
  </inkml:definitions>
  <inkml:trace contextRef="#ctx0" brushRef="#br0">130 356 24575,'1'-1'0,"-1"0"0,0 0 0,0 0 0,-1 0 0,1 0 0,0 0 0,0 0 0,0 0 0,0 0 0,-1 0 0,1 1 0,-1-1 0,1 0 0,0 0 0,-1 0 0,1 0 0,-1 1 0,0-1 0,1 0 0,-1 1 0,0-1 0,1 0 0,-1 1 0,0-1 0,0 1 0,1-1 0,-1 1 0,0-1 0,0 1 0,0 0 0,0-1 0,-1 1 0,1 0 0,0 0 0,-1 0 0,1 0 0,0 0 0,-1 0 0,1 0 0,0 0 0,0 1 0,-1-1 0,1 1 0,0-1 0,0 1 0,0-1 0,0 1 0,0 0 0,-1-1 0,1 1 0,0 0 0,1 0 0,-1 0 0,0 0 0,0 0 0,-1 2 0,-4 6 0,1 0 0,1 1 0,0-1 0,0 1 0,-4 18 0,-8 56 0,10-52 0,1-2 0,-5 21 0,2 0 0,-1 88 0,12-120 0,-3-19 0,0 0 0,0 1 0,0-1 0,0 0 0,0 0 0,0 0 0,0 0 0,1 1 0,-1-1 0,0 0 0,0 0 0,0 0 0,0 0 0,0 1 0,0-1 0,1 0 0,-1 0 0,0 0 0,0 0 0,0 0 0,0 0 0,1 0 0,-1 0 0,0 1 0,0-1 0,0 0 0,0 0 0,1 0 0,-1 0 0,0 0 0,0 0 0,0 0 0,1 0 0,-1 0 0,0 0 0,0 0 0,0 0 0,1 0 0,-1 0 0,2-2 0,-1 0 0,1 0 0,-1 0 0,1 1 0,-1-1 0,0 0 0,0-1 0,1 1 0,-2 0 0,1 0 0,1-4 0,16-53 0,18-114 0,-21 91 0,-1 6 0,64-255 0,-77 328 0,1-4 0,0-1 0,0 1 0,1 0 0,0 0 0,1 1 0,-1-1 0,1 1 0,9-12 0,-12 18 0,0-1 0,-1 0 0,1 1 0,0-1 0,0 1 0,0 0 0,0-1 0,-1 1 0,1 0 0,0-1 0,0 1 0,0 0 0,0 0 0,0 0 0,0 0 0,0 0 0,0 0 0,0 0 0,0 0 0,0 0 0,0 0 0,0 1 0,-1-1 0,1 0 0,0 1 0,0-1 0,0 1 0,0-1 0,0 1 0,-1-1 0,1 1 0,0-1 0,0 1 0,-1 0 0,1-1 0,-1 1 0,1 0 0,0 0 0,-1-1 0,1 1 0,-1 0 0,1 1 0,3 5 0,0 1 0,0-1 0,4 13 0,-8-20 0,33 94 0,21 103 0,7 103 0,-54-265 0,14 88-1365,-15-78-5461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5.478"/>
    </inkml:context>
    <inkml:brush xml:id="br0">
      <inkml:brushProperty name="width" value="0.05" units="cm"/>
      <inkml:brushProperty name="height" value="0.05" units="cm"/>
    </inkml:brush>
  </inkml:definitions>
  <inkml:trace contextRef="#ctx0" brushRef="#br0">0 0 24575,'29'241'0,"-3"485"0,-26-717-273,0 1 0,-1-1 0,0 0 0,-4 15 0,1-12-6553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2.377"/>
    </inkml:context>
    <inkml:brush xml:id="br0">
      <inkml:brushProperty name="width" value="0.05" units="cm"/>
      <inkml:brushProperty name="height" value="0.05" units="cm"/>
    </inkml:brush>
  </inkml:definitions>
  <inkml:trace contextRef="#ctx0" brushRef="#br0">12 420 24575,'-1'-1'0,"0"0"0,0-1 0,0 1 0,0 0 0,0-1 0,0 1 0,0 0 0,0-1 0,1 1 0,-1-1 0,1 1 0,-1-2 0,1 2 0,0 1 0,0-1 0,0 1 0,0-1 0,0 1 0,0-1 0,0 1 0,0-1 0,0 1 0,0-1 0,1 1 0,-1 0 0,0-1 0,0 1 0,0-1 0,1 1 0,-1 0 0,0-1 0,1 1 0,-1 0 0,0-1 0,1 1 0,-1 0 0,1-1 0,-1 1 0,1 0 0,3-2 0,0 1 0,0-1 0,1 1 0,-1 1 0,0-1 0,1 0 0,5 1 0,121-3 0,71-5 0,-169 4 0,0-1 0,-1-1 0,0-1 0,34-14 0,-63 20 0,1 0 0,-1-1 0,1 0 0,-1 0 0,0 0 0,0 0 0,0 0 0,0 0 0,0-1 0,4-4 0,-6 6 0,-1 0 0,1 0 0,0-1 0,-1 1 0,1 0 0,-1 0 0,0 0 0,1 0 0,-1-1 0,0 1 0,0 0 0,0 0 0,0 0 0,0-1 0,0 1 0,0 0 0,0 0 0,-1 0 0,1-1 0,0 1 0,-1 0 0,1 0 0,-1 0 0,1 0 0,-1 0 0,1 0 0,-1 0 0,0 0 0,1 0 0,-1 0 0,0 0 0,0 0 0,0 0 0,0 0 0,-2 0 0,2-1 0,0 1 0,0 0 0,-1-1 0,1 1 0,-1 0 0,1 0 0,-1 0 0,1 0 0,-1 1 0,0-1 0,1 0 0,-1 1 0,0-1 0,0 1 0,1-1 0,-1 1 0,0 0 0,0 0 0,0 0 0,1 0 0,-1 0 0,0 0 0,0 0 0,0 1 0,1-1 0,-1 1 0,0-1 0,0 1 0,-1 0 0,1 1 0,-1 0 0,1 0 0,0 0 0,0 0 0,1 0 0,-1 1 0,0-1 0,1 0 0,-1 1 0,1-1 0,0 1 0,-1 0 0,1-1 0,1 1 0,-1 0 0,0 0 0,0 5 0,-3 35 0,2 0 0,5 73 0,20 87 0,-14-140 0,-7-49 0,-2-6 0,1-1 0,0 1 0,1-1 0,0 1 0,5 13 0,-2-18 0,-2-11 0,-1-13 0,-2-41 0,-3-1 0,-3 1 0,-15-65 0,6 31 0,4 27 0,-16-137 0,26 197 0,1 0 0,0 0 0,0 0 0,1 0 0,0 0 0,0 0 0,1 0 0,4-11 0,-5 18 0,0 0 0,0 0 0,0-1 0,0 1 0,1 0 0,-1 0 0,1 0 0,-1 0 0,1 0 0,0 1 0,0-1 0,0 1 0,0-1 0,0 1 0,0-1 0,0 1 0,0 0 0,1 0 0,-1 0 0,0 0 0,1 1 0,-1-1 0,1 1 0,-1-1 0,0 1 0,1 0 0,-1 0 0,1 0 0,-1 0 0,1 0 0,-1 1 0,1-1 0,-1 1 0,3 0 0,12 4 0,-2 0 0,1 2 0,-1-1 0,0 2 0,0 0 0,20 15 0,-11-5 0,-1 0 0,38 41 0,-53-50 0,0 0 0,-1 0 0,0 1 0,-1-1 0,0 2 0,-1-1 0,0 1 0,0-1 0,-1 1 0,4 17 0,-7-22 0,0 0 0,-1 0 0,0 0 0,1-1 0,-2 1 0,1 0 0,-1 0 0,0 0 0,0 0 0,-1-1 0,1 1 0,-1 0 0,0-1 0,-1 1 0,0-1 0,0 0 0,0 0 0,0 0 0,-1 0 0,1-1 0,-1 0 0,-7 7 0,-30 19-1365,-2-7-5461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2.829"/>
    </inkml:context>
    <inkml:brush xml:id="br0">
      <inkml:brushProperty name="width" value="0.05" units="cm"/>
      <inkml:brushProperty name="height" value="0.05" units="cm"/>
    </inkml:brush>
  </inkml:definitions>
  <inkml:trace contextRef="#ctx0" brushRef="#br0">1 238 24575,'1'0'0,"0"0"0,0 0 0,1 1 0,-1-1 0,0 0 0,0 0 0,0 1 0,1-1 0,-1 1 0,0-1 0,0 1 0,0-1 0,0 1 0,0 0 0,0-1 0,0 1 0,0 0 0,-1 0 0,1 0 0,0 0 0,0 0 0,0 0 0,-1 0 0,1 0 0,-1 0 0,1 0 0,-1 0 0,1 0 0,-1 0 0,0 0 0,1 1 0,-1-1 0,0 0 0,0 0 0,0 2 0,1 7 0,-1-1 0,-1 1 0,-2 17 0,0 0 0,6 7 0,0 0 0,3-1 0,0 1 0,3-1 0,11 32 0,19 82 0,-37-132 0,-5-16 0,-6-26 0,-3-24 0,2-1 0,-4-68 0,6-108 0,8 217 0,2-95 0,-1 91 0,1-1 0,0 1 0,2-1 0,7-24 0,-10 37 0,0 0 0,1 1 0,-1-1 0,0 0 0,1 0 0,0 1 0,-1-1 0,1 1 0,0 0 0,0-1 0,0 1 0,1 0 0,-1 0 0,1 0 0,-1 1 0,1-1 0,3-1 0,-3 2 0,0 0 0,1 0 0,-1 1 0,0-1 0,1 1 0,-1 0 0,1 0 0,-1 0 0,0 1 0,1-1 0,-1 1 0,0 0 0,1-1 0,-1 2 0,4 0 0,12 8 0,0 0 0,-1 1 0,0 0 0,0 2 0,-2 0 0,1 1 0,-2 1 0,0 0 0,0 1 0,14 22 0,-23-30 0,-1 0 0,0 0 0,0 1 0,-1-1 0,0 1 0,-1 0 0,4 13 0,-7-18 0,1 0 0,0 0 0,-1 0 0,0 0 0,0 0 0,0 0 0,0 0 0,-1 0 0,1 0 0,-1 0 0,0 0 0,0 0 0,-1 0 0,1-1 0,-1 1 0,0 0 0,0-1 0,0 0 0,0 1 0,-4 3 0,-3 1-170,-1 0-1,0 0 0,0-1 1,-1 0-1,0-1 0,0 0 1,-24 8-1,-34 12-6655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5.669"/>
    </inkml:context>
    <inkml:brush xml:id="br0">
      <inkml:brushProperty name="width" value="0.05" units="cm"/>
      <inkml:brushProperty name="height" value="0.05" units="cm"/>
    </inkml:brush>
  </inkml:definitions>
  <inkml:trace contextRef="#ctx0" brushRef="#br0">223 511 24575,'-1'-57'0,"0"24"0,1 0 0,6-44 0,2 53 0,-1 20 0,0 14 0,3 23 0,-2 0 0,-1 0 0,3 38 0,-4-23 0,76 686-802,-32 6-503,-21-290 967,18 137 338,18 303 0,-63 1 0,-41-406-504,-8 243 546,47-710-29,3 117 1603,-2-120-1437,1 0 1,1-1-1,0 1 1,1-1-1,0 1 1,13 24-1,-16-37-178,0 0 0,0 1 0,1-1 0,0 0 0,-1 0 0,1 0 0,0 0 0,0 0 0,0-1 0,0 1 0,0 0 0,0-1 0,1 0 0,-1 1 0,0-1 0,1 0 0,-1 0-1,1 0 1,-1-1 0,1 1 0,0 0 0,-1-1 0,1 0 0,-1 0 0,1 0 0,0 0 0,4 0 0,5-3-1,1 1-1,-1-2 0,1 0 1,18-9-1,2 1-1,53-14-82,1 3-1,1 5 1,133-11-1,275 12-542,227 51-328,-2 42-70,73 5 243,-748-77 782,161 9 69,-159-13 343,0-1 0,59-10 0,-95 9-252,0 0-1,0-1 1,0 0 0,0-1-1,-1 0 1,0-1-1,0 0 1,15-10 0,-21 11-105,0 0-1,0-1 1,0 1 0,-1-1 0,0 0-1,0 0 1,0 0 0,0 0 0,-1-1-1,0 0 1,0 0 0,-1 0 0,1 0-1,-1 0 1,-1 0 0,1 0 0,0-10-1,0-18-54,-2 0 0,-1 0 0,-2 0 0,-9-47 0,3 24 0,-75-630-761,-20-133-660,-2 119 1111,-108-773 347,141 839 668,3 20 194,37 249-436,-18-118-75,49 473-388,0-1 0,-1 0 0,0 1 0,-1 0 0,-6-14 0,8 21 0,-1 0 0,0 0 0,1 0 0,-1 1 0,0-1 0,-1 1 0,1-1 0,-1 1 0,1 1 0,-1-1 0,0 0 0,0 1 0,0 0 0,0 0 0,-1 0 0,-4-2 0,-19-4 0,-1 0 0,0 2 0,0 1 0,0 1 0,0 2 0,-1 0 0,-46 5 0,-252 31 0,-147 9 0,-169-28-461,292-10 277,-253 27 184,414-10 0,-214 51 0,181-23 645,210-46-645,-1 0 0,1 0 0,0 1 0,0 1 0,-22 13 0,30-15 0,0 0 0,0 0 0,0 1 0,1-1 0,0 1 0,-1 1 0,2-1 0,-1 1 0,1-1 0,0 1 0,0 1 0,0-1 0,-4 12 0,3 0-273,1 1 0,1-1 0,0 0 0,1 38 0,2-28-6553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6.462"/>
    </inkml:context>
    <inkml:brush xml:id="br0">
      <inkml:brushProperty name="width" value="0.05" units="cm"/>
      <inkml:brushProperty name="height" value="0.05" units="cm"/>
    </inkml:brush>
  </inkml:definitions>
  <inkml:trace contextRef="#ctx0" brushRef="#br0">49 21 24575,'1'0'0,"0"-1"0,0 1 0,0 0 0,0 0 0,0 0 0,-1 0 0,1 1 0,0-1 0,0 0 0,0 0 0,0 0 0,-1 1 0,1-1 0,0 0 0,0 1 0,-1-1 0,1 1 0,0-1 0,0 1 0,-1-1 0,1 1 0,-1 0 0,1-1 0,0 1 0,-1 0 0,1-1 0,-1 1 0,0 0 0,1 0 0,-1-1 0,1 1 0,-1 0 0,0 0 0,0 0 0,0-1 0,1 1 0,-1 0 0,0 0 0,0 0 0,0 0 0,0 0 0,0-1 0,0 1 0,-1 0 0,1 0 0,-1 1 0,-1 6 0,0-1 0,-1 1 0,0-1 0,-4 9 0,2-6 0,-4 10 0,1 0 0,1 0 0,0 1 0,2 0 0,1 1 0,-4 38 0,8-52 0,0 1 0,1-1 0,0 1 0,0-1 0,0 1 0,2-1 0,-1 0 0,7 15 0,-7-18 0,2 1 0,-1-1 0,1 0 0,-1 0 0,1 0 0,1 0 0,-1-1 0,1 0 0,-1 0 0,1 0 0,0 0 0,1-1 0,7 4 0,-4-3 0,1-1 0,0 0 0,0 0 0,0-1 0,0-1 0,0 0 0,0 0 0,0-1 0,1 0 0,-1 0 0,0-1 0,0-1 0,0 0 0,0 0 0,0-1 0,18-8 0,-16 7 0,0-2 0,0 0 0,-1 0 0,0-1 0,0-1 0,0 0 0,-1 0 0,0-1 0,0 0 0,-1-1 0,-1 0 0,13-19 0,-17 23 0,0-1 0,-1 0 0,0 0 0,0 0 0,-1 0 0,0-1 0,0 1 0,-1-1 0,0 1 0,0-1 0,0 0 0,-1 1 0,-1-1 0,1 0 0,-1 1 0,0-1 0,-4-12 0,1 11 0,0 0 0,0 0 0,-1 1 0,1 0 0,-2 0 0,1 0 0,-1 0 0,-1 1 0,1 0 0,-1 1 0,0-1 0,-1 1 0,-15-9 0,7 6-273,0 0 0,-1 1 0,0 1 0,-29-7 0,-7 1-6553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7.659"/>
    </inkml:context>
    <inkml:brush xml:id="br0">
      <inkml:brushProperty name="width" value="0.05" units="cm"/>
      <inkml:brushProperty name="height" value="0.05" units="cm"/>
    </inkml:brush>
  </inkml:definitions>
  <inkml:trace contextRef="#ctx0" brushRef="#br0">53 1523 24575,'-10'-21'4,"2"1"-1,0-1 1,1-1-1,2 1 0,0-1 1,1 0-1,1 0 1,1-1-1,1 1 1,2 0-1,0-1 1,1 1-1,1 0 0,11-41 1,-3 25-36,2 1-1,1 1 1,2 0 0,2 1 0,1 1-1,1 1 1,43-53 0,-14 31-352,1 3 0,3 1 1,2 3-1,2 2 0,93-55 1,-46 39-5,3 6 0,176-66 0,-133 69-306,2 7 0,264-45 1,-289 73 423,1 6 0,1 6-1,227 17 1,-276-2 209,119 29 0,-161-28 107,0 2 0,0 2 0,-1 1 0,66 38 0,-40-10-1511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8.080"/>
    </inkml:context>
    <inkml:brush xml:id="br0">
      <inkml:brushProperty name="width" value="0.05" units="cm"/>
      <inkml:brushProperty name="height" value="0.05" units="cm"/>
    </inkml:brush>
  </inkml:definitions>
  <inkml:trace contextRef="#ctx0" brushRef="#br0">47 686 24575,'-12'14'0,"11"-11"0,-1-1 0,0 1 0,0-1 0,0 0 0,0 0 0,0 0 0,0 0 0,-1-1 0,1 1 0,-4 2 0,6-4 0,-1 0 0,1 0 0,0 0 0,0 0 0,0 1 0,0-1 0,-1 0 0,1 0 0,0 0 0,0 0 0,0 0 0,-1 0 0,1 0 0,0 0 0,0 0 0,0 0 0,-1 0 0,1 0 0,0 0 0,0 0 0,0 0 0,-1 0 0,1 0 0,0 0 0,0 0 0,-1 0 0,1 0 0,0 0 0,0 0 0,0 0 0,0 0 0,-1-1 0,1 1 0,0 0 0,0 0 0,0 0 0,0 0 0,-1 0 0,1-1 0,0 1 0,0 0 0,0 0 0,0 0 0,0-1 0,0 1 0,0 0 0,0 0 0,-1 0 0,1-1 0,0 1 0,0 0 0,0 0 0,0 0 0,0-1 0,0 1 0,0 0 0,0 0 0,0 0 0,0-1 0,1 1 0,5-14 0,14-8 0,1 2 0,1 0 0,1 2 0,0 0 0,36-19 0,-22 13 0,58-36-186,180-82 0,122-10-570,-235 103 529,2 7 0,1 7 0,2 7-1,1 8 1,294 2 0,-257 29-181,-178-7 404,1 1-1,0 0 1,-1 2 0,-1 2 0,29 11 0,-50-18-20,-1 0 0,0 0 0,0 0 1,0 1-1,0-1 0,0 1 0,0 0 0,0 0 0,-1 0 1,0 1-1,1-1 0,-1 1 0,-1 0 0,5 6 1,0 14-4887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58.496"/>
    </inkml:context>
    <inkml:brush xml:id="br0">
      <inkml:brushProperty name="width" value="0.05" units="cm"/>
      <inkml:brushProperty name="height" value="0.05" units="cm"/>
    </inkml:brush>
  </inkml:definitions>
  <inkml:trace contextRef="#ctx0" brushRef="#br0">22 496 24575,'-1'0'0,"0"0"0,0 0 0,0-1 0,1 1 0,-1 0 0,0 0 0,0-1 0,0 1 0,0 0 0,1-1 0,-1 1 0,0-1 0,0 1 0,1-1 0,-1 0 0,0 1 0,1-1 0,-1 1 0,0-1 0,1 0 0,-1 0 0,1 1 0,-1-1 0,1 0 0,0 0 0,-1 0 0,1 0 0,0 1 0,0-1 0,-1 0 0,1-1 0,0-2 0,-1 1 0,1 0 0,0 0 0,0-1 0,0 1 0,0 0 0,2-7 0,0 3 0,1 0 0,0 0 0,0 0 0,0 0 0,1 1 0,0-1 0,1 1 0,-1 0 0,1 0 0,0 1 0,8-8 0,6-2 0,1-1 0,27-15 0,9-2-92,2 3-1,111-40 1,133-16-424,-153 57 191,1 6-1,1 7 0,254 6 0,-189 21-43,422 78 1,-597-80 385,90 19-159,-110-22 336,-1 0 0,0 2 0,37 19 0,-57-27-205,17 12 373,-17-12-368,1 0 1,-1 0 0,1 1 0,-1-1 0,0 1 0,1-1 0,-1 0 0,0 1 0,1-1 0,-1 1-1,0-1 1,0 1 0,0-1 0,1 1 0,-1-1 0,0 1 0,0-1 0,0 1 0,0-1 0,0 1-1,0-1 1,0 1 0,0-1 0,0 1 0,0-1 0,0 1 0,0-1 0,0 1 0,0-1-1,-1 1 1,-7 7-6196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2.181"/>
    </inkml:context>
    <inkml:brush xml:id="br0">
      <inkml:brushProperty name="width" value="0.05" units="cm"/>
      <inkml:brushProperty name="height" value="0.05" units="cm"/>
    </inkml:brush>
  </inkml:definitions>
  <inkml:trace contextRef="#ctx0" brushRef="#br0">1 0 24575,'0'3'0,"0"4"0,0 5 0,0 2 0,0 6 0,0 5 0,0 5 0,0 7 0,0 3 0,0 4 0,0 5 0,0 2 0,0 3 0,0 1 0,3 1 0,1-9-8191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7.104"/>
    </inkml:context>
    <inkml:brush xml:id="br0">
      <inkml:brushProperty name="width" value="0.05" units="cm"/>
      <inkml:brushProperty name="height" value="0.05" units="cm"/>
    </inkml:brush>
  </inkml:definitions>
  <inkml:trace contextRef="#ctx0" brushRef="#br0">1 388 24575,'4'-5'0,"-1"0"0,1 0 0,-1-1 0,0 1 0,0-1 0,3-8 0,5-11 0,-9 21 0,1 0 0,0 0 0,0 0 0,0 0 0,5-5 0,-8 8 0,1 1 0,-1 0 0,1-1 0,-1 1 0,1-1 0,0 1 0,-1 0 0,1-1 0,-1 1 0,1 0 0,0 0 0,-1 0 0,1-1 0,0 1 0,-1 0 0,1 0 0,0 0 0,-1 0 0,1 0 0,1 0 0,-2 1 0,1-1 0,0 1 0,0-1 0,0 1 0,-1-1 0,1 1 0,0 0 0,-1-1 0,1 1 0,-1 0 0,1 0 0,-1 0 0,1-1 0,-1 1 0,1 0 0,-1 0 0,0 0 0,1 0 0,-1 1 0,7 24 0,-2 0 0,0 0 0,1 38 0,-2-11 0,29 339 0,-28-373 0,-5-19 0,1 0 0,-1 0 0,0 0 0,1 0 0,-1-1 0,0 1 0,1 0 0,-1 0 0,0 0 0,0-1 0,1 1 0,-1 0 0,0 0 0,0-1 0,1 1 0,-1 0 0,0 0 0,0-1 0,0 1 0,0 0 0,1-1 0,-1 1 0,0 0 0,0-1 0,0 1 0,0 0 0,0-1 0,0 0 0,10-40 0,-9 38 0,42-317 0,13-54 0,-53 359 0,1 0 0,0 0 0,2 0 0,0 1 0,8-15 0,-12 25 0,0 0 0,1 1 0,-1-1 0,1 1 0,0-1 0,0 1 0,0 0 0,1 0 0,-1 0 0,1 1 0,-1-1 0,1 1 0,0 0 0,0 0 0,0 0 0,0 0 0,1 1 0,-1-1 0,0 1 0,1 0 0,-1 1 0,7-1 0,3 2 0,0 0 0,0 1 0,-1 0 0,1 2 0,0-1 0,-1 2 0,24 10 0,88 53 0,-117-63 0,119 78 0,-109-69 0,0 0 0,-1 1 0,-1 1 0,23 29 0,-36-41 0,0 0 0,0 1 0,0-1 0,0 1 0,-1 0 0,0 0 0,0 0 0,0 0 0,1 10 0,-3-12 0,0 0 0,0 0 0,0 0 0,0 0 0,0 0 0,-1 0 0,0 0 0,1 0 0,-1-1 0,0 1 0,0 0 0,-1 0 0,1-1 0,-1 1 0,1 0 0,-1-1 0,0 0 0,-4 5 0,-2 2 0,-2-1 0,1 0 0,-1 0 0,-1-1 0,1 0 0,-1-1 0,-13 5 0,-85 28 0,75-29 0,-47 21 0,81-31 0,-1 0 0,0 0 0,1 1 0,-1-1 0,1 0 0,-1 0 0,1 1 0,-1-1 0,1 0 0,-1 1 0,1-1 0,-1 0 0,1 1 0,-1-1 0,1 1 0,0-1 0,-1 1 0,1-1 0,0 1 0,-1-1 0,1 1 0,0-1 0,0 1 0,-1-1 0,1 1 0,0 0 0,0 0 0,0 0 0,1 0 0,-1-1 0,1 1 0,-1 0 0,1-1 0,-1 1 0,1 0 0,0-1 0,-1 1 0,1-1 0,0 1 0,-1-1 0,1 0 0,0 1 0,0-1 0,-1 0 0,2 1 0,47 12 0,-39-11 0,23 6 0,115 30 0,-115-28 0,-1 2 0,43 21 0,-67-29 0,0 0 0,0 1 0,-1 0 0,0 1 0,0 0 0,7 7 0,-12-12 0,-1 1 0,0 0 0,1-1 0,-1 1 0,0 0 0,0 0 0,0 0 0,0 0 0,0 0 0,0 0 0,0 0 0,-1 0 0,1 0 0,-1 0 0,0 0 0,1 0 0,-1 0 0,0 0 0,0 1 0,0-1 0,-1 0 0,1 0 0,0 0 0,-1 0 0,1 0 0,-1 0 0,0 0 0,0 0 0,0 0 0,-2 4 0,-1-1 0,-1 0 0,1 0 0,-1 0 0,0-1 0,0 1 0,0-1 0,-1 0 0,1-1 0,-12 6 0,-6 1 0,-31 9 0,46-16 0,-55 16 0,0-2 0,-2-2 0,0-4 0,0-2 0,-125-1 0,181-8 26,-5-1 76,0 0 1,-17-3 0,29 4-188,-1-1 0,1 1 0,-1-1 0,1 0 0,0 0 0,-1 0 0,1 0 0,0 0 0,0 0 0,0 0 1,0-1-1,0 1 0,0-1 0,0 0 0,0 1 0,1-1 0,-1 0 0,0 0 0,-1-4 0,0-13-6741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7.447"/>
    </inkml:context>
    <inkml:brush xml:id="br0">
      <inkml:brushProperty name="width" value="0.05" units="cm"/>
      <inkml:brushProperty name="height" value="0.05" units="cm"/>
    </inkml:brush>
  </inkml:definitions>
  <inkml:trace contextRef="#ctx0" brushRef="#br0">404 94 24575,'4'-1'0,"6"-2"0,-1-1 0,0 1 0,18-11 0,-26 14 0,1-1 0,-1 0 0,0 0 0,0 0 0,1 0 0,-1 0 0,0-1 0,0 1 0,0 0 0,0 0 0,-1-1 0,1 1 0,0-1 0,0-1 0,-1 2 0,1 0 0,-1 0 0,0 0 0,0 0 0,0 0 0,-1 0 0,1 0 0,0 0 0,0 0 0,-1 0 0,1 0 0,0 0 0,-1 0 0,1 0 0,-1 0 0,1 0 0,-1 0 0,0 0 0,1 0 0,-1 0 0,0 1 0,1-1 0,-3-1 0,0-1 0,-1 1 0,0-1 0,0 1 0,0 0 0,-1 0 0,1 0 0,0 1 0,-1-1 0,1 1 0,-1 0 0,-7 0 0,-54-2 0,62 3 0,-12 0 0,0 1 0,0 0 0,-1 2 0,1 0 0,1 0 0,-1 2 0,1 0 0,-1 1 0,-27 15 0,32-15 0,0 1 0,1 1 0,0 0 0,0 0 0,1 1 0,0 0 0,0 1 0,1 0 0,0 0 0,1 1 0,0 0 0,1 0 0,-6 15 0,6-10 0,1-1 0,1 1 0,0 0 0,1-1 0,0 2 0,2-1 0,0 0 0,0 0 0,2 0 0,0 1 0,1-1 0,0 0 0,2 0 0,6 20 0,-5-22 0,0 0 0,1-1 0,1 0 0,0 0 0,1-1 0,0 0 0,1-1 0,0 1 0,1-1 0,0-1 0,1 0 0,0-1 0,0 0 0,1 0 0,0-1 0,17 7 0,-12-7 0,0-1 0,1 0 0,0-2 0,32 6 0,-40-9 0,1-1 0,-1 0 0,1-1 0,0 0 0,-1 0 0,1-1 0,-1-1 0,1 0 0,17-5 0,-26 6 22,1 0-1,-1 0 0,0 0 1,0 0-1,0 0 0,0-1 1,0 1-1,0-1 0,0 1 1,0-1-1,-1 0 0,1 0 1,0 0-1,-1 0 0,2-2 1,-2 2-94,-1 1 1,1-1 0,-1 0 0,0 1 0,1-1 0,-1 1 0,0-1 0,0 1 0,0-1-1,0 0 1,0 1 0,-1-1 0,1 1 0,0-1 0,-1 1 0,1-1 0,-1 1 0,1-1 0,-1 1-1,0-1 1,0 1 0,0 0 0,-1-2 0,-12-14-6755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25.806"/>
    </inkml:context>
    <inkml:brush xml:id="br0">
      <inkml:brushProperty name="width" value="0.05" units="cm"/>
      <inkml:brushProperty name="height" value="0.05" units="cm"/>
    </inkml:brush>
  </inkml:definitions>
  <inkml:trace contextRef="#ctx0" brushRef="#br0">17 22 24575,'-1'0'0,"0"0"0,1 0 0,-1 0 0,0 0 0,1 1 0,-1-1 0,1 0 0,-1 0 0,0 0 0,1 0 0,-1 1 0,1-1 0,-1 0 0,0 0 0,1 1 0,-1-1 0,1 1 0,-1-1 0,1 0 0,-1 1 0,1-1 0,0 1 0,-1-1 0,1 1 0,-1-1 0,1 1 0,0 0 0,0-1 0,-1 1 0,1-1 0,0 1 0,0 0 0,0-1 0,-1 1 0,1-1 0,0 1 0,0 0 0,0-1 0,0 1 0,0 0 0,0-1 0,1 1 0,-1 0 0,0-1 0,0 1 0,0-1 0,1 1 0,-1 0 0,1 0 0,0 4 0,1-1 0,0 1 0,0-1 0,0 0 0,4 5 0,1-1 0,0 0 0,0 0 0,1-1 0,0 0 0,0 0 0,1-1 0,0 0 0,0-1 0,0 0 0,0 0 0,1-1 0,0 0 0,0-1 0,0 0 0,16 2 0,-18-3 0,0-1 0,0-1 0,0 1 0,0-1 0,0 0 0,0-1 0,-1 0 0,1 0 0,0-1 0,0 0 0,-1 0 0,1-1 0,-1 0 0,0 0 0,0-1 0,0 0 0,0 0 0,-1-1 0,0 1 0,1-2 0,6-6 0,29-46 0,-9 10 0,-23 40 0,-6 12 0,-4-2 0,1-1 0,-1 1 0,0 0 0,0 0 0,-1-1 0,1 1 0,0 0 0,-1 0 0,1-1 0,-1 1 0,0 2 0,-12 18-1365,-2 2-5461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7.695"/>
    </inkml:context>
    <inkml:brush xml:id="br0">
      <inkml:brushProperty name="width" value="0.05" units="cm"/>
      <inkml:brushProperty name="height" value="0.05" units="cm"/>
    </inkml:brush>
  </inkml:definitions>
  <inkml:trace contextRef="#ctx0" brushRef="#br0">175 0 24575,'-18'6'0,"0"1"0,0 0 0,1 1 0,0 1 0,-26 18 0,39-23 0,1-1 0,-1 0 0,0 1 0,1 0 0,0 0 0,-1 0 0,2 0 0,-1 0 0,0 1 0,1-1 0,-3 7 0,4-7 0,1 0 0,-1 0 0,0 0 0,1 0 0,0 0 0,0 0 0,0 0 0,0 0 0,1 0 0,0 0 0,-1 0 0,1 0 0,1-1 0,-1 1 0,1 0 0,2 4 0,2 2 0,0-1 0,0 0 0,1 0 0,1 0 0,-1-1 0,1 0 0,1-1 0,0 0 0,0 0 0,0-1 0,19 10 0,-4-4 0,0-1 0,1-2 0,49 13 0,-15-11 0,-1-3 0,1-3 0,0-2 0,118-9 0,-163 5 0,-5 1 0,1-1 0,-1 0 0,0 0 0,1-1 0,-1 0 0,0-1 0,17-7 0,-26 10 0,1 0 0,-1 0 0,0 0 0,0 0 0,0 0 0,1 0 0,-1 0 0,0-1 0,0 1 0,1 0 0,-1 0 0,0 0 0,0 0 0,0 0 0,1 0 0,-1 0 0,0-1 0,0 1 0,0 0 0,0 0 0,1 0 0,-1-1 0,0 1 0,0 0 0,0 0 0,0 0 0,0-1 0,0 1 0,0 0 0,1 0 0,-1 0 0,0-1 0,0 1 0,0 0 0,0 0 0,0-1 0,0 1 0,0 0 0,0 0 0,0-1 0,0 1 0,0 0 0,-1 0 0,1 0 0,0-1 0,0 1 0,0 0 0,0 0 0,0 0 0,0-1 0,0 1 0,-1 0 0,1 0 0,0 0 0,0-1 0,0 1 0,0 0 0,-1 0 0,1 0 0,0 0 0,0 0 0,0 0 0,-1-1 0,1 1 0,0 0 0,0 0 0,0 0 0,-1 0 0,1 0 0,-18-4 0,-93-2-1365,85 2-5461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2.415"/>
    </inkml:context>
    <inkml:brush xml:id="br0">
      <inkml:brushProperty name="width" value="0.05" units="cm"/>
      <inkml:brushProperty name="height" value="0.05" units="cm"/>
    </inkml:brush>
  </inkml:definitions>
  <inkml:trace contextRef="#ctx0" brushRef="#br0">57 1 24575,'-10'20'0,"2"0"0,-1 1 0,2 0 0,1 0 0,1 1 0,0 0 0,2 0 0,1 0 0,0 0 0,2 24 0,10 92 0,1 54 0,-14-16-1365,-1-124-5461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2.539"/>
    </inkml:context>
    <inkml:brush xml:id="br0">
      <inkml:brushProperty name="width" value="0.05" units="cm"/>
      <inkml:brushProperty name="height" value="0.05" units="cm"/>
    </inkml:brush>
  </inkml:definitions>
  <inkml:trace contextRef="#ctx0" brushRef="#br0">17 1 24575,'0'9'0,"0"13"0,0 9 0,0 5 0,-3 3 0,-1 1 0,0-3 0,1-2 0,1-7-8191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2.756"/>
    </inkml:context>
    <inkml:brush xml:id="br0">
      <inkml:brushProperty name="width" value="0.05" units="cm"/>
      <inkml:brushProperty name="height" value="0.05" units="cm"/>
    </inkml:brush>
  </inkml:definitions>
  <inkml:trace contextRef="#ctx0" brushRef="#br0">153 0 24575,'-48'172'0,"17"-65"0,-23 147 0,43-166-273,5 1 0,3-1 0,5 0 0,14 108 0,-8-143-6553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2.880"/>
    </inkml:context>
    <inkml:brush xml:id="br0">
      <inkml:brushProperty name="width" value="0.05" units="cm"/>
      <inkml:brushProperty name="height" value="0.05" units="cm"/>
    </inkml:brush>
  </inkml:definitions>
  <inkml:trace contextRef="#ctx0" brushRef="#br0">19 1 24575,'0'9'0,"-3"16"0,-1 13 0,0 12 0,1 7 0,0 7 0,2 5 0,3 0 0,2-12-8191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1.566"/>
    </inkml:context>
    <inkml:brush xml:id="br0">
      <inkml:brushProperty name="width" value="0.05" units="cm"/>
      <inkml:brushProperty name="height" value="0.05" units="cm"/>
    </inkml:brush>
  </inkml:definitions>
  <inkml:trace contextRef="#ctx0" brushRef="#br0">318 486 24575,'1'-6'0,"0"0"0,1 0 0,-1 0 0,1 0 0,1 0 0,-1 0 0,1 0 0,0 1 0,6-9 0,6-4 0,-9 11 0,0-1 0,0 1 0,-1-1 0,0 0 0,6-12 0,-11 18 0,1 1 0,0-1 0,-1 0 0,1 0 0,-1 0 0,0 1 0,0-1 0,0 0 0,0 0 0,0 0 0,0 0 0,0 1 0,0-1 0,-1 0 0,1 0 0,-1 1 0,1-1 0,-1 0 0,0 0 0,0 1 0,0-1 0,0 1 0,0-1 0,0 1 0,0-1 0,0 1 0,0 0 0,-1-1 0,1 1 0,-1 0 0,1 0 0,-1 0 0,-2-1 0,-3-2 0,0 1 0,-1 0 0,1 0 0,-1 1 0,0 0 0,0 0 0,0 1 0,0 0 0,0 0 0,0 1 0,0 0 0,0 1 0,0-1 0,0 2 0,0-1 0,0 1 0,-13 4 0,5 0 0,0 0 0,1 1 0,0 1 0,0 0 0,0 1 0,1 0 0,-19 18 0,25-19 0,0 0 0,0 1 0,1 0 0,0 1 0,1 0 0,0 0 0,0 0 0,1 1 0,0-1 0,1 1 0,1 0 0,-4 18 0,5-24 0,1 1 0,1 0 0,-1 0 0,1 0 0,0-1 0,0 1 0,1 0 0,0 0 0,0 0 0,0-1 0,0 1 0,1-1 0,0 1 0,1-1 0,-1 0 0,1 1 0,0-1 0,0-1 0,0 1 0,1 0 0,-1-1 0,1 1 0,1-1 0,-1 0 0,0-1 0,10 7 0,-8-7 0,-1 0 0,0 0 0,1-1 0,0 0 0,0 0 0,-1 0 0,1-1 0,0 0 0,0 0 0,1-1 0,-1 1 0,0-1 0,8-1 0,-4-1 0,-1 1 0,0-2 0,-1 1 0,1-1 0,0-1 0,-1 1 0,0-1 0,11-7 0,-6 2 0,-1-1 0,1 0 0,-1 0 0,-1-1 0,0-1 0,-1 0 0,0 0 0,-1-1 0,0 0 0,7-17 0,-8 11 0,0-1 0,-2 0 0,0 0 0,-2 0 0,0-1 0,-1 1 0,-1-1 0,-1-38 0,-4 21 0,-1 0 0,-1 0 0,-21-70 0,25 107 0,0-5 0,0 1 0,-1 0 0,0 0 0,0 0 0,-1 0 0,1 0 0,-6-7 0,8 12 0,0-1 0,0 1 0,-1 0 0,1 0 0,0 0 0,0 0 0,0 0 0,0 0 0,0-1 0,-1 1 0,1 0 0,0 0 0,0 0 0,0 0 0,0 0 0,-1 0 0,1 0 0,0 0 0,0 0 0,0 0 0,-1 0 0,1 0 0,0 0 0,0 0 0,0 0 0,0 0 0,-1 0 0,1 0 0,0 0 0,0 0 0,0 0 0,-1 0 0,1 0 0,0 0 0,0 0 0,0 0 0,0 1 0,0-1 0,-1 0 0,1 0 0,0 0 0,0 0 0,0 0 0,0 0 0,0 1 0,0-1 0,-1 0 0,-4 14 0,1 15 0,3 11-124,1 0 0,1-1 0,3 1 0,1-1 0,2 0 0,1 0-1,3-1 1,1 0 0,1-1 0,22 42 0,-13-39-6702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2.019"/>
    </inkml:context>
    <inkml:brush xml:id="br0">
      <inkml:brushProperty name="width" value="0.05" units="cm"/>
      <inkml:brushProperty name="height" value="0.05" units="cm"/>
    </inkml:brush>
  </inkml:definitions>
  <inkml:trace contextRef="#ctx0" brushRef="#br0">282 205 24575,'2'-4'0,"1"0"0,-1 0 0,0-1 0,-1 1 0,1 0 0,-1-1 0,0 0 0,0 1 0,0-1 0,-1 0 0,0 1 0,0-7 0,1 0 0,0 6 0,-1-1 0,0 1 0,0-1 0,-1 0 0,1 1 0,-1-1 0,0 1 0,-1-1 0,1 1 0,-1-1 0,0 1 0,-1 0 0,-2-6 0,2 7 0,0 1 0,0-1 0,0 1 0,0 0 0,-1 0 0,1 0 0,-1 0 0,0 1 0,0-1 0,0 1 0,0 0 0,0 0 0,0 1 0,-1-1 0,1 1 0,-8-2 0,4 2 0,-1 0 0,0 0 0,1 1 0,-1 0 0,1 0 0,-1 1 0,1 0 0,-1 1 0,1 0 0,0 0 0,-1 0 0,1 1 0,0 1 0,-8 4 0,10-5 0,1 1 0,0-1 0,0 1 0,0 0 0,0 0 0,1 1 0,-1-1 0,1 1 0,0 0 0,1 0 0,-1 0 0,1 1 0,0-1 0,1 1 0,-1 0 0,1 0 0,0 0 0,0 0 0,-1 12 0,2-8 0,1 0 0,-1 0 0,2 0 0,-1 0 0,1 0 0,1 0 0,0 0 0,0-1 0,1 1 0,7 15 0,-9-22 0,1 1 0,0-1 0,0 0 0,0 0 0,0 0 0,1 0 0,-1 0 0,1-1 0,0 1 0,0-1 0,0 0 0,0 1 0,0-1 0,0-1 0,0 1 0,1 0 0,-1-1 0,1 0 0,-1 1 0,1-1 0,-1-1 0,1 1 0,0-1 0,0 1 0,-1-1 0,1 0 0,0 0 0,-1-1 0,1 1 0,0-1 0,4-1 0,5-2 0,0 0 0,-1-1 0,1-1 0,-1 0 0,-1 0 0,1-1 0,-1-1 0,0 0 0,-1 0 0,0-1 0,12-14 0,-13 13 0,0 0 0,-1-1 0,0 0 0,-1 0 0,0 0 0,-1-1 0,0 0 0,-1 0 0,-1-1 0,0 1 0,4-21 0,-8 6 0,0 26 0,0 0 0,0 0 0,0 1 0,0-1 0,-1 0 0,1 0 0,0 0 0,-1 0 0,1 0 0,-1 0 0,1 0 0,-1 1 0,1-1 0,-1 0 0,1 0 0,-1 1 0,0-1 0,1 0 0,-1 1 0,0-1 0,0 0 0,0 1 0,-1-1 0,2 1 0,-1 0 0,0 0 0,1 0 0,-1 0 0,1 0 0,-1 0 0,1 0 0,-1 0 0,1 0 0,-1 1 0,1-1 0,-1 0 0,1 0 0,-1 1 0,1-1 0,-1 0 0,1 0 0,0 1 0,-1-1 0,1 1 0,0-1 0,-1 0 0,1 1 0,0-1 0,-1 1 0,1-1 0,0 1 0,0-1 0,-1 1 0,1-1 0,0 1 0,0-1 0,0 2 0,-6 19 0,6-21 0,-1 9-45,0 1-1,1-1 1,0 0-1,1 0 1,0 0-1,0 0 1,0 1-1,2-2 1,-1 1-1,1 0 1,0 0-1,1-1 1,0 0-1,0 1 1,0-2-1,1 1 1,1 0-1,-1-1 1,1 0-1,1 0 1,-1-1-1,1 0 1,0 0-1,0 0 0,1-1 1,0 0-1,0-1 1,0 0-1,15 6 1,8-1-6781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2.223"/>
    </inkml:context>
    <inkml:brush xml:id="br0">
      <inkml:brushProperty name="width" value="0.05" units="cm"/>
      <inkml:brushProperty name="height" value="0.05" units="cm"/>
    </inkml:brush>
  </inkml:definitions>
  <inkml:trace contextRef="#ctx0" brushRef="#br0">30 138 24575,'-1'-10'0,"0"0"0,-1 1 0,0-1 0,0 0 0,-5-9 0,4 10 0,0-1 0,0 0 0,-1-19 0,4 28 0,-1 1 0,1 0 0,0-1 0,0 1 0,0 0 0,0-1 0,0 1 0,0 0 0,0-1 0,0 1 0,0 0 0,0-1 0,0 1 0,0 0 0,0-1 0,0 1 0,0 0 0,0-1 0,0 1 0,0 0 0,0-1 0,0 1 0,0 0 0,1-1 0,-1 1 0,0 0 0,0 0 0,0-1 0,1 1 0,-1 0 0,0 0 0,0-1 0,1 1 0,-1 0 0,1-1 0,7 12 0,9 22 0,-2 6 0,-2 0 0,-1 1 0,11 76 0,-16-59 0,-3 1 0,-3 70 0,-4-91-1365,-1-7-5461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2.736"/>
    </inkml:context>
    <inkml:brush xml:id="br0">
      <inkml:brushProperty name="width" value="0.05" units="cm"/>
      <inkml:brushProperty name="height" value="0.05" units="cm"/>
    </inkml:brush>
  </inkml:definitions>
  <inkml:trace contextRef="#ctx0" brushRef="#br0">58 235 24575,'-9'-15'0,"-17"-25"0,8 14 0,18 25 0,-1 1 0,1-1 0,-1 0 0,1 1 0,0-1 0,-1 0 0,1 1 0,0-1 0,-1 0 0,1 1 0,0-1 0,0 0 0,-1 0 0,1 1 0,0-1 0,0 0 0,0 0 0,0 1 0,0-1 0,0 0 0,0 0 0,0 0 0,1 1 0,-1-1 0,0 0 0,0 1 0,1-1 0,-1 0 0,0 0 0,1 1 0,-1-1 0,1 1 0,-1-1 0,1 0 0,-1 1 0,1-1 0,-1 1 0,1-1 0,-1 1 0,1-1 0,0 1 0,-1 0 0,1-1 0,0 1 0,1-1 0,3-1 0,1 0 0,0 1 0,0 0 0,12-2 0,-11 3 0,180-9 0,-140 10 0,0-3 0,1-1 0,70-15 0,-111 16 0,0 0 0,-1 0 0,1-1 0,11-6 0,-17 8 0,0 1 0,0 0 0,0-1 0,-1 1 0,1-1 0,0 1 0,0-1 0,-1 1 0,1-1 0,0 0 0,-1 1 0,1-1 0,-1 0 0,1 1 0,-1-1 0,1 0 0,-1 0 0,0 1 0,1-1 0,-1 0 0,0 0 0,1 0 0,-1 0 0,0 1 0,0-1 0,0 0 0,0 0 0,0 0 0,0 0 0,0 0 0,0 0 0,0 0 0,0 1 0,-1-1 0,1 0 0,0 0 0,0 0 0,-1 0 0,1 1 0,-1-1 0,1 0 0,-1 0 0,1 1 0,-1-1 0,1 0 0,-1 1 0,0-1 0,1 1 0,-2-2 0,-1-1 0,0 1 0,-1-1 0,1 0 0,-1 1 0,1 0 0,-1 0 0,0 0 0,0 0 0,0 1 0,0-1 0,0 1 0,0 0 0,-1 0 0,1 1 0,0-1 0,0 1 0,-5 0 0,3 1 0,-1 0 0,1 0 0,0 0 0,-1 1 0,1 0 0,0 1 0,0-1 0,1 1 0,-1 1 0,-7 4 0,1 1 0,0 1 0,1 0 0,0 1 0,1 0 0,0 1 0,1 0 0,0 0 0,-14 27 0,20-33 0,1-1 0,-1 1 0,1 0 0,0 1 0,0-1 0,1 0 0,0 1 0,0-1 0,0 0 0,1 1 0,0 6 0,1-10 0,-1 0 0,1-1 0,0 1 0,0-1 0,0 1 0,0 0 0,0-1 0,1 0 0,-1 1 0,1-1 0,0 0 0,-1 0 0,1 0 0,0 0 0,0 0 0,0 0 0,1 0 0,-1-1 0,0 1 0,1-1 0,-1 0 0,1 0 0,-1 1 0,1-2 0,-1 1 0,1 0 0,5 0 0,0 1 0,-1-2 0,1 1 0,0-1 0,-1 0 0,1 0 0,0-1 0,-1 0 0,1-1 0,-1 1 0,0-2 0,1 1 0,-1-1 0,0 0 0,0 0 0,-1-1 0,1 0 0,-1 0 0,1 0 0,-1-1 0,-1 0 0,8-8 0,-6 6 0,0-1 0,0 0 0,0-1 0,-1 0 0,0 0 0,-1 0 0,0 0 0,-1-1 0,0 0 0,0 0 0,-1 0 0,0-1 0,-1 1 0,2-18 0,-3 43 0,1 0 0,0 1 0,1-1 0,1-1 0,10 29 0,41 82 0,-41-101-1365,-2-5-5461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3.076"/>
    </inkml:context>
    <inkml:brush xml:id="br0">
      <inkml:brushProperty name="width" value="0.05" units="cm"/>
      <inkml:brushProperty name="height" value="0.05" units="cm"/>
    </inkml:brush>
  </inkml:definitions>
  <inkml:trace contextRef="#ctx0" brushRef="#br0">106 42 24575,'0'-2'0,"-1"0"0,0 0 0,0 0 0,1 0 0,-1 0 0,-1 0 0,1 0 0,0 1 0,0-1 0,-1 0 0,1 1 0,0-1 0,-1 1 0,0 0 0,1-1 0,-5-1 0,5 2 0,0 0 0,0 0 0,-1 0 0,1 0 0,-1 0 0,1 0 0,0 1 0,-1-1 0,0 1 0,1-1 0,-1 1 0,1-1 0,-1 1 0,0 0 0,1 0 0,-1 0 0,1 0 0,-1 0 0,0 0 0,1 0 0,-3 1 0,3 0 0,1-1 0,-1 1 0,1-1 0,0 1 0,-1-1 0,1 1 0,-1 0 0,1-1 0,0 1 0,0 0 0,-1-1 0,1 1 0,0 0 0,0-1 0,0 1 0,0 0 0,0-1 0,0 1 0,0 0 0,0 0 0,0-1 0,0 1 0,0 0 0,0-1 0,0 1 0,1 0 0,-1-1 0,0 1 0,0 0 0,1-1 0,-1 1 0,1 0 0,-1-1 0,0 1 0,1-1 0,0 1 0,19 22 0,-10-15 0,0 1 0,23 12 0,-24-16 0,1 1 0,-2 0 0,1 0 0,-1 1 0,10 9 0,-16-13 0,0 0 0,0 0 0,0 0 0,0 0 0,0 1 0,-1-1 0,1 0 0,-1 1 0,0-1 0,0 1 0,-1-1 0,1 1 0,-1-1 0,1 1 0,-1 0 0,0-1 0,0 1 0,-1 0 0,-1 6 0,1-3 0,-2 0 0,1 0 0,-1 0 0,0 0 0,0-1 0,0 1 0,-1-1 0,-6 8 0,-6 6 0,-20 18 0,-7 9 0,32-32-273,0 0 0,1 1 0,0 1 0,-11 27 0,12-21-6553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0.820"/>
    </inkml:context>
    <inkml:brush xml:id="br0">
      <inkml:brushProperty name="width" value="0.05" units="cm"/>
      <inkml:brushProperty name="height" value="0.05" units="cm"/>
    </inkml:brush>
  </inkml:definitions>
  <inkml:trace contextRef="#ctx0" brushRef="#br0">1 372 24575,'0'-1'0,"0"1"0,0-1 0,0 1 0,0 0 0,0-1 0,0 1 0,0-1 0,0 1 0,0-1 0,0 1 0,0 0 0,0-1 0,0 1 0,1 0 0,-1-1 0,0 1 0,0-1 0,0 1 0,1 0 0,-1-1 0,0 1 0,1 0 0,-1 0 0,0-1 0,0 1 0,1 0 0,-1 0 0,1-1 0,-1 1 0,0 0 0,1 0 0,-1 0 0,0 0 0,1 0 0,-1-1 0,1 1 0,-1 0 0,1 0 0,-1 0 0,0 0 0,1 0 0,-1 0 0,1 0 0,-1 0 0,0 1 0,1-1 0,-1 0 0,1 0 0,0 1 0,1-1 0,-1 0 0,0 1 0,0 0 0,0-1 0,0 1 0,0-1 0,0 1 0,0 0 0,-1 0 0,1 0 0,0-1 0,0 1 0,-1 0 0,1 0 0,0 0 0,0 2 0,3 11 0,-2 0 0,0 1 0,-1-1 0,0 0 0,-2 28 0,0-9 0,-1 255 0,14-584 0,-4 228 0,2 0 0,25-88 0,-30 139 0,0 1 0,1-1 0,1 1 0,1 0 0,1 0 0,0 1 0,0 0 0,17-18 0,-21 27 0,0 1 0,1 0 0,0 0 0,0 0 0,0 1 0,0 0 0,1 0 0,0 0 0,0 1 0,0 0 0,0 0 0,0 1 0,1 0 0,-1 0 0,1 1 0,-1 0 0,1 0 0,-1 1 0,1 0 0,0 0 0,12 3 0,-12-2 0,0 1 0,0 0 0,0 1 0,-1 0 0,1 0 0,-1 1 0,0 0 0,0 0 0,0 0 0,-1 1 0,1 0 0,-1 1 0,0-1 0,-1 1 0,1 0 0,-1 0 0,0 1 0,-1 0 0,0 0 0,0 0 0,0 0 0,-1 0 0,0 1 0,0 0 0,-1-1 0,0 1 0,0 0 0,-1 0 0,0 0 0,-1 0 0,1 1 0,-2-1 0,1 0 0,-1 0 0,0 0 0,-1 0 0,0 0 0,0 0 0,-4 9 0,-2-2 0,0 0 0,0-1 0,-1 0 0,-1 0 0,0-1 0,-1-1 0,0 0 0,-1 0 0,-1-1 0,-21 15 0,-15 7 0,-83 41 0,118-67 0,11-5 0,0-1 0,0 1 0,0 0 0,1-1 0,-1 1 0,0 0 0,-3 4 0,6-6 0,0 0 0,0 0 0,0 1 0,0-1 0,0 0 0,0 0 0,0 0 0,0 0 0,0 1 0,0-1 0,0 0 0,0 0 0,0 0 0,0 0 0,0 1 0,0-1 0,0 0 0,0 0 0,0 0 0,0 0 0,0 1 0,0-1 0,0 0 0,0 0 0,0 0 0,0 0 0,0 0 0,0 1 0,1-1 0,-1 0 0,0 0 0,0 0 0,0 0 0,0 0 0,0 0 0,1 0 0,-1 1 0,0-1 0,0 0 0,0 0 0,0 0 0,0 0 0,1 0 0,18 3 0,14-2 0,151 12 0,-162-9 0,-1 0 0,0 1 0,0 1 0,-1 1 0,1 1 0,28 15 0,-42-19 0,-1 0 0,0 0 0,-1 0 0,1 1 0,-1 0 0,0 0 0,0 0 0,-1 1 0,1-1 0,-1 1 0,0 0 0,5 13 0,-7-15 0,0 0 0,-1 1 0,0-1 0,0 1 0,0-1 0,-1 1 0,1-1 0,-1 1 0,0 0 0,-1-1 0,1 1 0,-1-1 0,0 1 0,0-1 0,0 1 0,0-1 0,-1 1 0,0-1 0,0 0 0,-5 7 0,1-2 0,-1-1 0,0 0 0,-1-1 0,0 0 0,0 0 0,-1-1 0,1 0 0,-1 0 0,-1-1 0,1 0 0,-1 0 0,0-1 0,-14 3 0,4-1 0,-1-1 0,0 0 0,0-2 0,-1-1 0,-36 0 0,44-3-124,-1 0 0,1-1 0,0 0 0,0-2 0,0 1 0,0-2-1,0 0 1,1 0 0,0-1 0,-16-11 0,1-3-6702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3.373"/>
    </inkml:context>
    <inkml:brush xml:id="br0">
      <inkml:brushProperty name="width" value="0.05" units="cm"/>
      <inkml:brushProperty name="height" value="0.05" units="cm"/>
    </inkml:brush>
  </inkml:definitions>
  <inkml:trace contextRef="#ctx0" brushRef="#br0">29 23 24575,'-5'-7'0,"-6"-5"0,11 11 0,0 1 0,-1 0 0,1 0 0,0-1 0,0 1 0,-1 0 0,1 0 0,0 0 0,-1-1 0,1 1 0,0 0 0,-1 0 0,1 0 0,0 0 0,-1 0 0,1 0 0,0 0 0,-1 0 0,1 0 0,0 0 0,-1 0 0,1 0 0,0 0 0,-1 0 0,1 0 0,-1 0 0,1 0 0,0 0 0,-1 0 0,1 1 0,0-1 0,0 0 0,-1 0 0,1 1 0,-1-1 0,1 1 0,0-1 0,0 0 0,0 1 0,0-1 0,0 0 0,-1 1 0,1-1 0,0 1 0,0-1 0,0 1 0,0-1 0,0 0 0,0 1 0,1-1 0,-1 1 0,0-1 0,0 0 0,0 1 0,0-1 0,0 0 0,1 1 0,-1-1 0,0 1 0,0-1 0,0 0 0,1 1 0,-1-1 0,0 0 0,1 0 0,-1 1 0,0-1 0,1 0 0,11 11 0,6 2 0,1-2 0,28 14 0,-31-18 0,0 1 0,-1 1 0,0 0 0,24 20 0,-37-27 0,0 0 0,0 0 0,0 1 0,-1-1 0,1 0 0,-1 1 0,1-1 0,-1 1 0,0 0 0,0-1 0,0 1 0,0 0 0,-1 0 0,1-1 0,-1 1 0,0 0 0,0 0 0,0 0 0,0 0 0,0-1 0,0 1 0,-1 0 0,1 0 0,-1 0 0,0-1 0,0 1 0,0 0 0,0-1 0,0 1 0,-4 4 0,-4 7 0,0-1 0,-1 0 0,0 0 0,-15 13 0,17-18 0,-87 92-1365,66-69-5461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4.165"/>
    </inkml:context>
    <inkml:brush xml:id="br0">
      <inkml:brushProperty name="width" value="0.05" units="cm"/>
      <inkml:brushProperty name="height" value="0.05" units="cm"/>
    </inkml:brush>
  </inkml:definitions>
  <inkml:trace contextRef="#ctx0" brushRef="#br0">320 14 24575,'3'-1'0,"1"1"0,-1-1 0,1 1 0,-1-1 0,0 0 0,5-2 0,-6 2 0,1 0 0,-1 0 0,1 0 0,-1 0 0,1 1 0,0-1 0,-1 1 0,1-1 0,0 1 0,0 0 0,3 1 0,-6-1 0,0 0 0,0 0 0,1 0 0,-1 0 0,0 0 0,0 0 0,0 1 0,1-1 0,-1 0 0,0 0 0,0 0 0,0 0 0,0 0 0,1 1 0,-1-1 0,0 0 0,0 0 0,0 0 0,0 1 0,0-1 0,0 0 0,0 0 0,1 0 0,-1 1 0,0-1 0,0 0 0,0 0 0,0 0 0,0 1 0,0-1 0,0 0 0,0 0 0,0 1 0,0-1 0,0 0 0,0 0 0,0 0 0,-1 1 0,1-1 0,0 0 0,0 0 0,0 0 0,0 1 0,0-1 0,0 0 0,0 0 0,-1 0 0,1 1 0,0-1 0,-10 12 0,9-11 0,-28 29 0,-63 49 0,40-37 0,-32 20 0,53-40 0,-48 42 0,78-63 0,1-1 0,-1 1 0,1-1 0,-1 1 0,1-1 0,-1 1 0,1 0 0,0-1 0,-1 1 0,1 0 0,0-1 0,-1 1 0,1 0 0,0 0 0,0-1 0,0 1 0,0 0 0,-1 0 0,1-1 0,0 1 0,0 0 0,0 0 0,1-1 0,-1 1 0,0 0 0,0 0 0,0-1 0,1 1 0,-1 0 0,0-1 0,0 1 0,1 0 0,-1-1 0,1 1 0,-1 0 0,1-1 0,-1 1 0,1-1 0,-1 1 0,1-1 0,-1 1 0,1-1 0,0 1 0,-1-1 0,1 0 0,0 1 0,-1-1 0,2 1 0,6 3 0,0-1 0,0 1 0,12 3 0,-11-5 0,2 2 4,162 63 333,-150-57-622,0 2 1,-1 1 0,-1 0-1,0 1 1,24 23 0,-26-18-6542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4.522"/>
    </inkml:context>
    <inkml:brush xml:id="br0">
      <inkml:brushProperty name="width" value="0.05" units="cm"/>
      <inkml:brushProperty name="height" value="0.05" units="cm"/>
    </inkml:brush>
  </inkml:definitions>
  <inkml:trace contextRef="#ctx0" brushRef="#br0">399 53 24575,'-4'-1'0,"0"0"0,0 0 0,0-1 0,0 1 0,1-1 0,-1 0 0,1 0 0,-1 0 0,1-1 0,0 1 0,-3-4 0,-13-7 0,17 11 0,-1 0 0,-1 0 0,1 1 0,0-1 0,0 1 0,-1 0 0,1 0 0,-1 0 0,1 1 0,0-1 0,-1 1 0,0-1 0,1 1 0,-1 0 0,1 1 0,-4 0 0,2 0 0,0 1 0,0 0 0,1 0 0,-1 0 0,1 1 0,0 0 0,0 0 0,0 0 0,0 0 0,-6 7 0,-48 44 0,32-31 0,1 1 0,0 1 0,2 1 0,-26 39 0,47-62 0,1-1 0,-1 1 0,1 0 0,-1 0 0,1 0 0,0 0 0,0 0 0,1 0 0,-1 0 0,0 0 0,1 0 0,0 0 0,0 0 0,0 1 0,0-1 0,0 0 0,1 0 0,0 0 0,-1 0 0,3 4 0,-1-1 0,1-1 0,1 0 0,-1 0 0,1 0 0,0 0 0,0-1 0,0 1 0,0-1 0,9 6 0,156 100 341,-7-4-2047,-125-77-5120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9.008"/>
    </inkml:context>
    <inkml:brush xml:id="br0">
      <inkml:brushProperty name="width" value="0.05" units="cm"/>
      <inkml:brushProperty name="height" value="0.05" units="cm"/>
    </inkml:brush>
  </inkml:definitions>
  <inkml:trace contextRef="#ctx0" brushRef="#br0">1142 994 24575,'1'-4'0,"0"1"0,0-1 0,1 1 0,0 0 0,-1 0 0,1-1 0,0 1 0,1 1 0,-1-1 0,0 0 0,1 0 0,0 1 0,4-4 0,5-5 0,11-14 0,-4 6 0,-1 0 0,0-2 0,-2 0 0,0-1 0,17-31 0,-32 51 0,-1 1 0,1-1 0,0 1 0,-1-1 0,1 0 0,-1 1 0,1-1 0,-1 0 0,0 1 0,1-1 0,-1 0 0,0 1 0,0-1 0,0 0 0,-1 0 0,1 1 0,0-1 0,-1 0 0,1 1 0,-1-1 0,1 1 0,-3-4 0,2 3 0,-1 1 0,1-1 0,-1 1 0,0-1 0,0 1 0,0 0 0,0 0 0,0-1 0,0 1 0,0 1 0,-1-1 0,1 0 0,0 0 0,-4 0 0,-8 0 0,0 0 0,0 0 0,-1 1 0,-18 3 0,-11 4 0,0 1 0,0 2 0,1 2 0,1 2 0,-54 25 0,37-10 0,1 2 0,-106 78 0,113-69 0,2 3 0,2 2 0,2 1 0,2 3 0,-47 70 0,44-49 0,4 2 0,2 2 0,-49 130 0,74-165 0,2 1 0,1 0 0,3 0 0,1 1 0,-4 67 0,12-90 0,0 0 0,2 0 0,0 0 0,1-1 0,0 1 0,10 26 0,-8-32 0,1 1 0,0-1 0,0 0 0,2 0 0,-1-1 0,1 0 0,1 0 0,0-1 0,16 14 0,-3-7 0,1-2 0,0 0 0,1-2 0,0-1 0,1 0 0,35 10 0,43 20 0,-97-39 0,-1-1 0,1 1 0,-1 0 0,0 1 0,0-1 0,0 1 0,0 0 0,-1 1 0,0-1 0,1 1 0,-2-1 0,1 1 0,0 1 0,-1-1 0,0 0 0,0 1 0,-1-1 0,0 1 0,1 0 0,-2 0 0,1 0 0,-1 0 0,0 0 0,0 0 0,-1 1 0,0 8 0,-2 32 0,-11 70 0,-2 12 0,14-109 0,1 1 0,1-1 0,1 0 0,7 30 0,-4-30 0,1-1 0,1 1 0,0-1 0,2 0 0,0-1 0,1 0 0,1-1 0,1 0 0,0 0 0,2-1 0,-1-1 0,2 0 0,25 19 0,-15-16 0,0 0 0,2-2 0,0-1 0,1-2 0,0 0 0,1-2 0,1-1 0,42 9 0,-1-6-64,1-3-1,0-4 1,0-2 0,114-9-1,-60-8-96,217-50 0,100-77 161,-399 123-4,88-20-1,-118 34 15,0 1 1,1 0 0,-1 1-1,0 1 1,0 0-1,1 1 1,-1 1 0,0 0-1,0 1 1,24 8 0,121 61 334,5 2-154,-73-43-279,2-3-1,1-5 0,131 16 1,-96-25-31,0-7 1,132-8 0,-123-9 118,-1-6 0,0-5 0,-1-7 0,174-58 0,-195 45 0,-2-5 0,-2-5 0,-3-5 0,-2-4 0,114-86 0,-160 100 0,107-105 0,-145 128 0,0-2 0,-2-1 0,0 0 0,-2-1 0,-1-2 0,-2 1 0,14-35 0,-25 51-3,0 0 1,0 0-1,-2 0 0,1-1 1,-2 1-1,1-1 0,-2 0 1,0 1-1,0-1 0,-4-21 0,1 24 14,1 0 0,-1 0-1,-1 0 1,0 1-1,0 0 1,-1-1-1,0 2 1,-1-1-1,0 0 1,0 1 0,-1 0-1,0 1 1,-11-10-1,4 6 95,-2 0 0,1 1 0,-2 1 0,-28-12 0,5 2-39,30 12-66,13 1 0,19 0 0,45-7 0,0-2 0,-1-3 0,86-37 0,-116 39 0,-1-1 0,-1-2 0,0-2 0,-2 0 0,0-3 0,-2 0 0,40-41 0,-51 42 0,0 0 0,-1 0 0,-1-2 0,-1 0 0,-2-1 0,0-1 0,-2 0 0,-1 0 0,-1-1 0,7-34 0,-11 36 0,-2-1 0,-1 0 0,-1 0 0,-1 0 0,-1 0 0,-2 0 0,-1 0 0,-1 0 0,-1 0 0,-1 1 0,-12-34 0,5 29-19,-2 0 0,0 0 0,-2 2 0,-1 0 0,-43-52 0,28 45-44,-1 1 0,-2 2 1,-65-47-1,25 31-10,-1 3-1,-3 3 1,-1 4 0,-96-31 0,81 37 73,-1 4 0,-185-30 0,210 51 0,0 2 0,0 4 0,-1 2 0,-127 19 0,40 14 0,-168 58 0,65-16 0,259-74 1,-8 3 62,-1-1 0,1-1-1,-1 0 1,0 0 0,-19-1 0,29-1-53,1-1 1,-1 1-1,1 0 0,-1-1 1,1 0-1,-1 0 1,1 1-1,-1-1 0,1-1 1,-1 1-1,1 0 1,0-1-1,0 1 0,0-1 1,0 1-1,0-1 1,0 0-1,0 0 0,1 0 1,-1 0-1,0 0 1,1 0-1,0-1 0,0 1 1,-1 0-1,1-1 1,1 1-1,-1-1 0,0 1 1,1-1-1,-1 0 1,1 1-1,-1-4 0,-2-91-10,4 70 0,-2 1 0,-4-31 0,3 47 0,0 1 0,-1-1 0,0 1 0,0-1 0,-1 1 0,0 0 0,-1 0 0,0 0 0,-8-11 0,1 8 0,1-1 0,-1 2 0,-1 0 0,0 0 0,-1 1 0,0 1 0,0 0 0,-1 1 0,0 1 0,0 0 0,-1 1 0,0 1 0,-23-5 0,-8 0 0,-1 2 0,0 3 0,-69 0 0,-30 9-139,-208 32 0,-144 52-262,313-52 352,97-21 49,-106 25 0,191-39 52,-1 1 0,1 0 0,-1-1 0,1 2 0,0-1 0,-5 4 0,8-6-44,1 0 0,0 0 0,0 1 0,-1-1 0,1 0 0,0 0 1,0 1-1,-1-1 0,1 0 0,0 0 0,0 1 0,-1-1 0,1 0 0,0 1 0,0-1 0,0 0 0,0 1 0,0-1 0,0 0 1,0 1-1,-1-1 0,1 0 0,0 1 0,0-1 0,0 1 0,0-1 0,0 0 0,1 1 0,-1-1 0,0 1 0,1 0 0,-1-1-1,1 1 0,0 0 0,0-1 0,0 1 0,0 0 0,0-1 0,0 1 0,0-1 1,0 1-1,0-1 0,1 0 0,-1 0 0,0 1 0,1-1 0,100 8-7,-93-3 0,-11 0 0,-18 6 0,20-10 0,-152 65 0,-103 52 0,144-55 0,-107 79 0,168-104 0,2 1 0,1 3 0,2 1 0,-46 60 0,75-84 49,2 1 0,0 1 0,2 0-1,0 1 1,1 0 0,-11 33 0,19-48-121,1 1 1,0 0 0,1-1 0,0 1 0,0 0 0,0 0 0,1 0 0,0-1 0,1 1-1,-1 0 1,2 0 0,-1 0 0,1-1 0,0 1 0,1-1 0,-1 1 0,1-1 0,1 0 0,0 0-1,0-1 1,0 1 0,1-1 0,7 9 0,24 18-6755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09.580"/>
    </inkml:context>
    <inkml:brush xml:id="br0">
      <inkml:brushProperty name="width" value="0.05" units="cm"/>
      <inkml:brushProperty name="height" value="0.05" units="cm"/>
    </inkml:brush>
  </inkml:definitions>
  <inkml:trace contextRef="#ctx0" brushRef="#br0">52 521 24575,'-7'-30'0,"0"4"0,5 19 0,1-1 0,0 0 0,0 0 0,1 1 0,-1-1 0,2 0 0,-1 0 0,3-10 0,-3 18 0,0 0 0,0 0 0,0 0 0,0 0 0,0 1 0,1-1 0,-1 0 0,0 0 0,0 0 0,0 0 0,0 0 0,0 0 0,0 1 0,0-1 0,1 0 0,-1 0 0,0 0 0,0 0 0,0 0 0,0 0 0,1 0 0,-1 0 0,0 0 0,0 0 0,0 0 0,0 0 0,1 0 0,-1 0 0,0 0 0,0 0 0,0 0 0,0 0 0,1 0 0,-1 0 0,0 0 0,0 0 0,0 0 0,0 0 0,0 0 0,1 0 0,-1 0 0,0 0 0,0-1 0,0 1 0,0 0 0,0 0 0,1 0 0,-1 0 0,0 0 0,0 0 0,0-1 0,0 1 0,0 0 0,0 0 0,0 0 0,4 17 0,-2 15 0,-2-1 0,-1 1 0,-2 0 0,-9 46 0,3-23 0,0 2 0,-6 50 0,17-86 0,-2-21 0,0 0 0,0 0 0,0 1 0,0-1 0,1 0 0,-1 0 0,0 1 0,0-1 0,0 0 0,0 0 0,1 0 0,-1 1 0,0-1 0,0 0 0,0 0 0,1 0 0,-1 0 0,0 1 0,0-1 0,1 0 0,-1 0 0,0 0 0,0 0 0,1 0 0,-1 0 0,0 0 0,0 0 0,1 0 0,-1 0 0,0 0 0,0 0 0,1 0 0,-1 0 0,2-1 0,0 0 0,0 0 0,0-1 0,-1 1 0,1 0 0,-1-1 0,1 1 0,-1-1 0,1 0 0,-1 1 0,0-1 0,0 0 0,2-3 0,141-300 0,-41 81 0,-92 202 0,55-105 0,-51 101 0,2 1 0,31-38 0,-45 59 0,1 0 0,0 0 0,-1 1 0,1-1 0,1 1 0,-1 0 0,7-3 0,-10 5 0,0 1 0,1-1 0,-1 1 0,1-1 0,-1 1 0,0 0 0,1 0 0,-1 0 0,1-1 0,-1 1 0,1 1 0,-1-1 0,1 0 0,-1 0 0,0 0 0,1 1 0,-1-1 0,1 1 0,-1-1 0,0 1 0,1 0 0,-1-1 0,0 1 0,0 0 0,0 0 0,1 0 0,-1 0 0,0 0 0,1 2 0,3 3 0,0 1 0,-1-1 0,0 1 0,0 0 0,-1 0 0,0 0 0,4 14 0,10 58 0,-16-71 0,48 507-563,-45-447-239,-2-30-6024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0.110"/>
    </inkml:context>
    <inkml:brush xml:id="br0">
      <inkml:brushProperty name="width" value="0.05" units="cm"/>
      <inkml:brushProperty name="height" value="0.05" units="cm"/>
    </inkml:brush>
  </inkml:definitions>
  <inkml:trace contextRef="#ctx0" brushRef="#br0">42 401 24575,'-5'-5'0,"0"0"0,1-1 0,0 1 0,0-1 0,0 0 0,1 0 0,0-1 0,0 1 0,-4-14 0,7 19 0,1 0 0,-1 1 0,0-1 0,0 0 0,1 0 0,-1 1 0,0-1 0,1 0 0,-1 1 0,0-1 0,1 0 0,-1 1 0,1-1 0,0 0 0,-1 1 0,1-1 0,-1 1 0,1-1 0,0 1 0,-1 0 0,1-1 0,0 1 0,-1-1 0,1 1 0,0 0 0,0 0 0,1-1 0,24-3 0,-23 4 0,159-4 0,-47 4 0,-53-2 0,96-6 0,-126 5 0,1-2 0,55-16 0,-81 19 0,-1 0 0,0 0 0,1-1 0,-1 0 0,-1-1 0,1 1 0,0-1 0,-1 0 0,0-1 0,7-6 0,-2 42 0,66 354 0,-70-353 0,-5-28 0,1 6 0,0 1 0,0 19 0,-2-30 0,0 0 0,0 0 0,0 0 0,0 0 0,-1 0 0,1 0 0,0 0 0,0 0 0,0 0 0,0 0 0,0 0 0,0 0 0,0 0 0,0 0 0,0 0 0,0 0 0,0 0 0,0 0 0,-1 0 0,1 0 0,0 0 0,0 0 0,0 0 0,0 0 0,0 0 0,0 0 0,0 0 0,0 0 0,0 0 0,0 0 0,0 0 0,0 0 0,0 0 0,0 1 0,0-1 0,-1 0 0,1 0 0,0 0 0,0 0 0,0 0 0,0 0 0,0 0 0,0 0 0,0 0 0,0 0 0,0 0 0,0 0 0,0 0 0,0 1 0,0-1 0,0 0 0,0 0 0,0 0 0,0 0 0,0 0 0,0 0 0,0 0 0,0 0 0,0 0 0,0 0 0,0 0 0,0 0 0,0 1 0,1-1 0,-6-9 0,-3-14 0,-9-49 0,3 0 0,4 0 0,3-1 0,2-73 0,5 127 0,1 0 0,1 0 0,1 0 0,0 1 0,1-1 0,1 1 0,12-30 0,-14 43 0,-1 0 0,1 0 0,0 0 0,0 0 0,1 0 0,-1 1 0,1-1 0,0 1 0,0 0 0,0 0 0,1 0 0,0 1 0,-1 0 0,1-1 0,1 2 0,-1-1 0,0 1 0,0-1 0,1 2 0,0-1 0,-1 0 0,1 1 0,0 0 0,-1 1 0,1-1 0,0 1 0,0 0 0,10 2 0,-3 0 0,1 1 0,-1 0 0,0 1 0,0 1 0,0 0 0,0 0 0,-1 2 0,22 13 0,-26-15 0,-1 1 0,0-1 0,0 1 0,0 1 0,-1-1 0,0 1 0,0 0 0,-1 0 0,0 1 0,0 0 0,-1 0 0,0 0 0,0 0 0,4 13 0,-7-17 0,-1 1 0,1-1 0,0 1 0,-1-1 0,0 1 0,0-1 0,-1 1 0,1-1 0,-1 0 0,0 1 0,0-1 0,0 1 0,-1-1 0,1 0 0,-4 5 0,2-3 0,-1 0 0,-1 0 0,1-1 0,-1 1 0,0-1 0,0 0 0,-1 0 0,-9 6 0,-4 1 0,-1-1 0,0-1 0,0-1 0,-1-1 0,-23 5 0,3-2-1365,7-4-5461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0.264"/>
    </inkml:context>
    <inkml:brush xml:id="br0">
      <inkml:brushProperty name="width" value="0.05" units="cm"/>
      <inkml:brushProperty name="height" value="0.05" units="cm"/>
    </inkml:brush>
  </inkml:definitions>
  <inkml:trace contextRef="#ctx0" brushRef="#br0">1 9 24575,'6'-3'0,"5"-1"0,1 3 0,-1 5 0,-3 5 0,0 10 0,2 12 0,2 9 0,6 11 0,6 9 0,2 10 0,2 9 0,1 6 0,-3 5 0,-5-13-8191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1.555"/>
    </inkml:context>
    <inkml:brush xml:id="br0">
      <inkml:brushProperty name="width" value="0.05" units="cm"/>
      <inkml:brushProperty name="height" value="0.05" units="cm"/>
    </inkml:brush>
  </inkml:definitions>
  <inkml:trace contextRef="#ctx0" brushRef="#br0">190 232 24575,'0'-5'0,"2"0"0,-1-1 0,1 1 0,0 0 0,0 0 0,0 0 0,6-9 0,-2 3 0,6-9 0,19-25 0,-20 30 0,0-1 0,15-30 0,-26 45 0,1 0 0,0 0 0,-1 0 0,1 0 0,-1-1 0,0 1 0,1 0 0,-1 0 0,0-1 0,0 1 0,0 0 0,0 0 0,0-1 0,0 1 0,0 0 0,-1-3 0,1 4 0,0-1 0,-1 1 0,1-1 0,-1 1 0,1 0 0,0-1 0,-1 1 0,1-1 0,-1 1 0,1 0 0,-1 0 0,1-1 0,-1 1 0,1 0 0,-1 0 0,1 0 0,-1-1 0,0 1 0,1 0 0,-1 0 0,1 0 0,-1 0 0,1 0 0,-1 0 0,0 0 0,-4 1 0,1 0 0,-1 0 0,1 0 0,0 1 0,0-1 0,0 1 0,-8 5 0,-12 9 0,2 2 0,0 0 0,1 1 0,1 2 0,0 0 0,2 1 0,1 1 0,0 0 0,2 2 0,-17 35 0,28-51 0,0 0 0,0 1 0,1 0 0,0 0 0,0 0 0,1 0 0,1 0 0,0 0 0,0 20 0,2-24 0,-1-1 0,1 0 0,1 0 0,-1 0 0,0 0 0,1 0 0,0 0 0,1 0 0,-1 0 0,1-1 0,0 1 0,0-1 0,0 0 0,0 0 0,1 0 0,0 0 0,-1-1 0,1 1 0,1-1 0,-1 0 0,5 2 0,2 1-195,0-1 0,1-1 0,-1 0 0,1 0 0,0-1 0,19 2 0,20 1-6631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1.898"/>
    </inkml:context>
    <inkml:brush xml:id="br0">
      <inkml:brushProperty name="width" value="0.05" units="cm"/>
      <inkml:brushProperty name="height" value="0.05" units="cm"/>
    </inkml:brush>
  </inkml:definitions>
  <inkml:trace contextRef="#ctx0" brushRef="#br0">180 48 24575,'-6'0'0,"0"-2"0,0 1 0,0 0 0,0-1 0,-7-3 0,-4-2 0,-14-4 0,24 7 0,1 2 0,-1-1 0,1 1 0,-1 0 0,0 0 0,0 1 0,0 0 0,-10-1 0,16 2 0,1 0 0,-1 0 0,0 1 0,0-1 0,1 0 0,-1 0 0,0 0 0,1 1 0,-1-1 0,0 0 0,1 1 0,-1-1 0,0 1 0,1-1 0,-1 1 0,1-1 0,-1 1 0,1-1 0,-1 1 0,1-1 0,-1 1 0,1 0 0,-1-1 0,1 1 0,0 0 0,-1 0 0,1 2 0,-1-1 0,1 0 0,0 0 0,0 0 0,0 1 0,0-1 0,0 0 0,0 0 0,1 3 0,1 4 0,1 0 0,0 0 0,5 11 0,-2-7 0,1-1 0,0-1 0,1 1 0,0-1 0,0 0 0,1-1 0,1 0 0,0 0 0,0-1 0,1-1 0,0 0 0,13 8 0,-15-11 0,0-1 0,0 0 0,0 0 0,0-1 0,0 0 0,1 0 0,0-1 0,-1-1 0,1 0 0,0 0 0,0-1 0,-1 0 0,1 0 0,0-1 0,0-1 0,-1 1 0,17-7 0,-21 7 0,-1-1 0,0 1 0,-1-1 0,1 0 0,0-1 0,-1 1 0,1-1 0,-1 0 0,1 1 0,-1-1 0,0-1 0,0 1 0,-1 0 0,1-1 0,-1 1 0,0-1 0,0 0 0,0 0 0,0 0 0,0 0 0,-1 0 0,0 0 0,0-1 0,0 1 0,0 0 0,-1 0 0,0-1 0,0 1 0,0-1 0,0 1 0,-1 0 0,1 0 0,-1-1 0,0 1 0,-1 0 0,1 0 0,-1 0 0,1 0 0,-1 0 0,-1 0 0,1 0 0,0 1 0,-1-1 0,0 1 0,0 0 0,-3-4 0,-1 1 0,-1-1 0,0 1 0,-1 0 0,1 1 0,-1 0 0,0 0 0,0 1 0,0 0 0,-18-4 0,15 5 0,0 0 0,-1 1 0,0 0 0,0 1 0,1 1 0,-1 0 0,-16 2 0,25-2 27,1 1-1,-1 0 0,0 0 0,1 0 1,-1 0-1,1 1 0,-1 0 0,1-1 1,0 1-1,0 0 0,-1 1 0,-2 2 1,5-4-71,0 0 0,0 0 0,0 0 1,1 0-1,-1 1 0,0-1 0,1 0 1,-1 0-1,1 0 0,-1 0 0,1 1 0,0-1 1,-1 0-1,1 1 0,0-1 0,0 0 1,0 0-1,0 1 0,0-1 0,0 0 1,0 1-1,1-1 0,-1 0 0,0 0 1,1 1-1,-1-1 0,1 0 0,-1 0 1,1 0-1,0 0 0,-1 0 0,1 0 1,0 0-1,0 0 0,0 0 0,0 0 1,0 0-1,1 1 0,13 11-6782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2.206"/>
    </inkml:context>
    <inkml:brush xml:id="br0">
      <inkml:brushProperty name="width" value="0.05" units="cm"/>
      <inkml:brushProperty name="height" value="0.05" units="cm"/>
    </inkml:brush>
  </inkml:definitions>
  <inkml:trace contextRef="#ctx0" brushRef="#br0">1 51 24575,'0'-1'0,"0"1"0,0-1 0,0 0 0,0 0 0,0 0 0,0 0 0,0 1 0,0-1 0,0 0 0,0 0 0,1 0 0,-1 0 0,0 1 0,1-1 0,-1 0 0,0 0 0,1 1 0,-1-1 0,1 0 0,-1 1 0,1-1 0,-1 0 0,1 1 0,0-1 0,-1 1 0,2-2 0,-1 2 0,0 0 0,1 0 0,-1 0 0,0 0 0,0 0 0,0 0 0,0 0 0,1 0 0,-1 1 0,0-1 0,0 0 0,0 1 0,0-1 0,0 1 0,0-1 0,2 2 0,5 3 0,0 0 0,0 1 0,10 10 0,86 88 0,-48-47 0,-54-55 0,-1 0 0,1 0 0,0 0 0,0-1 0,0 1 0,0-1 0,1 0 0,-1 0 0,5 2 0,-7-3 0,1 0 0,0 0 0,0 0 0,-1 0 0,1 0 0,0 0 0,-1 0 0,1 0 0,0 0 0,0 0 0,-1-1 0,1 1 0,-1 0 0,1-1 0,0 1 0,-1 0 0,1-1 0,-1 1 0,1-1 0,0 1 0,-1-1 0,1 1 0,-1-1 0,0 1 0,1-1 0,-1 1 0,1-1 0,-1 0 0,0 1 0,0-1 0,1 0 0,-1 1 0,0-1 0,0 0 0,0 0 0,0 1 0,1-1 0,-1-1 0,3-21 0,-1 0 0,0 0 0,-2 0 0,-3-36 0,0 5 0,3 35 342,0 15-684,-1 13-1023,1 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13.319"/>
    </inkml:context>
    <inkml:brush xml:id="br0">
      <inkml:brushProperty name="width" value="0.05" units="cm"/>
      <inkml:brushProperty name="height" value="0.05" units="cm"/>
    </inkml:brush>
  </inkml:definitions>
  <inkml:trace contextRef="#ctx0" brushRef="#br0">1 509 24575,'3'0'0,"1"-1"0,-1 1 0,0-1 0,0 0 0,1 0 0,-1-1 0,0 1 0,0 0 0,0-1 0,0 0 0,3-2 0,-4 2 0,0 0 0,0 1 0,0 0 0,1-1 0,-1 1 0,1 0 0,-1 0 0,1 0 0,-1 0 0,1 1 0,-1-1 0,1 1 0,4-1 0,-6 1 0,0 1 0,-1-1 0,1 0 0,0 1 0,0-1 0,-1 1 0,1-1 0,0 1 0,0-1 0,-1 1 0,1-1 0,-1 1 0,1 0 0,0-1 0,-1 1 0,1 0 0,-1-1 0,0 1 0,1 0 0,-1 0 0,1 1 0,6 20 0,-4-13 0,-2-6 0,3 12 0,2 0 0,0-1 0,0 1 0,18 26 0,-23-39 0,0 0 0,1 1 0,0-1 0,0 0 0,0 0 0,0 0 0,0 0 0,0-1 0,0 1 0,0 0 0,1-1 0,-1 0 0,1 1 0,-1-1 0,1 0 0,-1 0 0,1-1 0,0 1 0,-1 0 0,1-1 0,0 0 0,0 1 0,-1-1 0,1 0 0,0-1 0,0 1 0,-1 0 0,1-1 0,0 1 0,-1-1 0,1 0 0,0 0 0,-1 0 0,1 0 0,-1-1 0,4-2 0,9-6 0,0-1 0,-1 0 0,0-1 0,16-20 0,45-59 0,-66 78 0,151-212 331,-31 40-2027,-89 131-5130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1.210"/>
    </inkml:context>
    <inkml:brush xml:id="br0">
      <inkml:brushProperty name="width" value="0.05" units="cm"/>
      <inkml:brushProperty name="height" value="0.05" units="cm"/>
    </inkml:brush>
  </inkml:definitions>
  <inkml:trace contextRef="#ctx0" brushRef="#br0">20 21 24575,'0'1'0,"-1"-1"0,0 0 0,0 1 0,0-1 0,0 1 0,1-1 0,-1 1 0,0-1 0,1 1 0,-1-1 0,0 1 0,1 0 0,-1-1 0,0 1 0,1 0 0,-1 0 0,1-1 0,0 1 0,-1 0 0,1 0 0,0 0 0,-1 0 0,1 0 0,0-1 0,0 1 0,0 0 0,-1 0 0,1 1 0,-3 31 0,3-29 0,-1 21 0,1 0 0,1 0 0,1 0 0,1 0 0,2-1 0,10 36 0,-12-49 0,1-1 0,0 1 0,1-1 0,0-1 0,1 1 0,0-1 0,0 1 0,1-2 0,0 1 0,1-1 0,0 0 0,0-1 0,0 0 0,1 0 0,0 0 0,1-1 0,10 4 0,-14-7 0,0 0 0,0-1 0,1 0 0,-1 0 0,1-1 0,0 0 0,-1 0 0,1 0 0,0-1 0,-1 0 0,1 0 0,0-1 0,0 0 0,-1 0 0,10-3 0,-7 1 0,-1-1 0,1 0 0,-1 0 0,0-1 0,-1 0 0,1 0 0,-1-1 0,0 0 0,0 0 0,8-11 0,-6 6 0,0 0 0,-2-1 0,1 0 0,-1 0 0,-1 0 0,0-1 0,-1 0 0,-1 0 0,0-1 0,0 1 0,-1-1 0,-1 1 0,0-1 0,-1 0 0,-1-14 0,-1 17 49,-1 0 0,0 0 0,0 1-1,-1-1 1,-1 1 0,-8-18 0,9 22-192,-1 0 1,1 0 0,-1 0 0,0 0-1,-1 1 1,0 0 0,0 0 0,0 0 0,0 0-1,-1 1 1,-8-6 0,-3 2-6684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2.410"/>
    </inkml:context>
    <inkml:brush xml:id="br0">
      <inkml:brushProperty name="width" value="0.05" units="cm"/>
      <inkml:brushProperty name="height" value="0.05" units="cm"/>
    </inkml:brush>
  </inkml:definitions>
  <inkml:trace contextRef="#ctx0" brushRef="#br0">12 68 24575,'0'-6'0,"0"-6"0,0-3 0,-4-2 0,0 4 0,0 8 0,4 11 0,2 11 0,1 8 0,2 7 0,1 4 0,3-1 0,-1-1 0,2-2 0,2-7 0,-1-7-8191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2.528"/>
    </inkml:context>
    <inkml:brush xml:id="br0">
      <inkml:brushProperty name="width" value="0.05" units="cm"/>
      <inkml:brushProperty name="height" value="0.05" units="cm"/>
    </inkml:brush>
  </inkml:definitions>
  <inkml:trace contextRef="#ctx0" brushRef="#br0">8 9 24575,'0'-4'0,"-3"0"0,-2 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2.952"/>
    </inkml:context>
    <inkml:brush xml:id="br0">
      <inkml:brushProperty name="width" value="0.05" units="cm"/>
      <inkml:brushProperty name="height" value="0.05" units="cm"/>
    </inkml:brush>
  </inkml:definitions>
  <inkml:trace contextRef="#ctx0" brushRef="#br0">264 222 24575,'0'-4'0,"0"-7"0,0 0 0,0 1 0,-1-1 0,-1 1 0,-3-14 0,5 22 0,-1 0 0,0-1 0,0 1 0,0 0 0,-1 0 0,1 0 0,0 0 0,-1 0 0,1 0 0,-1 0 0,0 0 0,1 0 0,-1 1 0,0-1 0,0 1 0,0-1 0,0 1 0,0 0 0,-1 0 0,1 0 0,0 0 0,-1 0 0,1 1 0,0-1 0,-1 1 0,1-1 0,-1 1 0,-3 0 0,-1 0 0,0 1 0,0 0 0,0 0 0,0 1 0,0 0 0,0 0 0,1 1 0,-1 0 0,1 0 0,0 0 0,-1 1 0,-6 6 0,-3 2 0,1 0 0,1 1 0,-18 19 0,29-28 0,1-1 0,-1 0 0,0 1 0,1 0 0,0-1 0,0 1 0,0 0 0,0 0 0,0 0 0,1 0 0,0 1 0,0-1 0,0 0 0,1 1 0,-1 4 0,1-7 0,0 1 0,1-1 0,0 0 0,-1 1 0,1-1 0,0 0 0,0 1 0,0-1 0,0 0 0,1 0 0,-1 0 0,0 0 0,1 0 0,0 0 0,-1 0 0,1 0 0,0-1 0,0 1 0,0-1 0,0 1 0,0-1 0,0 0 0,1 0 0,-1 0 0,0 0 0,1 0 0,4 1 0,7 1 0,1 0 0,0-1 0,0 0 0,0-1 0,0-1 0,1 0 0,-1-1 0,0-1 0,0 0 0,-1-1 0,1-1 0,0 0 0,-1-1 0,0-1 0,25-13 0,-35 16 0,0 0 0,-1 0 0,1 0 0,0-1 0,-1 0 0,0 1 0,0-1 0,0 0 0,-1 0 0,1-1 0,-1 1 0,0 0 0,0-1 0,0 1 0,-1-1 0,0 0 0,1 0 0,-2 0 0,1 1 0,-1-1 0,1 0 0,-1 0 0,-1 0 0,1 0 0,-1-4 0,-3-9 0,0 0 0,-1 1 0,-1-1 0,0 1 0,-12-22 0,-3 4 0,20 34 0,0 0 0,1 0 0,-1 1 0,0-1 0,0 0 0,1 0 0,-1 1 0,0-1 0,0 0 0,0 1 0,0-1 0,0 1 0,-2-1 0,3 1 0,-1 0 0,0 0 0,1 0 0,-1 0 0,1 0 0,0 1 0,-1-1 0,1 0 0,-1 0 0,1 0 0,-1 1 0,1-1 0,-1 0 0,1 1 0,0-1 0,-1 0 0,1 1 0,0-1 0,-1 1 0,1-1 0,0 0 0,-1 1 0,1-1 0,0 1 0,0-1 0,0 1 0,-1-1 0,1 1 0,0-1 0,0 1 0,0 0 0,-2 9 0,0-1 0,0 1 0,1-1 0,0 1 0,1 0 0,1 14 0,11 61 0,-9-64 0,1 1-195,0 0 0,2 0 0,0 0 0,1-1 0,2 0 0,11 22 0,-3-15-6631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3.123"/>
    </inkml:context>
    <inkml:brush xml:id="br0">
      <inkml:brushProperty name="width" value="0.05" units="cm"/>
      <inkml:brushProperty name="height" value="0.05" units="cm"/>
    </inkml:brush>
  </inkml:definitions>
  <inkml:trace contextRef="#ctx0" brushRef="#br0">0 19 24575,'3'-3'0,"4"-1"0,5 0 0,2 1 0,3 1 0,4 0 0,5 2 0,8-1 0,4 1 0,1 1 0,-5-1-8191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3.311"/>
    </inkml:context>
    <inkml:brush xml:id="br0">
      <inkml:brushProperty name="width" value="0.05" units="cm"/>
      <inkml:brushProperty name="height" value="0.05" units="cm"/>
    </inkml:brush>
  </inkml:definitions>
  <inkml:trace contextRef="#ctx0" brushRef="#br0">75 26 24575,'-3'-3'0,"-4"-2"0,-1-2 0,-3 0 0,-1 4 0,0 5 0,3 7 0,2 6 0,3 6 0,2 4 0,5 4 0,1 1 0,0 2 0,0-3 0,-2-2 0,0-3 0,-1-5-8191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3.620"/>
    </inkml:context>
    <inkml:brush xml:id="br0">
      <inkml:brushProperty name="width" value="0.05" units="cm"/>
      <inkml:brushProperty name="height" value="0.05" units="cm"/>
    </inkml:brush>
  </inkml:definitions>
  <inkml:trace contextRef="#ctx0" brushRef="#br0">0 250 24575,'48'-45'0,"32"-35"0,-73 72 0,4-6 0,0 1 0,-1-1 0,0 0 0,8-17 0,-17 30 0,-1 0 0,1 0 0,-1 0 0,1 0 0,-1 0 0,1 0 0,-1 0 0,0 0 0,1 0 0,-1 0 0,0 0 0,0 0 0,0-1 0,0 1 0,0 0 0,0 0 0,0 0 0,0 0 0,0 0 0,-1-1 0,1 1 0,-1-1 0,0 1 0,1 1 0,-1 0 0,0-1 0,0 1 0,1-1 0,-1 1 0,0 0 0,0 0 0,0-1 0,0 1 0,0 0 0,1 0 0,-1 0 0,0 0 0,0 0 0,0 0 0,0 0 0,0 0 0,1 1 0,-1-1 0,-1 0 0,-5 2 0,0 1 0,1-1 0,0 1 0,-1 0 0,-9 8 0,1 0 0,-24 25 0,35-32 0,1-1 0,0 1 0,0 0 0,0 0 0,1 0 0,-1 0 0,1 0 0,0 1 0,0-1 0,0 1 0,1 0 0,-2 6 0,3-10 0,0 0 0,0 0 0,0-1 0,0 1 0,0 0 0,0 0 0,0 0 0,0-1 0,0 1 0,0 0 0,1 0 0,-1 0 0,0-1 0,1 1 0,-1 0 0,0 0 0,1-1 0,-1 1 0,1 0 0,-1-1 0,1 1 0,0-1 0,-1 1 0,1-1 0,0 2 0,1-2 0,0 1 0,0 0 0,-1-1 0,1 1 0,0-1 0,0 1 0,0-1 0,0 0 0,0 0 0,3 0 0,4-1 0,0 0 0,0-1 0,13-4 0,-8 1 0,0 0 0,0 0 0,0-2 0,-1 0 0,0 0 0,0-1 0,-1 0 0,0-1 0,-1-1 0,11-11 0,-27 29 38,0 1 0,0-1 0,1 1 0,0 0 0,1 0 0,0 0 0,0 0 0,-2 13 0,-10 88-1745,12-66-5119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3.081"/>
    </inkml:context>
    <inkml:brush xml:id="br0">
      <inkml:brushProperty name="width" value="0.05" units="cm"/>
      <inkml:brushProperty name="height" value="0.05" units="cm"/>
    </inkml:brush>
  </inkml:definitions>
  <inkml:trace contextRef="#ctx0" brushRef="#br0">35 0 24575,'-11'46'0,"2"0"0,2 1 0,2 0 0,3 0 0,3 55 0,2-68 0,3-1 0,17 63 0,31 62 0,3 6 0,-42-103-1365,-2-6-5461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3.250"/>
    </inkml:context>
    <inkml:brush xml:id="br0">
      <inkml:brushProperty name="width" value="0.05" units="cm"/>
      <inkml:brushProperty name="height" value="0.05" units="cm"/>
    </inkml:brush>
  </inkml:definitions>
  <inkml:trace contextRef="#ctx0" brushRef="#br0">75 1 24575,'0'68'0,"-22"678"0,3-563 265,-11 161-1895,27-270-5196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3.359"/>
    </inkml:context>
    <inkml:brush xml:id="br0">
      <inkml:brushProperty name="width" value="0.05" units="cm"/>
      <inkml:brushProperty name="height" value="0.05" units="cm"/>
    </inkml:brush>
  </inkml:definitions>
  <inkml:trace contextRef="#ctx0" brushRef="#br0">180 1 24575,'-6'12'0,"-6"17"0,-6 13 0,-4 12 0,-4 6 0,-1 2 0,1 0 0,2 2 0,5-10-8191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1:43.654"/>
    </inkml:context>
    <inkml:brush xml:id="br0">
      <inkml:brushProperty name="width" value="0.05" units="cm"/>
      <inkml:brushProperty name="height" value="0.05" units="cm"/>
    </inkml:brush>
  </inkml:definitions>
  <inkml:trace contextRef="#ctx0" brushRef="#br0">1 1 24575,'0'63'0,"3"122"0,0-152 0,1 0 0,2-1 0,15 52 0,-3-28 0,-2 0 0,-3 0 0,-3 1 0,-2 1 0,-2 0 0,-4 99 0,-46 248 0,-1 25 0,43-404 0,0 83 0,2-93 0,1 0 0,1 0 0,1 0 0,7 24 0,-9-37-65,-1-1 0,1 1 0,0 0 0,1-1 0,-1 1 0,0-1 0,1 1 0,0-1 0,-1 0 0,1 0 0,0 1 0,0-1 0,0-1 0,0 1 0,1 0 0,-1 0 0,0-1 0,1 1 0,-1-1 0,4 1 0,9 2-6761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1.414"/>
    </inkml:context>
    <inkml:brush xml:id="br0">
      <inkml:brushProperty name="width" value="0.05" units="cm"/>
      <inkml:brushProperty name="height" value="0.05" units="cm"/>
    </inkml:brush>
  </inkml:definitions>
  <inkml:trace contextRef="#ctx0" brushRef="#br0">37 1 24575,'-3'3'0,"-1"4"0,-3 4 0,-1 4 0,2 5 0,1 5 0,2 5 0,4 4 0,3 5 0,0 2 0,2 1 0,1-1 0,-1-1 0,-2-1 0,-1-1 0,-1-7-8191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5.577"/>
    </inkml:context>
    <inkml:brush xml:id="br0">
      <inkml:brushProperty name="width" value="0.05" units="cm"/>
      <inkml:brushProperty name="height" value="0.05" units="cm"/>
    </inkml:brush>
  </inkml:definitions>
  <inkml:trace contextRef="#ctx0" brushRef="#br0">12865 5770 24575,'-396'30'0,"-1603"121"-2063,1656-144 2063,-549 5 0,0-34 0,810 17-10,-435-31-346,7-42 63,436 61 383,-78-28-1,130 37-47,1-1-1,-1-1 1,2-1-1,-1 0 1,2-2-1,-1 0 1,-32-30-1,44 34-1,0 0-1,0-1 0,1 1 0,1-1 1,0-1-1,0 1 0,1-1 0,0 0 1,1 0-1,-4-16 0,4 9 68,1 0 0,1 0 1,0 0-1,2 0 0,0 0 0,3-21 0,6-13 151,2 0-1,2 1 0,34-83 0,39-84-239,117-361-158,-156 379-80,-9-2-1,13-216 0,-38 168 248,-23-334-1,-60 50-25,-39 5-4,66 329-4,-166-629 700,181 736-670,-74-167 1,94 245-24,0 0 0,-1 1 0,0 0 0,-1 0 0,-1 1 0,-14-14 0,18 20 0,-1 0 0,-1 1 0,1 0 0,-1 0 0,0 1 0,0 0 0,0 0 0,-1 1 0,0 1 0,0 0 0,-13-3 0,-37-1 0,1 3 0,-1 2 0,-73 7 0,84-3 0,-736 40-431,79-3 64,-1111 28-994,1590-61 1494,-311 0-1036,364-12 1882,-189-30 1,327 28-568,30 6-365,1 1-1,-1-1 1,0 1-1,1 0 1,-1 0-1,0 1 1,0 0-1,0 0 1,0 1-1,0-1 1,-10 3-1,-11 4-46,1-1 0,-1-1 0,0-2 0,-55 1 0,-109-20 0,128 7 0,26 3 0,-62-2 0,30 11 0,-124 22 0,22 0 0,97-18 0,-165 8 0,233-15-170,1-1-1,-1 1 0,1-1 1,0 0-1,-1 0 0,1-1 1,-8-2-1,-1-4-6655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15.917"/>
    </inkml:context>
    <inkml:brush xml:id="br0">
      <inkml:brushProperty name="width" value="0.05" units="cm"/>
      <inkml:brushProperty name="height" value="0.05" units="cm"/>
    </inkml:brush>
  </inkml:definitions>
  <inkml:trace contextRef="#ctx0" brushRef="#br0">446 28 24575,'8'-22'0,"-4"17"0,-4 9 0,-9 16 0,-1-1 0,0-1 0,-2 0 0,-14 19 0,-59 64 0,84-100 0,-62 63 0,-2-2 0,-85 62 0,148-122 0,-1 0 0,0 1 0,0-1 0,0 1 0,0 0 0,0-1 0,-1 4 0,3-5 0,1 0 0,0-1 0,0 1 0,-1-1 0,1 1 0,0-1 0,0 1 0,0 0 0,0-1 0,0 1 0,0 0 0,0-1 0,0 1 0,0-1 0,0 1 0,0 0 0,0-1 0,0 1 0,1-1 0,-1 1 0,0 0 0,0-1 0,1 1 0,-1-1 0,0 1 0,1-1 0,-1 1 0,0-1 0,1 1 0,-1-1 0,1 0 0,-1 1 0,1-1 0,-1 0 0,1 1 0,-1-1 0,1 0 0,-1 1 0,1-1 0,0 0 0,-1 0 0,1 0 0,1 1 0,65 23 0,12 6 0,-41-10 86,0 1-1,-1 2 0,40 34 1,89 93-1793,-79-61-5119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0.465"/>
    </inkml:context>
    <inkml:brush xml:id="br0">
      <inkml:brushProperty name="width" value="0.05" units="cm"/>
      <inkml:brushProperty name="height" value="0.05" units="cm"/>
    </inkml:brush>
  </inkml:definitions>
  <inkml:trace contextRef="#ctx0" brushRef="#br0">341 158 24575,'1'-6'0,"0"1"0,0-1 0,0 1 0,0-1 0,1 1 0,0 0 0,0 0 0,1-1 0,0 2 0,-1-1 0,2 0 0,-1 1 0,0-1 0,1 1 0,6-6 0,14-20 0,-23 29 0,0 1 0,0-1 0,-1-1 0,1 1 0,0 0 0,-1 0 0,1 0 0,-1 0 0,1 0 0,-1 0 0,0-1 0,1 1 0,-1 0 0,0 0 0,0-1 0,0 1 0,0 0 0,0 0 0,0-1 0,0 1 0,-1-1 0,1 1 0,-1 0 0,0 0 0,1 0 0,-1 0 0,0 0 0,1 1 0,-1-1 0,0 0 0,0 0 0,0 1 0,0-1 0,0 1 0,0-1 0,0 1 0,0-1 0,0 1 0,0 0 0,-2-1 0,-4 0 0,0 0 0,0 0 0,0 1 0,0 0 0,0 1 0,-8 0 0,-13 4 0,0 1 0,1 1 0,0 1 0,0 2 0,1 1 0,0 0 0,1 2 0,0 1 0,-28 21 0,48-31 0,1 0 0,0 0 0,-1 0 0,1 1 0,1 0 0,-1-1 0,1 1 0,-1 0 0,-2 8 0,5-10 0,0 0 0,0-1 0,0 1 0,1 0 0,-1 0 0,1 0 0,0 0 0,0-1 0,0 1 0,0 0 0,0 0 0,1 0 0,-1 0 0,1-1 0,0 1 0,-1 0 0,2-1 0,-1 1 0,0 0 0,0-1 0,4 5 0,2 2 0,1 0 0,0 0 0,1-1 0,0 0 0,0-1 0,0 0 0,18 10 0,82 37 0,-83-43 0,112 48 0,105 53 0,-233-107 0,-1 0 0,0 1 0,-1 1 0,12 9 0,-19-15 0,0 0 0,0-1 0,0 1 0,0 0 0,-1 0 0,1 0 0,0 0 0,0 0 0,-1 0 0,1 1 0,0-1 0,-1 0 0,1 0 0,-1 0 0,0 0 0,1 1 0,-1-1 0,0 0 0,0 0 0,0 1 0,1-1 0,-2 0 0,1 1 0,0-1 0,0 0 0,0 0 0,0 1 0,-1-1 0,1 0 0,-1 0 0,1 0 0,-1 1 0,1-1 0,-1 0 0,0 0 0,1 0 0,-1 0 0,0 0 0,0 0 0,0 0 0,0 0 0,0-1 0,0 1 0,0 0 0,0 0 0,-2 0 0,-6 5 0,-1-1 0,-1-1 0,1 1 0,-1-2 0,0 1 0,-20 2 0,-74 7 0,86-12 0,-98 6 0,100-7 0,1-1 0,-1-1 0,0 0 0,-30-8 0,45 10-59,1-1 0,-1 1-1,0-1 1,0 0-1,0 0 1,0 0 0,1 0-1,-1 0 1,0 0 0,1 0-1,-1 0 1,1 0 0,-1-1-1,1 1 1,-1-1-1,1 1 1,0-1 0,0 0-1,0 1 1,0-1 0,0 0-1,-1-3 1,1-13-6767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0.775"/>
    </inkml:context>
    <inkml:brush xml:id="br0">
      <inkml:brushProperty name="width" value="0.05" units="cm"/>
      <inkml:brushProperty name="height" value="0.05" units="cm"/>
    </inkml:brush>
  </inkml:definitions>
  <inkml:trace contextRef="#ctx0" brushRef="#br0">1 54 24575,'1'0'0,"0"-1"0,0 1 0,0 0 0,1 0 0,-1-1 0,0 1 0,0-1 0,0 1 0,0-1 0,0 0 0,0 1 0,0-1 0,0 0 0,0 1 0,0-1 0,0 0 0,0 0 0,-1 0 0,1 0 0,0 0 0,-1 0 0,1 0 0,0 0 0,-1 0 0,0 0 0,1-1 0,-1 1 0,1 0 0,-1 0 0,0-2 0,0 1 0,1 1 0,-1 0 0,0-1 0,1 1 0,-1 0 0,1 0 0,-1-1 0,1 1 0,-1 0 0,1 0 0,0 0 0,0 0 0,0 0 0,0 0 0,-1 0 0,1 0 0,1 0 0,-1 0 0,0 0 0,0 0 0,0 1 0,0-1 0,0 1 0,1-1 0,-1 1 0,2-1 0,3 0 0,0 1 0,-1 1 0,1-1 0,-1 1 0,1 0 0,-1 0 0,1 1 0,8 3 0,46 23 0,-45-19 0,22 9 0,0 1 0,-1 3 0,-2 1 0,54 45 0,-83-63 0,0 0 0,-1 0 0,0 0 0,0 0 0,0 1 0,4 8 0,-7-12 0,0-1 0,-1 1 0,1-1 0,-1 1 0,1 0 0,-1-1 0,0 1 0,1-1 0,-1 1 0,0 0 0,0-1 0,0 1 0,0 0 0,-1-1 0,1 1 0,0-1 0,-1 1 0,1 0 0,-1-1 0,1 1 0,-1-1 0,0 0 0,0 1 0,1-1 0,-1 1 0,0-1 0,0 0 0,-1 0 0,1 0 0,0 1 0,-2 0 0,-2 1 0,0 0 0,-1 0 0,1 0 0,-1-1 0,0 0 0,0 0 0,0-1 0,0 1 0,0-1 0,0 0 0,-12-1 0,6 0 0,0 0 0,0-1 0,0 0 0,0-1 0,-13-4 0,21 5 0,0-1 0,0 1 0,0-1 0,0 0 0,0 0 0,0 0 0,1 0 0,-1-1 0,1 1 0,-1-1 0,1 0 0,-5-6 0,7 7 0,-1 0 0,1 0 0,1 0 0,-1 0 0,0 0 0,0 0 0,1-1 0,-1 1 0,1 0 0,0 0 0,0 0 0,-1-1 0,2 1 0,-1 0 0,0 0 0,0 0 0,1 0 0,-1-1 0,1 1 0,-1 0 0,1 0 0,0 0 0,0 0 0,0 0 0,0 0 0,0 0 0,2-1 0,4-6 0,0 0 0,1 1 0,0 0 0,0 0 0,1 1 0,0 0 0,0 1 0,14-8 0,85-38 0,-97 47 0,31-12-682,55-15-1,-61 23-6143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1.068"/>
    </inkml:context>
    <inkml:brush xml:id="br0">
      <inkml:brushProperty name="width" value="0.05" units="cm"/>
      <inkml:brushProperty name="height" value="0.05" units="cm"/>
    </inkml:brush>
  </inkml:definitions>
  <inkml:trace contextRef="#ctx0" brushRef="#br0">105 40 24575,'-23'1'0,"15"-1"0,0 1 0,0-1 0,0 0 0,0-1 0,-1 0 0,1 0 0,-13-5 0,18 3 0,8 1 0,12 2 0,-6 4 0,-1 0 0,1 0 0,-1 1 0,0 0 0,-1 1 0,1 0 0,-1 0 0,15 14 0,0 3 0,35 43 0,-36-37 0,-2 0 0,-2 2 0,0 0 0,16 39 0,-33-89 0,-2-33 0,2-84 0,0 113 0,1 0 0,1 0 0,13-40 0,-16 60 37,0 1-137,-1 0 0,1 0 0,-1 1-1,1-1 1,0 0 0,0 1 0,0-1 0,0 0 0,0 1 0,0-1-1,0 1 1,0 0 0,3-3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1.485"/>
    </inkml:context>
    <inkml:brush xml:id="br0">
      <inkml:brushProperty name="width" value="0.05" units="cm"/>
      <inkml:brushProperty name="height" value="0.05" units="cm"/>
    </inkml:brush>
  </inkml:definitions>
  <inkml:trace contextRef="#ctx0" brushRef="#br0">52 87 24575,'-2'-4'0,"1"0"0,0 0 0,-1 0 0,0 0 0,0 1 0,0-1 0,0 0 0,-1 1 0,0-1 0,1 1 0,-1 0 0,0 0 0,-1 0 0,-3-3 0,7 6 0,0 0 0,-1 0 0,1 0 0,0 0 0,-1 0 0,1-1 0,0 1 0,-1 0 0,1 0 0,0 0 0,-1 0 0,1 0 0,-1 0 0,1 0 0,0 0 0,-1 0 0,1 0 0,0 0 0,-1 1 0,1-1 0,0 0 0,-1 0 0,1 0 0,0 0 0,-1 0 0,1 1 0,0-1 0,-1 0 0,1 0 0,0 1 0,0-1 0,-1 0 0,1 0 0,0 1 0,0-1 0,-1 0 0,1 1 0,0-1 0,0 0 0,0 1 0,0-1 0,0 0 0,0 1 0,-1-1 0,1 1 0,0-1 0,0 0 0,0 1 0,0-1 0,0 0 0,0 1 0,1 0 0,0 24 0,0-23 0,11 75 0,-4-32 0,2 51 0,-9-83 0,-1-4 0,1 1 0,-1-1 0,-1 1 0,-2 14 0,-3-13 0,-2-14 0,7 1 0,-1 1 0,1-1 0,0 0 0,0 0 0,0 0 0,0 0 0,0 1 0,1-1 0,-2-3 0,1-2 0,1 0 0,0 0 0,0-1 0,0 1 0,1 0 0,0 0 0,1 0 0,-1 0 0,1 1 0,1-1 0,-1 0 0,1 1 0,5-8 0,4-9 0,2 1 0,20-25 0,-18 28 0,0 0 0,36-31 0,-42 42 0,0 0 0,1 0 0,0 1 0,0 1 0,0 0 0,1 0 0,15-4 0,-25 9 0,1 0 0,-1 0 0,1 1 0,0-1 0,-1 1 0,1 0 0,-1-1 0,1 1 0,0 0 0,-1 1 0,1-1 0,0 0 0,-1 1 0,1-1 0,-1 1 0,1 0 0,-1 0 0,1 0 0,-1 0 0,0 1 0,1-1 0,-1 0 0,0 1 0,0 0 0,0-1 0,0 1 0,0 0 0,-1 0 0,1 0 0,0 0 0,-1 0 0,0 1 0,1-1 0,-1 0 0,0 1 0,0-1 0,0 1 0,0 2 0,3 9 0,-1 0 0,-1 0 0,0 1 0,0-1 0,-2 22 0,2 30-1365,0-40-5461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2.330"/>
    </inkml:context>
    <inkml:brush xml:id="br0">
      <inkml:brushProperty name="width" value="0.05" units="cm"/>
      <inkml:brushProperty name="height" value="0.05" units="cm"/>
    </inkml:brush>
  </inkml:definitions>
  <inkml:trace contextRef="#ctx0" brushRef="#br0">22 292 24575,'0'-16'0,"0"-9"0,-3 27 0,-2 15 0,1-1 0,1 0 0,0-1 0,1 1 0,1 0 0,0 0 0,2 0 0,-1 0 0,5 20 0,-4-34 0,-1 1 0,1-1 0,0 0 0,0 0 0,0 1 0,0-1 0,0 0 0,1 0 0,-1 0 0,1 0 0,-1-1 0,1 1 0,0 0 0,0-1 0,0 1 0,0-1 0,0 1 0,0-1 0,0 0 0,2 1 0,0-1 0,0 0 0,1 0 0,-1 0 0,0-1 0,0 1 0,1-1 0,-1 0 0,0 0 0,0-1 0,8-1 0,-1 0 0,0-2 0,0 1 0,0-2 0,0 1 0,0-2 0,-1 1 0,15-12 0,-20 14 0,0-1 0,0-1 0,-1 1 0,0-1 0,0 1 0,0-1 0,0 0 0,-1-1 0,0 1 0,0-1 0,0 1 0,-1-1 0,1 0 0,-1 0 0,-1 0 0,1 0 0,-1 0 0,0 0 0,-1-1 0,1 1 0,-1 0 0,-2-11 0,0 6 0,0 1 0,0 0 0,-2 0 0,1 0 0,-1 0 0,-1 0 0,1 1 0,-2 0 0,1 0 0,-1 0 0,-1 0 0,-13-13 0,10 12 0,-1 0 0,-23-16 0,32 24 0,0 0 0,0 1 0,-1-1 0,1 1 0,-1-1 0,0 1 0,1 0 0,-1 0 0,0 0 0,1 0 0,-1 1 0,0-1 0,0 1 0,0 0 0,0 0 0,0 0 0,1 0 0,-1 0 0,0 1 0,0-1 0,0 1 0,-3 1 0,4-1 0,1 0 0,-1 0 0,1 0 0,0 1 0,-1-1 0,1 1 0,0-1 0,0 1 0,0-1 0,0 1 0,0-1 0,0 1 0,1 0 0,-1 0 0,0-1 0,1 1 0,0 0 0,-1 0 0,1 0 0,0 0 0,0-1 0,0 1 0,0 0 0,0 0 0,0 0 0,1 0 0,-1 0 0,1-1 0,-1 1 0,2 2 0,0 3 0,1 0 0,-1-1 0,1 1 0,1-1 0,-1 0 0,9 10 0,-5-8 0,0-2 0,1 1 0,0-1 0,0 0 0,0-1 0,1 0 0,0 0 0,0-1 0,0 0 0,0-1 0,1 0 0,-1 0 0,1-1 0,0 0 0,16 1 0,-7-2 0,-1 0 0,1-2 0,0 0 0,0-1 0,0 0 0,0-2 0,23-7 0,-37 10 0,-1-1 0,0 1 0,1-1 0,-1 0 0,0 0 0,0 0 0,0 0 0,0-1 0,-1 0 0,1 1 0,-1-1 0,1-1 0,-1 1 0,0 0 0,0-1 0,-1 0 0,1 1 0,-1-1 0,0 0 0,0 0 0,0-1 0,0 1 0,-1 0 0,1-1 0,0-5 0,-9 20 0,-4 11 0,2 9 0,0 0 0,2 0 0,-4 39 0,11-68 0,-1 0 0,1 1 0,0-1 0,0 1 0,0-1 0,0 1 0,0-1 0,0 1 0,0-1 0,1 0 0,-1 1 0,0-1 0,1 1 0,-1-1 0,1 0 0,0 1 0,-1-1 0,1 0 0,0 0 0,0 1 0,1 1 0,0-2 0,-1-1 0,0 1 0,1 0 0,-1-1 0,1 1 0,-1-1 0,1 0 0,-1 1 0,1-1 0,-1 0 0,1 0 0,0 0 0,-1 0 0,1 0 0,-1 0 0,1-1 0,1 1 0,8-4 0,0 1 0,0-1 0,-1-1 0,14-7 0,-20 10 0,48-27 0,54-38 0,-110 71 0,1 0 0,0 0 0,0 1 0,1-1 0,-1 1 0,1 0 0,0-1 0,1 1 0,-1 0 0,1 0 0,0 1 0,0-1 0,0 0 0,1 0 0,-1 0 0,2 9 0,-1-11 0,1-1 0,-1 1 0,1-1 0,-1 1 0,1-1 0,0 0 0,0 1 0,0-1 0,0 0 0,0 0 0,1 0 0,-1 0 0,1 0 0,-1 0 0,1 0 0,0-1 0,0 1 0,0 0 0,0-1 0,0 1 0,0-1 0,0 0 0,0 0 0,0 0 0,1 0 0,-1 0 0,0 0 0,1-1 0,-1 1 0,1-1 0,-1 0 0,1 1 0,-1-1 0,4-1 0,1 1 0,1-1 0,-1-1 0,0 1 0,0-1 0,1-1 0,-1 1 0,-1-1 0,1 0 0,0-1 0,7-4 0,7-8 0,0 0 0,-1 0 0,-1-2 0,0-1 0,-2 0 0,0-1 0,-1-1 0,-1-1 0,-1 0 0,-1-1 0,13-30 0,-24 47 0,1-1 0,-1 0 0,0 0 0,-1-1 0,0 1 0,0 0 0,0 0 0,-2-12 0,1 17 0,0 0 0,-1 0 0,1-1 0,-1 1 0,0 0 0,1 0 0,-1 0 0,0 0 0,0 1 0,0-1 0,-1 0 0,1 0 0,0 1 0,-1-1 0,1 1 0,-1-1 0,1 1 0,-1-1 0,0 1 0,0 0 0,0 0 0,1 0 0,-1 0 0,0 0 0,0 0 0,0 1 0,-1-1 0,1 1 0,0-1 0,0 1 0,0 0 0,0 0 0,-4 0 0,-8 0-273,-1 1 0,0 1 0,1 0 0,-26 7 0,-16 7-6553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5.298"/>
    </inkml:context>
    <inkml:brush xml:id="br0">
      <inkml:brushProperty name="width" value="0.05" units="cm"/>
      <inkml:brushProperty name="height" value="0.05" units="cm"/>
    </inkml:brush>
  </inkml:definitions>
  <inkml:trace contextRef="#ctx0" brushRef="#br0">899 2022 24575,'-4'-5'0,"0"0"0,1-1 0,0 1 0,0 0 0,0-1 0,1 0 0,-1 0 0,-1-9 0,-11-24 0,10 31 0,-1 0 0,0 0 0,0 0 0,0 1 0,-1 0 0,0 0 0,0 0 0,-1 1 0,1 0 0,-2 1 0,1 0 0,0 0 0,-1 1 0,0 0 0,0 0 0,0 1 0,-1 0 0,-12-2 0,5 3 0,1 0 0,-1 1 0,0 0 0,0 1 0,0 1 0,1 1 0,-1 1 0,1 0 0,-31 10 0,14 0 0,1 2 0,1 1 0,0 1 0,2 2 0,0 1 0,1 1 0,1 1 0,1 2 0,1 0 0,-30 38 0,44-47 0,1-1 0,0 2 0,0 0 0,2 0 0,0 0 0,1 1 0,-9 30 0,14-40 0,1 0 0,-1 0 0,1-1 0,0 1 0,1 0 0,0 0 0,0 0 0,0 0 0,1 0 0,0 0 0,1 0 0,-1 0 0,1 0 0,0-1 0,1 1 0,0-1 0,0 0 0,0 1 0,1-1 0,0-1 0,0 1 0,9 10 0,-4-9 0,0 1 0,1-2 0,-1 1 0,2-1 0,-1 0 0,20 7 0,70 17 0,-43-14 0,-54-16 0,1 1 0,-1 0 0,0 1 0,0-1 0,0 0 0,0 1 0,0 0 0,0 0 0,0 0 0,0 0 0,-1 0 0,3 3 0,-4-4 0,0 1 0,-1-1 0,1 0 0,-1 1 0,1-1 0,-1 1 0,0-1 0,1 1 0,-1 0 0,0-1 0,0 1 0,0-1 0,0 1 0,-1-1 0,1 1 0,0-1 0,-1 1 0,1-1 0,-1 1 0,1-1 0,-1 1 0,0-1 0,1 0 0,-1 1 0,0-1 0,0 0 0,0 0 0,-1 2 0,-14 17 0,-1-1 0,-1-1 0,-30 25 0,-2 1 0,44-38 0,-128 133 0,120-123 0,1 1 0,1 0 0,0 1 0,1 1 0,1 0 0,-14 38 0,22-51 0,1-1 0,0 0 0,0 1 0,0-1 0,0 1 0,1-1 0,0 1 0,0 0 0,0-1 0,1 1 0,-1-1 0,1 1 0,1-1 0,-1 0 0,1 1 0,4 7 0,-3-8 0,1 1 0,0 0 0,1-1 0,-1 0 0,1 0 0,0 0 0,0-1 0,1 1 0,-1-1 0,1 0 0,0-1 0,0 0 0,7 3 0,12 4 0,0-1 0,1-1 0,0-1 0,0-1 0,44 3 0,139-3 0,-156-6 0,-19 0 0,431-5 0,-421 1 0,-28 3 0,0-1 0,24 2 0,-35 1 0,0 0 0,1 0 0,-1 0 0,0 0 0,0 1 0,0 0 0,0 0 0,0 0 0,0 0 0,0 1 0,5 4 0,12 9 0,1-2 0,0 0 0,1-2 0,1-1 0,-1 0 0,47 11 0,1-4 0,89 9 0,-20-12 0,0-6 0,0-6 0,183-20 0,-160-3 0,0-7 0,240-72 0,-403 99 0,189-63 0,-156 49 0,0 0 0,-2-3 0,45-29 0,-59 33 0,-15 10 0,0 0 0,1 1 0,-1-1 0,1 1 0,0 0 0,0 0 0,0 0 0,0 0 0,0 1 0,0-1 0,6 0 0,21-1 0,0 2 0,0 1 0,45 7 0,13 0 0,24-7 14,123-15 0,112-35-155,-184 19 0,-1-7 0,-2-7 0,242-103 1,-356 127 140,0-2 0,-2-3 0,-1-1 0,50-41 0,-73 50 0,0-1 0,-1 0 0,-1-2 0,-1 0 0,-1-2 0,-1 0 0,-1 0 0,-2-1 0,18-41 0,-18 31 67,-2-1 1,-1 0 0,-1-1-1,3-43 1,-9 54-20,-2 0 1,0 0-1,-2-1 0,-1 1 1,-1 0-1,-11-47 0,12 67-48,1 1 0,-1-1 0,0 0 0,0 1 0,0-1 0,0 1 0,-1-1 0,-3-3 0,2 7 0,6 8 0,7 12 0,-1-9 0,1 0 0,0-1 0,1 0 0,0-1 0,0 0 0,1-1 0,0 0 0,0-1 0,1 0 0,0 0 0,0-1 0,0-1 0,0 0 0,23 3 0,-17-3 0,0-2 0,0 0 0,0-1 0,1-1 0,-1-1 0,0 0 0,1-2 0,-1 0 0,34-10 0,-42 9 0,-1 0 0,1 0 0,-1-1 0,1 0 0,-1-1 0,-1 0 0,1-1 0,-1 1 0,0-2 0,-1 1 0,0-1 0,0 0 0,0 0 0,4-10 0,-5 8 0,-1-1 0,0 0 0,0 0 0,-2 0 0,1-1 0,-1 1 0,-1-1 0,0 1 0,-1-1 0,0 0 0,-1 0 0,-1-17 0,-3-2 0,-1 1 0,-2-1 0,-12-36 0,-40-89 0,21 61 0,-44-162 0,2 5 0,77 244 0,0 0 0,-1 1 0,0-1 0,0 1 0,-1 0 0,0 0 0,0 0 0,-1 1 0,0 0 0,0 0 0,0 0 0,-1 1 0,0 0 0,0 0 0,0 0 0,0 1 0,-15-6 0,-134-56 0,79 35 0,2-2 0,-76-48 0,130 66 0,1-2 0,0 0 0,1-1 0,0-1 0,-25-35 0,39 49 0,0 0 0,0 0 0,-1 0 0,1 1 0,-1-1 0,0 2 0,0-1 0,0 1 0,-1-1 0,0 2 0,1-1 0,-1 1 0,0 0 0,0 0 0,-8 0 0,-12-1 0,1 2 0,-49 3 0,27 0 0,6-1 0,0-2 0,0-2 0,0-2 0,0-1 0,1-2 0,-41-14 0,24 0 0,1-2 0,-107-61 0,143 73 0,0 1 0,0 2 0,-1 0 0,0 1 0,-1 1 0,1 1 0,-1 1 0,-1 1 0,1 1 0,-1 1 0,1 1 0,-1 1 0,-33 5 0,-56 10 0,-130 36 0,-107 48 0,143-39 0,207-60 0,-31 9 0,-38 5 0,60-13 0,-1 0 0,0 0 0,0-1 0,1 0 0,-1-1 0,0 0 0,1-1 0,-14-3 0,-24-9 0,0 3 0,-1 2 0,-1 1 0,-50 0 0,-196 12 0,230-1 0,-1 4 0,-100 23 0,135-22 0,0 2 0,1 1 0,0 1 0,0 2 0,2 1 0,-1 1 0,-31 25 0,21-10 0,1 3 0,2 1 0,2 1 0,-49 67 0,45-47 0,2 1 0,-54 119 0,79-147 0,-9 35 0,13-37 0,-19 44 0,26-71 0,0 1 0,-1-1 0,1 1 0,0-1 0,-1 1 0,1-1 0,0 0 0,-1 1 0,1-1 0,0 1 0,-1-1 0,1 0 0,-1 1 0,1-1 0,-1 0 0,1 0 0,-1 1 0,1-1 0,-1 0 0,1 0 0,-1 0 0,0 0 0,1 1 0,-1-1 0,1 0 0,-1 0 0,1 0 0,-1 0 0,1 0 0,-1-1 0,0 1 0,1 0 0,-1 0 0,1 0 0,-1 0 0,1-1 0,-1 1 0,1 0 0,-1 0 0,1-1 0,-1 1 0,1 0 0,0-1 0,-1 1 0,1-1 0,-1 0 0,-25-25 0,18 17 0,-2-1 0,0 1 0,-1 1 0,0 0 0,0 0 0,0 1 0,-1 0 0,-1 1 0,-13-5 0,17 8 0,-1 0 0,1 1 0,0 1 0,0-1 0,-1 1 0,1 1 0,-1 0 0,1 0 0,0 1 0,-1 0 0,1 1 0,-15 4 0,-1 3 0,0 1 0,1 1 0,1 1 0,0 2 0,1 0 0,0 1 0,-22 20 0,12-6 0,1 1 0,1 2 0,-40 55 0,58-71 0,1 1 0,1 0 0,0 1 0,-13 36 0,20-48 0,2 0 0,-1 0 0,1 0 0,0-1 0,0 1 0,0 1 0,1-1 0,0 0 0,0 0 0,1 0 0,-1 0 0,1 0 0,1 0 0,-1-1 0,1 1 0,0 0 0,0 0 0,1-1 0,0 0 0,5 9 0,24 21 0,-26-30 0,0 0 0,-1 1 0,0 0 0,0-1 0,-1 2 0,0-1 0,0 0 0,0 1 0,4 11 0,-7-16 0,-1 1 0,0-1 0,0 0 0,1 0 0,-2 0 0,1 0 0,0 1 0,0-1 0,-1 0 0,1 0 0,-1 0 0,0 0 0,0 0 0,1 0 0,-1 0 0,0 0 0,-1 0 0,1-1 0,0 1 0,-1 0 0,1-1 0,0 1 0,-3 1 0,-5 5 0,0-1 0,0 0 0,-12 7 0,7-5 0,-5 3 69,0 1-1,2 1 0,-1 1 0,-27 30 1,42-41-133,-1 0 1,1 0 0,0 1 0,1-1 0,-1 1-1,1-1 1,-1 1 0,1 0 0,1 0 0,-1 0-1,1 0 1,0 0 0,0 0 0,0 1-1,1-1 1,0 0 0,0 0 0,0 1 0,1-1-1,-1 0 1,1 0 0,1 0 0,-1 1 0,1-1-1,0-1 1,4 10 0,9 10-6763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7.536"/>
    </inkml:context>
    <inkml:brush xml:id="br0">
      <inkml:brushProperty name="width" value="0.05" units="cm"/>
      <inkml:brushProperty name="height" value="0.05" units="cm"/>
    </inkml:brush>
  </inkml:definitions>
  <inkml:trace contextRef="#ctx0" brushRef="#br0">16317 2575 24575,'21'0'0,"60"-2"0,-72 1 0,0 0 0,0-1 0,-1 0 0,1-1 0,-1 1 0,16-9 0,-23 11 0,0 0 0,0-1 0,0 1 0,0-1 0,0 1 0,0-1 0,-1 0 0,1 1 0,0-1 0,0 0 0,0 1 0,-1-1 0,1 0 0,0 0 0,-1 0 0,1 0 0,-1 0 0,1 0 0,-1 0 0,1 0 0,-1 0 0,0 0 0,1-1 0,-1 1 0,-1 0 0,1-1 0,0 1 0,-1 0 0,1 0 0,-1 0 0,1 1 0,-1-1 0,0 0 0,1 0 0,-1 0 0,0 0 0,0 0 0,1 1 0,-1-1 0,0 0 0,0 1 0,-1-2 0,-5-1 0,0-1 0,1 1 0,-1 0 0,0 1 0,-11-3 0,-7 0 0,0 1 0,0 2 0,-34 0 0,-78 11 0,29-2 0,-618 0-729,-2-24-708,247 5 647,-1428-17-3226,-905-39 2205,2558 58 1840,-241-13 437,7-40 2050,478 61-2432,-24-5 717,-47-15 1,74 19-560,0 0 0,0-1 0,1 0 0,0 0 0,0-1 0,0 0 0,0 0-1,1-1 1,0 0 0,-11-12 0,17 16-214,-1 0-1,0 0 1,1-1-1,0 1 1,-1-1-1,1 1 1,0-1-1,0 0 1,0 1-1,1-1 0,-1 0 1,1 0-1,-1 0 1,1 1-1,0-1 1,0 0-1,1-3 1,0 1 23,0 0 0,0 0 0,1 0 0,0 0 0,0 0 0,0 0 0,1 1 0,4-8 0,5-3 67,0 1-1,1 0 1,28-24-1,206-144-117,-161 124 0,143-125 0,-206 160 0,0 0 0,-1-2 0,-2 0 0,-1-1 0,-1-1 0,-1-1 0,-1-1 0,-1 0 0,-2-1 0,10-33 0,-8 5 0,-2-1 0,-3-1 0,3-60 0,-10 33 0,-10-128 0,3 172 0,-1 0 0,-3 0 0,-1 1 0,-3 1 0,-1 0 0,-2 0 0,-22-43 0,27 65 0,-1 0 0,-1 1 0,0 0 0,-1 1 0,-1 0 0,-1 1 0,0 1 0,-1 0 0,-1 1 0,0 1 0,-1 1 0,0 0 0,-1 1 0,0 1 0,-1 1 0,-21-7 0,15 9 0,-1 1 0,1 1 0,-1 1 0,0 1 0,0 1 0,0 2 0,0 1 0,0 1 0,1 1 0,-1 1 0,-37 12 0,-74 12 0,-227 17 0,293-39 0,-890 72-488,630-53 392,-2454 175-1051,2680-193 1147,-1324 92 0,896-63-349,-1-37 1063,350-16-54,-85-2 46,-63 20-706,301-4-1365,21-1-5461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27.815"/>
    </inkml:context>
    <inkml:brush xml:id="br0">
      <inkml:brushProperty name="width" value="0.05" units="cm"/>
      <inkml:brushProperty name="height" value="0.05" units="cm"/>
    </inkml:brush>
  </inkml:definitions>
  <inkml:trace contextRef="#ctx0" brushRef="#br0">479 209 24575,'1'-15'0,"1"1"0,0 0 0,1 0 0,1 0 0,7-20 0,-5 18 0,-1 0 0,6-32 0,-11 47 0,0 0 0,0-1 0,0 1 0,1 0 0,-1 0 0,0 0 0,-1 0 0,1 0 0,0-1 0,0 1 0,0 0 0,-1 0 0,1 0 0,0 0 0,-1 0 0,1 0 0,-2-1 0,2 1 0,0 1 0,-1 0 0,1 0 0,-1-1 0,1 1 0,-1 0 0,1 0 0,-1 0 0,1 0 0,-1 0 0,1-1 0,-1 1 0,1 0 0,-1 0 0,1 0 0,-1 1 0,1-1 0,-1 0 0,1 0 0,-1 0 0,1 0 0,-1 0 0,1 0 0,-1 1 0,0-1 0,-4 3 0,1 0 0,0 0 0,-1 0 0,1 0 0,0 1 0,-4 4 0,-137 164 0,75-85 0,-97 91 0,142-156 0,16-15 0,0 0 0,1 1 0,0 0 0,1 0 0,0 1 0,-8 11 0,15-19 0,-1-1 0,1 1 0,0 0 0,-1 1 0,1-1 0,0 0 0,-1 0 0,1 0 0,0 0 0,0 0 0,0 0 0,0 0 0,0 0 0,0 0 0,0 0 0,1 0 0,-1 0 0,0 0 0,1 0 0,-1 1 0,0-1 0,1-1 0,-1 1 0,1 0 0,0 0 0,-1 0 0,1 0 0,0 0 0,-1 0 0,1-1 0,0 1 0,0 0 0,0-1 0,0 1 0,0 0 0,-1-1 0,1 1 0,0-1 0,0 0 0,0 1 0,2-1 0,7 4 0,0 0 0,0-1 0,16 2 0,-13-2 0,82 21-682,152 61-1,-153-44-6143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1.612"/>
    </inkml:context>
    <inkml:brush xml:id="br0">
      <inkml:brushProperty name="width" value="0.05" units="cm"/>
      <inkml:brushProperty name="height" value="0.05" units="cm"/>
    </inkml:brush>
  </inkml:definitions>
  <inkml:trace contextRef="#ctx0" brushRef="#br0">145 51 24575,'-3'-3'0,"-4"-4"0,-4-5 0,-4 1 0,-1 1 0,-2 3 0,2 6 0,1 6 0,-1 5 0,4 5 0,2 2 0,4-2-8191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5.121"/>
    </inkml:context>
    <inkml:brush xml:id="br0">
      <inkml:brushProperty name="width" value="0.05" units="cm"/>
      <inkml:brushProperty name="height" value="0.05" units="cm"/>
    </inkml:brush>
  </inkml:definitions>
  <inkml:trace contextRef="#ctx0" brushRef="#br0">121 705 24575,'2'-1'0,"0"0"0,0 1 0,0-1 0,0 0 0,0 0 0,0-1 0,0 1 0,-1 0 0,1-1 0,0 1 0,-1-1 0,1 1 0,1-3 0,3-3 0,58-48 0,-44 40 0,-1-1 0,-1-1 0,0 0 0,-2-1 0,0-1 0,14-22 0,-12 7 0,-1 0 0,-2-1 0,-2-1 0,-1-1 0,-2 0 0,-1 0 0,-2-1 0,2-40 0,-8 69 0,-1 0 0,0 1 0,0-1 0,-1 0 0,0 1 0,-1-1 0,-4-16 0,5 23 0,0 1 0,0-1 0,0 0 0,1 0 0,-2 1 0,1-1 0,0 1 0,0-1 0,-1 1 0,1-1 0,0 1 0,-1 0 0,1-1 0,-1 1 0,0 0 0,-3-1 0,3 1 0,0 1 0,-1-1 0,1 1 0,-1 0 0,1 0 0,0 0 0,-1 0 0,1 0 0,0 1 0,-1-1 0,1 1 0,0-1 0,0 1 0,-1 0 0,1 0 0,0 0 0,-4 2 0,-5 5 0,0 0 0,0 0 0,1 1 0,0 1 0,0-1 0,1 1 0,0 1 0,-10 17 0,-54 101 0,42-65 0,4 1 0,2 2 0,4 1 0,-25 128 0,27-64 0,-3 220 0,6-99-1365,10-218-5461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5.309"/>
    </inkml:context>
    <inkml:brush xml:id="br0">
      <inkml:brushProperty name="width" value="0.05" units="cm"/>
      <inkml:brushProperty name="height" value="0.05" units="cm"/>
    </inkml:brush>
  </inkml:definitions>
  <inkml:trace contextRef="#ctx0" brushRef="#br0">1 168 24575,'0'-3'0,"3"-4"0,4-8 0,8 0 0,6-5 0,11 2 0,7 0 0,11 0 0,13 4 0,7 4 0,8 0 0,3 2 0,0 2 0,-4 3 0,-9 1 0,-12 2 0,-17 3 0,-14 1-8191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5.819"/>
    </inkml:context>
    <inkml:brush xml:id="br0">
      <inkml:brushProperty name="width" value="0.05" units="cm"/>
      <inkml:brushProperty name="height" value="0.05" units="cm"/>
    </inkml:brush>
  </inkml:definitions>
  <inkml:trace contextRef="#ctx0" brushRef="#br0">531 541 24575,'0'-53'0,"-3"0"0,-2 1 0,-2-1 0,-2 1 0,-3 1 0,-24-70 0,32 112 0,0 0 0,0 0 0,0 1 0,-1-1 0,-1 1 0,1 0 0,-1 0 0,-11-10 0,15 16 0,-1 0 0,1 0 0,0 0 0,-1 1 0,1-1 0,-1 1 0,0-1 0,1 1 0,-1 0 0,0 0 0,0 0 0,0 1 0,0-1 0,1 1 0,-1-1 0,0 1 0,0 0 0,0 0 0,0 1 0,0-1 0,0 0 0,0 1 0,0 0 0,0 0 0,1 0 0,-1 0 0,0 0 0,1 0 0,-1 1 0,0-1 0,1 1 0,-4 3 0,-5 5 0,0 0 0,0 1 0,1 0 0,0 0 0,1 1 0,1 1 0,0 0 0,-7 14 0,-6 17 0,-18 55 0,9-3 0,4 1 0,4 1 0,5 1 0,-7 128 0,16 406 0,8-631 0,1 19 0,0-14 0,-1-1 0,1 1 0,-1 0 0,-1 0 0,0 0 0,1 0 0,-2 0 0,1-1 0,-1 1 0,-3 6 0,-5-2-1365,-2-8-5461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5.991"/>
    </inkml:context>
    <inkml:brush xml:id="br0">
      <inkml:brushProperty name="width" value="0.05" units="cm"/>
      <inkml:brushProperty name="height" value="0.05" units="cm"/>
    </inkml:brush>
  </inkml:definitions>
  <inkml:trace contextRef="#ctx0" brushRef="#br0">0 132 24575,'0'-6'0,"4"-6"0,3-3 0,7-2 0,8-2 0,6 2 0,8 2 0,7 3 0,5 3 0,5 3 0,2 3 0,1 2 0,1 1 0,-4 1 0,-7 3 0,-8 1 0,-11-1-8191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6.549"/>
    </inkml:context>
    <inkml:brush xml:id="br0">
      <inkml:brushProperty name="width" value="0.05" units="cm"/>
      <inkml:brushProperty name="height" value="0.05" units="cm"/>
    </inkml:brush>
  </inkml:definitions>
  <inkml:trace contextRef="#ctx0" brushRef="#br0">32 76 24575,'-3'-3'0,"0"1"0,1-1 0,-1 0 0,1 1 0,0-1 0,0 0 0,0-1 0,0 1 0,0 0 0,1-1 0,-1 1 0,1 0 0,0-1 0,0 0 0,0 1 0,0-1 0,1 0 0,0-5 0,0 9 0,-1-1 0,1 1 0,0 0 0,1-1 0,-1 1 0,0 0 0,0-1 0,0 1 0,0 0 0,0-1 0,0 1 0,0 0 0,0 0 0,0-1 0,1 1 0,-1 0 0,0 0 0,0-1 0,0 1 0,1 0 0,-1 0 0,0-1 0,0 1 0,1 0 0,-1 0 0,0 0 0,0-1 0,1 1 0,-1 0 0,0 0 0,1 0 0,-1 0 0,0 0 0,1 0 0,9 7 0,5 18 0,-5 3 86,0 0-1,-2 0 0,6 44 1,1 89-1793,-15-140-5119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6.671"/>
    </inkml:context>
    <inkml:brush xml:id="br0">
      <inkml:brushProperty name="width" value="0.05" units="cm"/>
      <inkml:brushProperty name="height" value="0.05" units="cm"/>
    </inkml:brush>
  </inkml:definitions>
  <inkml:trace contextRef="#ctx0" brushRef="#br0">80 85 24575,'-4'-7'0,"-3"-7"0,-4-5 0,-7 0 0,-3 4 0,2 5-8191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7.061"/>
    </inkml:context>
    <inkml:brush xml:id="br0">
      <inkml:brushProperty name="width" value="0.05" units="cm"/>
      <inkml:brushProperty name="height" value="0.05" units="cm"/>
    </inkml:brush>
  </inkml:definitions>
  <inkml:trace contextRef="#ctx0" brushRef="#br0">33 27 24575,'-17'-8'0,"4"2"0,13 7 0,-1-1 0,1 1 0,0-1 0,0 1 0,-1-1 0,1 1 0,0-1 0,0 1 0,0-1 0,-1 1 0,1-1 0,0 1 0,0 0 0,0-1 0,0 1 0,0-1 0,0 1 0,0-1 0,0 1 0,1-1 0,-1 1 0,0-1 0,0 1 0,0 0 0,0-1 0,1 1 0,-1-1 0,0 0 0,1 2 0,11 49 0,7 68 0,-5-30 0,-14-89 0,0 0 0,0-1 0,0 1 0,0 0 0,0 0 0,0 0 0,0 0 0,0 0 0,0 0 0,0 0 0,1 0 0,-1 0 0,0 0 0,0 0 0,0 0 0,0 0 0,0 0 0,0 0 0,0 0 0,0 0 0,0 0 0,0 0 0,0 0 0,1 0 0,-1 0 0,0 0 0,0 0 0,0 0 0,0 0 0,0 0 0,0 0 0,0 0 0,0 0 0,0 0 0,0 0 0,0 0 0,1 0 0,-1 0 0,0 0 0,0 0 0,0 0 0,0 0 0,0 0 0,0 1 0,0-1 0,0 0 0,0 0 0,0 0 0,0 0 0,0 0 0,0 0 0,0 0 0,0 0 0,0 0 0,0 0 0,0 0 0,0 1 0,0-1 0,0 0 0,0 0 0,0 0 0,0 0 0,0 0 0,0 0 0,0 0 0,6-11 0,3-17 0,-8 26 0,8-25 0,1 0 0,1 0 0,2 1 0,1 0 0,0 1 0,22-27 0,-32 48 0,-1-1 0,1 1 0,0 0 0,0 0 0,1 1 0,6-6 0,-10 9 0,1-1 0,-1 0 0,0 1 0,0-1 0,1 0 0,-1 1 0,0 0 0,1-1 0,-1 1 0,0 0 0,1 0 0,-1 0 0,1 0 0,-1 0 0,0 0 0,1 0 0,-1 0 0,1 0 0,-1 1 0,0-1 0,1 1 0,-1-1 0,0 1 0,1-1 0,-1 1 0,0 0 0,0-1 0,0 1 0,0 0 0,2 2 0,3 3 0,-1 0 0,-1 0 0,1 1 0,-1 0 0,0 0 0,-1 0 0,4 9 0,16 57 0,-14-40 0,35 87-1365,-30-91-5461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7.653"/>
    </inkml:context>
    <inkml:brush xml:id="br0">
      <inkml:brushProperty name="width" value="0.05" units="cm"/>
      <inkml:brushProperty name="height" value="0.05" units="cm"/>
    </inkml:brush>
  </inkml:definitions>
  <inkml:trace contextRef="#ctx0" brushRef="#br0">15 423 24575,'0'-7'0,"0"-5"0,0 16 0,-1 58 0,1 56 0,1-102 0,1 0 0,0-1 0,1 1 0,1-1 0,7 20 0,-9-32 0,-1-1 0,0 1 0,1-1 0,-1 0 0,1 0 0,0 1 0,3 2 0,-5-5 0,0 0 0,1 0 0,-1 1 0,0-1 0,0 0 0,0 0 0,1 0 0,-1 0 0,0 0 0,0 1 0,1-1 0,-1 0 0,0 0 0,0 0 0,1 0 0,-1 0 0,0 0 0,0 0 0,1 0 0,-1 0 0,0 0 0,0 0 0,1 0 0,-1 0 0,0 0 0,1 0 0,-1 0 0,0 0 0,1 0 0,1-14 0,-6-14 0,-1 0 0,-11-36 0,-3-17 0,11 36 0,2 0 0,1-91 0,6 117 0,0 0 0,1 0 0,1 1 0,1-1 0,1 1 0,0 0 0,1 0 0,1 0 0,18-31 0,-22 44 0,1 0 0,0 0 0,-1 0 0,2 0 0,-1 1 0,0 0 0,1 0 0,0 0 0,0 1 0,0-1 0,0 1 0,1 0 0,-1 1 0,1-1 0,0 1 0,-1 0 0,1 1 0,0-1 0,0 1 0,0 0 0,1 1 0,-1-1 0,0 1 0,0 1 0,0-1 0,0 1 0,0 0 0,8 2 0,-2 1 0,0 0 0,-1 0 0,1 1 0,-1 1 0,0 0 0,0 0 0,-1 1 0,0 0 0,0 1 0,-1 0 0,1 1 0,-2 0 0,9 11 0,-6-6 0,-1 1 0,0 0 0,-1 1 0,0 0 0,-1 1 0,6 19 0,-12-30 0,-1-1 0,0 0 0,0 0 0,-1 1 0,1-1 0,-1 0 0,0 1 0,-1-1 0,1 0 0,-3 11 0,1-12 0,1-1 0,-1 1 0,0 0 0,0-1 0,0 1 0,0-1 0,-1 1 0,1-1 0,-1 0 0,0 0 0,0 0 0,0-1 0,-1 1 0,1-1 0,-7 4 0,-5 1 0,0 0 0,-1-2 0,1 0 0,-1 0 0,-26 2 0,7-2 0,-41 0 0,100-3 0,-1 0 0,1 1 0,-1 2 0,0 0 0,0 1 0,-1 2 0,0 0 0,0 1 0,-1 1 0,0 2 0,-1 0 0,34 25 0,-49-32 0,1-1 0,-1 1 0,0 1 0,-1-1 0,1 0 0,-1 1 0,0 0 0,0 0 0,3 9 0,-6-13 0,0 1 0,0 0 0,0-1 0,-1 1 0,1-1 0,-1 1 0,0 0 0,1-1 0,-2 1 0,1 0 0,0 0 0,0-1 0,-1 1 0,1-1 0,-1 1 0,0 0 0,0-1 0,0 1 0,0-1 0,0 0 0,-1 1 0,1-1 0,-1 0 0,1 0 0,-1 0 0,0 0 0,-3 3 0,-2 1 0,0 0 0,-1-1 0,0 0 0,0-1 0,-1 0 0,1 0 0,-1 0 0,0-1 0,0 0 0,-16 2 0,-10 0 0,-52 1 0,83-5 0,-18 0-273,0-1 0,0-1 0,0-1 0,-32-7 0,22 0-6553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8.325"/>
    </inkml:context>
    <inkml:brush xml:id="br0">
      <inkml:brushProperty name="width" value="0.05" units="cm"/>
      <inkml:brushProperty name="height" value="0.05" units="cm"/>
    </inkml:brush>
  </inkml:definitions>
  <inkml:trace contextRef="#ctx0" brushRef="#br0">1 11 24575,'3'-2'0,"1"1"0,-1-1 0,1 1 0,0 0 0,-1 0 0,1 0 0,0 0 0,0 1 0,7-1 0,-11 2 0,1-1 0,0 0 0,0 0 0,0 0 0,0 1 0,0-1 0,0 0 0,0 1 0,0-1 0,0 1 0,-1-1 0,1 1 0,0 0 0,0-1 0,-1 1 0,1 0 0,0-1 0,-1 1 0,1 0 0,0 0 0,-1-1 0,1 1 0,-1 0 0,0 0 0,1 0 0,-1 0 0,0 0 0,1 0 0,-1 0 0,0 0 0,0 0 0,0 0 0,0 0 0,0 0 0,0 0 0,0 0 0,0-1 0,0 1 0,-1 0 0,1 0 0,0 0 0,-1 1 0,-17 67 0,12-50 0,0 1 0,2 0 0,-3 22 0,7-36 0,0 1 0,0-1 0,0 0 0,1 1 0,0-1 0,0 1 0,0-1 0,1 0 0,0 0 0,0 0 0,1 0 0,0 0 0,0-1 0,4 7 0,1-1 0,1-1 0,0 0 0,1-1 0,0 0 0,0 0 0,1-1 0,0 0 0,0-1 0,13 6 0,-9-6 0,0 0 0,0-1 0,0-1 0,1-1 0,0 0 0,0-1 0,18 2 0,-30-5 0,1 0 0,-1 0 0,0 0 0,0 0 0,0 0 0,0-1 0,0 0 0,1 0 0,-1 0 0,0 0 0,-1-1 0,1 1 0,0-1 0,0 0 0,-1 0 0,1-1 0,5-4 0,-6 3 0,1 0 0,-1 0 0,-1 0 0,1 0 0,-1-1 0,0 1 0,0-1 0,0 1 0,0-1 0,-1 0 0,0 0 0,0 0 0,0 0 0,0-8 0,1-20 0,0-1 0,-3 0 0,0 1 0,-7-35 0,7 65 0,1 1 0,-1 0 0,0 0 0,0-1 0,0 1 0,0 0 0,0 0 0,0 0 0,0 0 0,-1 0 0,-2-3 0,4 5 0,0 0 0,0 0 0,-1-1 0,1 1 0,-1 0 0,1 0 0,0 0 0,-1-1 0,1 1 0,0 0 0,-1 0 0,1 0 0,-1 0 0,1 0 0,0 0 0,-1 0 0,1 0 0,-1 0 0,1 0 0,0 0 0,-1 0 0,1 0 0,-1 0 0,1 0 0,-1 1 0,0-1 0,0 1 0,0 0 0,0-1 0,0 1 0,1 0 0,-1 0 0,0 0 0,0 0 0,1 0 0,-1 0 0,1 0 0,-1 0 0,0 2 0,-1 3 0,-1 1 0,2 0 0,-1 0 0,1 0 0,0 0 0,0 0 0,1 0 0,0 0 0,0 0 0,1 0 0,0 0 0,0 0 0,1 0 0,-1 0 0,2-1 0,-1 1 0,1-1 0,0 1 0,7 11 0,-3-7 0,1 1 0,0-2 0,0 1 0,1-1 0,0 0 0,1-1 0,0 0 0,1-1 0,18 12 0,-14-12 0,0-1 0,0 0 0,1-1 0,0-1 0,22 4 0,-29-7 0,0 0 0,0-1 0,1-1 0,-1 1 0,0-1 0,0-1 0,0 0 0,0 0 0,0-1 0,0 0 0,11-4 0,-17 4 0,0 1 0,0-1 0,0 0 0,0 0 0,0 0 0,-1 0 0,1 0 0,-1 0 0,1-1 0,-1 1 0,0-1 0,0 0 0,0 0 0,2-5 0,-1 3 0,-1-1 0,0 0 0,-1 0 0,1 0 0,-1 0 0,-1 0 0,1-10 0,-1-5 0,-2 1 0,0-1 0,-9-34 0,4 26 0,0 0 0,-4-34 0,20 83 0,6 22 0,-8-17 0,3 9 0,2 0 0,1 0 0,21 39 0,-32-70 0,-1 0 0,1-1 0,0 1 0,0-1 0,0 0 0,0 1 0,0-1 0,0 0 0,0 0 0,1 0 0,-1-1 0,1 1 0,-1 0 0,1-1 0,4 2 0,-5-3 0,0 1 0,0-1 0,0 0 0,0 0 0,0 0 0,0 0 0,0-1 0,1 1 0,-1-1 0,0 1 0,-1-1 0,1 1 0,0-1 0,0 0 0,0 0 0,0 0 0,0 0 0,-1 0 0,1-1 0,-1 1 0,1 0 0,-1-1 0,3-2 0,6-7 0,-1 0 0,0-1 0,-1 0 0,0-1 0,-1 0 0,0 0 0,-1 0 0,-1-1 0,0 0 0,-1 0 0,0 0 0,-1-1 0,-1 1 0,0-1 0,-1-16 0,0 30 17,-1 0-1,0 0 0,0 0 0,0 0 1,0 0-1,-1 0 0,1 0 0,0 0 1,0 0-1,-1 0 0,1 0 0,0 0 1,-1 0-1,1 0 0,-1 1 0,1-1 1,-1 0-1,1 0 0,-1 0 0,-1 0 1,2 1-74,-1 0 0,0 0 0,1 0 0,-1 0 0,0 0 0,1 0 0,-1 0 0,1 0 1,-1 0-1,0 1 0,1-1 0,-1 0 0,1 1 0,-1-1 0,0 0 0,1 1 0,-1-1 1,1 0-1,-1 1 0,1-1 0,0 1 0,-1-1 0,1 1 0,-1-1 0,1 1 1,0-1-1,-1 1 0,1 0 0,0 0 0,-8 11-6769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8.556"/>
    </inkml:context>
    <inkml:brush xml:id="br0">
      <inkml:brushProperty name="width" value="0.05" units="cm"/>
      <inkml:brushProperty name="height" value="0.05" units="cm"/>
    </inkml:brush>
  </inkml:definitions>
  <inkml:trace contextRef="#ctx0" brushRef="#br0">124 234 24575,'-3'-10'0,"-5"-11"0,-3-13 0,-3-6 0,-3 0 0,2 4 0,0 8 0,0 9 0,2 14 0,3 14 0,7 12 0,4 11 0,4 7 0,6 6 0,3 2 0,5 2 0,4-1 0,-3-9-8191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1.846"/>
    </inkml:context>
    <inkml:brush xml:id="br0">
      <inkml:brushProperty name="width" value="0.05" units="cm"/>
      <inkml:brushProperty name="height" value="0.05" units="cm"/>
    </inkml:brush>
  </inkml:definitions>
  <inkml:trace contextRef="#ctx0" brushRef="#br0">0 0 24575,'15'43'0,"-10"18"0,-4 105 0,-3-81 0,16 287 0,-11-343-1365,-2-7-5461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9.006"/>
    </inkml:context>
    <inkml:brush xml:id="br0">
      <inkml:brushProperty name="width" value="0.05" units="cm"/>
      <inkml:brushProperty name="height" value="0.05" units="cm"/>
    </inkml:brush>
  </inkml:definitions>
  <inkml:trace contextRef="#ctx0" brushRef="#br0">28 1 24575,'-1'0'0,"0"0"0,0 0 0,0 0 0,0 0 0,0 0 0,0 0 0,0 1 0,0-1 0,0 0 0,0 1 0,0-1 0,0 1 0,0-1 0,0 1 0,1-1 0,-1 1 0,0 0 0,0-1 0,1 1 0,-1 0 0,0 0 0,0 1 0,0 0 0,0 0 0,0 0 0,0 0 0,0 1 0,1-1 0,-1 0 0,1 1 0,0-1 0,-1 4 0,1 2 0,1 0 0,0 0 0,0 0 0,4 13 0,53 159 0,-55-169 0,11 32 0,-13-40 0,0-1 0,0 1 0,0-1 0,1 1 0,-1-1 0,1 1 0,0-1 0,0 0 0,0 0 0,0 0 0,4 4 0,-5-6 0,-1 1 0,1-1 0,-1 0 0,1 1 0,-1-1 0,1 0 0,0 0 0,-1 0 0,1 1 0,-1-1 0,1 0 0,0 0 0,-1 0 0,1 0 0,0 0 0,-1 0 0,1 0 0,0 0 0,-1 0 0,1 0 0,-1 0 0,1-1 0,0 1 0,-1 0 0,1 0 0,-1-1 0,1 1 0,-1 0 0,1-1 0,0 1 0,-1 0 0,0-1 0,1 1 0,-1-1 0,1 1 0,-1-1 0,1 1 0,-1-1 0,0 1 0,1-1 0,-1-1 0,9-28 0,-7 20 0,-2 10 0,0 0 0,0 0 0,0 0 0,0 0 0,0 0 0,0 0 0,0 0 0,0 0 0,0 0 0,0 0 0,0 1 0,0-1 0,0 0 0,0 0 0,0 0 0,0 0 0,0 0 0,0 0 0,0 0 0,0 0 0,0 0 0,0 0 0,0 0 0,0 0 0,0 0 0,1 0 0,-1 0 0,0 1 0,0-1 0,0 0 0,0 0 0,0 0 0,0 0 0,0 0 0,0 0 0,0 0 0,0 0 0,0 0 0,0 0 0,1 0 0,-1 0 0,0 0 0,0 0 0,0 0 0,0 0 0,0 0 0,0 0 0,0 0 0,0 0 0,0 0 0,0 0 0,0 0 0,0 0 0,0 0 0,1-1 0,-1 1 0,0 0 0,0 0 0,0 0 0,0 0 0,0 0 0,0 0 0,1 2-114,0 1 1,0-1-1,0 1 0,1-1 0,-1 0 1,1 0-1,0 0 0,-1 0 0,1 0 1,0 0-1,3 1 0,5 4-6712</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39.456"/>
    </inkml:context>
    <inkml:brush xml:id="br0">
      <inkml:brushProperty name="width" value="0.05" units="cm"/>
      <inkml:brushProperty name="height" value="0.05" units="cm"/>
    </inkml:brush>
  </inkml:definitions>
  <inkml:trace contextRef="#ctx0" brushRef="#br0">151 449 24575,'5'-1'0,"0"0"0,0-1 0,0 0 0,-1 0 0,1 0 0,0 0 0,-1 0 0,1-1 0,-1 0 0,0 0 0,0 0 0,0-1 0,-1 1 0,1-1 0,-1 0 0,1 0 0,2-6 0,-4 7 0,0 0 0,-1-1 0,1 1 0,-1-1 0,0 1 0,0-1 0,0 1 0,-1-1 0,1 1 0,-1-1 0,0 0 0,0 1 0,0-1 0,0 0 0,-1 1 0,0-1 0,1 0 0,-1 1 0,-1-1 0,1 1 0,0 0 0,-1-1 0,0 1 0,1 0 0,-1 0 0,-1 0 0,1 0 0,0 0 0,-1 0 0,1 1 0,-1-1 0,0 1 0,-5-4 0,3 3 0,0-1 0,0 1 0,0 0 0,0 0 0,-1 1 0,1-1 0,-1 1 0,0 0 0,0 1 0,1-1 0,-1 1 0,0 1 0,0-1 0,0 1 0,-1 0 0,1 0 0,0 1 0,0-1 0,1 1 0,-8 2 0,9-1 0,-1 0 0,0 0 0,1 1 0,0 0 0,0-1 0,0 1 0,0 1 0,0-1 0,0 0 0,1 1 0,0 0 0,-1 0 0,1 0 0,1 0 0,-1 0 0,1 1 0,-1-1 0,1 1 0,1 0 0,-1-1 0,1 1 0,0 0 0,0 0 0,0 0 0,0 0 0,1 0 0,0 0 0,0 0 0,0 0 0,1 0 0,1 6 0,-1-5 0,1 1 0,-1 0 0,1 0 0,1-1 0,-1 1 0,1-1 0,1 0 0,-1 0 0,1 0 0,0 0 0,0-1 0,0 1 0,1-1 0,0 0 0,0-1 0,0 1 0,1-1 0,0 0 0,-1 0 0,1-1 0,1 1 0,6 2 0,-6-4 0,0 0 0,0 0 0,1-1 0,-1 0 0,0 0 0,1 0 0,-1-1 0,1 0 0,-1-1 0,0 0 0,1 0 0,-1 0 0,0-1 0,0 0 0,0 0 0,0-1 0,0 0 0,0 0 0,-1-1 0,1 0 0,-1 0 0,0 0 0,0-1 0,-1 0 0,1 0 0,-1 0 0,0-1 0,-1 0 0,1 0 0,-1 0 0,0 0 0,-1-1 0,0 1 0,0-1 0,0 0 0,2-9 0,0-7 0,0-1 0,-2 1 0,-1 0 0,-1-1 0,-2-26 0,-2 10 0,-2-1 0,-11-43 0,16 82 0,-2-6 0,0 0 0,0 1 0,0-1 0,-1 1 0,-6-13 0,9 20 0,0 0 0,0 0 0,-1-1 0,1 1 0,0 0 0,0 0 0,0 0 0,0-1 0,0 1 0,0 0 0,-1 0 0,1 0 0,0 0 0,0-1 0,0 1 0,0 0 0,-1 0 0,1 0 0,0 0 0,0 0 0,0 0 0,-1 0 0,1 0 0,0-1 0,0 1 0,-1 0 0,1 0 0,0 0 0,0 0 0,0 0 0,-1 0 0,1 0 0,0 0 0,0 0 0,-1 0 0,1 0 0,0 1 0,0-1 0,0 0 0,-1 0 0,-4 11 0,1 17 0,2 7 0,1 0 0,2 0 0,2 0 0,1 0 0,2-1 0,1 1 0,2-1 0,1-1 0,1 0 0,2 0 0,26 46 0,-22-54-1365,-3-8-5461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0.085"/>
    </inkml:context>
    <inkml:brush xml:id="br0">
      <inkml:brushProperty name="width" value="0.05" units="cm"/>
      <inkml:brushProperty name="height" value="0.05" units="cm"/>
    </inkml:brush>
  </inkml:definitions>
  <inkml:trace contextRef="#ctx0" brushRef="#br0">5576 907 24575,'-12'-33'-26,"-2"1"1,-2 1-1,0 0 0,-3 1 0,0 1 0,-2 0 0,0 2 0,-35-33 0,12 18-60,-1 3 0,-3 1-1,-1 2 1,-54-29-1,13 16-462,-1 4-1,-161-55 1,119 59-151,-199-35 1,87 42-46,-467-5 0,-133 86-1584,616-14 2296,-371 100 1,462-90-450,-180 81 1,217-75 378,2 3 0,-126 90-1,159-93 112,1 3 0,3 3 0,-101 115-1,122-119 3,2 2 0,2 2-1,3 1 1,2 2-1,-33 85 1,48-98 47,2 0 0,2 1-1,2 0 1,2 1 0,3 0 0,1 1 0,2-1 0,5 64 0,2-70-30,2 0 1,1 0 0,2-1-1,2 0 1,2-1-1,1-1 1,2 0-1,2 0 1,43 66 0,-24-54 27,2-1 0,2-2 1,2-2-1,2-1 0,2-3 0,77 53 1,-25-30 73,3-5 0,166 72 0,-86-59-345,2-8-1,3-7 1,310 50-1,-190-65-215,478 4-1,-516-48 460,-1-11 0,323-58 0,-423 40-229,-1-9 1,-3-6-1,-2-7 0,251-121 0,-312 122 138,-3-4 0,-2-4 0,169-141 0,-217 157 181,-1-1-1,-2-2 0,-3-3 1,-2-1-1,-2-1 1,-2-3-1,-3-1 0,33-76 1,-51 96-106,-2-1 1,-1-1 0,-2 1-1,-2-2 1,-1 0-1,-2 1 1,-2-2 0,-2 1-1,-1 0 1,-2 0 0,-1 0-1,-3 0 1,-1 0-1,-1 1 1,-20-52 0,5 35 84,-2 1 1,-3 1 0,-2 1 0,-2 2-1,-2 1 1,-69-75 0,30 49 129,-3 3-1,-167-123 1,139 124-220,-3 6-1,-2 3 0,-3 6 1,-129-45-1,144 67-27,-1 4-1,-1 5 1,-1 5-1,-2 3 1,-142-4-1,91 21-515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1.598"/>
    </inkml:context>
    <inkml:brush xml:id="br0">
      <inkml:brushProperty name="width" value="0.05" units="cm"/>
      <inkml:brushProperty name="height" value="0.05" units="cm"/>
    </inkml:brush>
  </inkml:definitions>
  <inkml:trace contextRef="#ctx0" brushRef="#br0">10233 866 24575,'-1'-14'0,"0"0"0,-2 1 0,0-1 0,0 0 0,-2 1 0,-5-14 0,4 10 0,0 1 0,1-1 0,-4-24 0,3-12 0,-2 1 0,-2-1 0,-3 2 0,-32-82 0,36 112 0,-1 1 0,-1 0 0,-1 1 0,-1 0 0,-24-27 0,25 33 0,0 2 0,0 0 0,-2 0 0,1 1 0,-1 1 0,-1 0 0,1 1 0,-24-9 0,-16-2 0,0 3 0,-1 2 0,-1 3 0,-66-6 0,103 15 0,-1 1 0,-32 2 0,44 0 0,-1 1 0,1-1 0,0 2 0,-1-1 0,1 1 0,0 0 0,0 1 0,-10 6 0,-29 18 0,-1-1 0,-2-3 0,0-3 0,-1-1 0,-1-3 0,-64 13 0,-665 93-242,-8-43-302,335-37 201,228-20 195,-1885 179-933,1256-157 1024,-1-38 369,84 25 1371,398-10-1263,324-19-420,-464 13 0,-581-17 0,1056-2-1365,23-1-5461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1.894"/>
    </inkml:context>
    <inkml:brush xml:id="br0">
      <inkml:brushProperty name="width" value="0.05" units="cm"/>
      <inkml:brushProperty name="height" value="0.05" units="cm"/>
    </inkml:brush>
  </inkml:definitions>
  <inkml:trace contextRef="#ctx0" brushRef="#br0">371 172 24575,'8'-5'0,"-1"0"0,1-1 0,-1 0 0,0-1 0,-1 0 0,9-10 0,5-5 0,-1 1 0,-10 11 0,1 0 0,0 0 0,0 0 0,1 1 0,21-13 0,-31 21 0,0 1 0,0-1 0,0 1 0,1-1 0,-1 1 0,0-1 0,0 1 0,0 0 0,0 0 0,0-1 0,0 1 0,1 0 0,-1 0 0,0 0 0,0 0 0,0 1 0,0-1 0,1 0 0,0 1 0,-1-1 0,0 1 0,0-1 0,-1 1 0,1 0 0,0-1 0,-1 1 0,1 0 0,-1 0 0,1-1 0,-1 1 0,1 0 0,-1 0 0,1 0 0,-1 0 0,0 0 0,1-1 0,-1 1 0,0 2 0,1 2 0,-1 0 0,0 0 0,0 0 0,0 1 0,-1-1 0,0 0 0,-2 9 0,-8 17 0,-2-1 0,0 0 0,-2-1 0,-23 34 0,-83 104 0,37-64 0,-146 139 0,219-232 0,5-5 0,0 0 0,1 1 0,-1-1 0,1 1 0,0 1 0,-5 8 0,10-15 0,0 0 0,0 0 0,0 1 0,0-1 0,0 0 0,-1 1 0,1-1 0,0 0 0,0 1 0,0-1 0,0 0 0,0 0 0,0 1 0,0-1 0,0 0 0,0 1 0,0-1 0,0 0 0,0 1 0,0-1 0,1 0 0,-1 1 0,0-1 0,0 0 0,0 0 0,0 1 0,0-1 0,1 0 0,-1 1 0,0-1 0,0 0 0,1 0 0,-1 1 0,14 3 0,21-6 0,-30 2 0,26-3 0,1 3 0,-1 0 0,0 2 0,43 7 0,-53-4 0,1 1 0,-1 0 0,0 2 0,-1 0 0,0 1 0,0 1 0,20 14 0,-10-1-455,-1 0 0,51 52 0,-23-12-6371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5.007"/>
    </inkml:context>
    <inkml:brush xml:id="br0">
      <inkml:brushProperty name="width" value="0.05" units="cm"/>
      <inkml:brushProperty name="height" value="0.05" units="cm"/>
    </inkml:brush>
  </inkml:definitions>
  <inkml:trace contextRef="#ctx0" brushRef="#br0">76 150 24575,'0'-138'0,"-4"147"0,-1-1 0,1 1 0,-4 12 0,-6 25 0,2 0 0,2 1 0,-4 49 0,11-69 0,2 1 0,1-1 0,1 1 0,1-1 0,2 1 0,11 45 0,-13-65 0,1-1 0,0 0 0,0 0 0,1 0 0,-1 0 0,1-1 0,1 1 0,-1-1 0,1 0 0,1 0 0,-1-1 0,1 0 0,-1 0 0,11 7 0,-11-10 0,0 1 0,0-1 0,0 1 0,0-1 0,0-1 0,0 1 0,1-1 0,-1 0 0,1 0 0,-1-1 0,1 1 0,-1-1 0,1-1 0,-1 1 0,1-1 0,-1 0 0,1 0 0,-1 0 0,1-1 0,8-4 0,0-1 0,-1 0 0,-1-1 0,1-1 0,-2 0 0,1-1 0,-1 0 0,0-1 0,-1 0 0,12-18 0,9-15 0,30-58 0,-60 101 0,15-30 0,-10 19 0,0 0 0,0 0 0,1 1 0,1 0 0,0 0 0,17-16 0,-25 26 0,1 0 0,0 1 0,-1-1 0,1 0 0,0 1 0,0-1 0,-1 1 0,1-1 0,0 1 0,0 0 0,0-1 0,0 1 0,0 0 0,0 0 0,-1-1 0,1 1 0,0 0 0,0 0 0,0 0 0,0 0 0,0 0 0,0 0 0,0 1 0,0-1 0,0 0 0,1 1 0,-1 0 0,1 0 0,-1 0 0,0 0 0,0 0 0,1 1 0,-1-1 0,0 0 0,0 1 0,0-1 0,-1 1 0,1-1 0,0 1 0,0 2 0,3 8 0,-1 0 0,0 0 0,1 16 0,-3-21 0,8 64 0,12 71 0,-17-120 0,2-1 0,0-1 0,1 1 0,14 28 0,-18-44 0,-1-1 0,1 1 0,0-1 0,0 0 0,0 0 0,1 0 0,-1 0 0,1 0 0,0-1 0,0 1 0,0-1 0,1 0 0,-1-1 0,1 1 0,-1-1 0,1 0 0,8 3 0,-7-4 0,0 0 0,0-1 0,0 1 0,0-1 0,0 0 0,0-1 0,0 0 0,0 0 0,0 0 0,0 0 0,0-1 0,0 0 0,-1 0 0,11-7 0,-2 1 0,0-2 0,-1 0 0,0 0 0,-1-1 0,0-1 0,-1 0 0,0 0 0,-1-1 0,0-1 0,-1 0 0,0 0 0,10-25 0,-6 8 0,-1 0 0,-2-1 0,0-1 0,-3 1 0,5-43 0,-9 51 0,-2 1 0,-1 0 0,-1 0 0,-5-38 0,4 51 0,0 0 0,-1-1 0,0 1 0,0 0 0,-1 0 0,-1 1 0,1-1 0,-1 1 0,-1 0 0,0 0 0,0 0 0,-10-9 0,13 15-47,-1 0 0,1 0 0,-1 0 0,0 0 0,0 1 0,0 0 0,0 0 0,0 0 0,0 0-1,0 0 1,-1 1 0,1 0 0,-1 0 0,1 0 0,-1 0 0,1 1 0,-1 0 0,1 0 0,-1 0 0,1 0 0,-1 1 0,1 0-1,-1 0 1,1 0 0,-1 0 0,1 1 0,0 0 0,-7 3 0,-10 12-6779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5.751"/>
    </inkml:context>
    <inkml:brush xml:id="br0">
      <inkml:brushProperty name="width" value="0.05" units="cm"/>
      <inkml:brushProperty name="height" value="0.05" units="cm"/>
    </inkml:brush>
  </inkml:definitions>
  <inkml:trace contextRef="#ctx0" brushRef="#br0">57 376 24575,'-4'0'0,"0"1"0,1 0 0,-1-1 0,0 1 0,1 1 0,-1-1 0,0 0 0,-4 3 0,7-3 0,0-1 0,0 1 0,0-1 0,0 1 0,0 0 0,0-1 0,0 1 0,0 0 0,0-1 0,1 1 0,-1 0 0,0 0 0,0 0 0,1 0 0,-1 0 0,0 0 0,1 0 0,-1 0 0,1 0 0,-1 0 0,1 0 0,0 0 0,0 1 0,-1-1 0,1 0 0,0 0 0,0 0 0,0 0 0,0 3 0,2-1 0,-1 0 0,1 0 0,0 0 0,0 0 0,0-1 0,1 1 0,-1 0 0,1-1 0,-1 1 0,1-1 0,0 0 0,0 0 0,0 0 0,0-1 0,6 4 0,2 0 0,1-1 0,0 0 0,14 3 0,-18-5 0,0 0 0,0-1 0,0 0 0,1-1 0,-1 1 0,0-2 0,0 1 0,1-1 0,-1 0 0,9-3 0,-13 3 0,0-1 0,0 0 0,-1 0 0,1 0 0,0 0 0,-1 0 0,1-1 0,-1 0 0,0 0 0,1 0 0,-2 0 0,1 0 0,0-1 0,-1 1 0,1-1 0,-1 1 0,0-1 0,0 0 0,0 0 0,-1 0 0,2-5 0,0-2 0,-1-1 0,0 0 0,-1 0 0,0 0 0,-1-1 0,0 1 0,-1 0 0,0 0 0,-1 0 0,-4-16 0,4 22 0,0 0 0,0 1 0,-1-1 0,1 0 0,-1 1 0,0 0 0,-1 0 0,1 0 0,-9-9 0,9 11 0,0 1 0,0 0 0,0 0 0,0 0 0,-1 0 0,1 0 0,0 1 0,-1-1 0,1 1 0,-1 0 0,0 0 0,1 0 0,-1 0 0,0 1 0,1 0 0,-1 0 0,-5 0 0,3 1 0,0 0 0,0 0 0,0 1 0,0 0 0,1 0 0,-1 1 0,0-1 0,1 1 0,0 0 0,0 1 0,0-1 0,0 1 0,0 0 0,1 0 0,0 0 0,0 1 0,0 0 0,0 0 0,1 0 0,0 0 0,-4 8 0,-1 3 0,0 0 0,1 1 0,1 0 0,1 1 0,-6 34 0,9-35 0,0 0 0,1 0 0,1 0 0,0 0 0,2 0 0,0-1 0,0 1 0,2 0 0,0-1 0,1 1 0,11 24 0,-10-29 0,0-1 0,1 0 0,0 0 0,0 0 0,2-1 0,-1 0 0,1-1 0,0 0 0,1 0 0,0-1 0,1-1 0,0 1 0,0-2 0,0 1 0,22 7 0,-19-9 0,-1-1 0,1 0 0,0-1 0,0-1 0,0 0 0,1-1 0,-1-1 0,0 0 0,0 0 0,1-2 0,-1 0 0,0 0 0,24-9 0,-28 8 0,0-1 0,1-1 0,-2 0 0,1 0 0,0-1 0,-1 0 0,0-1 0,-1 0 0,1 0 0,-1-1 0,-1 0 0,1 0 0,-2-1 0,1 0 0,-1 0 0,0-1 0,-1 0 0,5-12 0,-3 2 0,-1-1 0,-1-1 0,-1 1 0,-1-1 0,-1 1 0,-1-1 0,-1 0 0,-4-36 0,-4 1 0,-2 1 0,-19-58 0,29 113 0,-50-154 0,43 142 0,2 12 0,4 3 0,0-1 0,1 1 0,-1 0 0,1 0 0,-1 0 0,1 0 0,0 0 0,0 0 0,0 0 0,0 2 0,3 39 0,2 1 0,2-1 0,13 44 0,-4-16 0,48 290 0,-64-369 0,-1 1 0,2 0 0,-1 0 0,1-1 0,0 1 0,0 0 0,1 0 0,2-8 0,3-5 0,15-29 0,-16 37 0,1-1 0,0 2 0,1-1 0,0 1 0,1 0 0,0 1 0,17-15 0,-23 22 0,0 0 0,1 1 0,-1-1 0,1 1 0,0 0 0,-1 0 0,1 0 0,0 0 0,0 1 0,0 0 0,1-1 0,-1 2 0,0-1 0,0 0 0,1 1 0,-1 0 0,0 0 0,0 0 0,1 0 0,-1 1 0,0-1 0,0 1 0,1 0 0,-1 1 0,0-1 0,0 1 0,0 0 0,5 3 0,-4-1 0,1 1 0,-1-1 0,0 1 0,0 0 0,0 1 0,-1-1 0,0 1 0,0 0 0,0 0 0,-1 0 0,0 1 0,0-1 0,-1 1 0,1 0 0,-1 0 0,-1-1 0,2 13 0,-2-9 0,0 1 0,0 0 0,-1 0 0,0 0 0,-1 0 0,-1-1 0,0 1 0,0 0 0,-1-1 0,-7 19 0,6-22-41,1 0 0,-2 0-1,1-1 1,-1 1-1,0-1 1,0 0 0,-1-1-1,0 1 1,0-1 0,0-1-1,0 1 1,-1-1-1,0 0 1,0 0 0,0-1-1,0 0 1,-1 0 0,1 0-1,-1-1 1,1-1-1,-1 1 1,0-1 0,0 0-1,0-1 1,0 0 0,0 0-1,1-1 1,-1 0-1,0 0 1,0-1 0,1 0-1,-10-4 1,-13-7-6785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6.109"/>
    </inkml:context>
    <inkml:brush xml:id="br0">
      <inkml:brushProperty name="width" value="0.05" units="cm"/>
      <inkml:brushProperty name="height" value="0.05" units="cm"/>
    </inkml:brush>
  </inkml:definitions>
  <inkml:trace contextRef="#ctx0" brushRef="#br0">304 238 24575,'3'-6'0,"-1"0"0,-1-1 0,1 1 0,-1 0 0,0 0 0,0-1 0,-1 1 0,0-1 0,0 1 0,-1 0 0,1-1 0,-1 1 0,-1 0 0,1-1 0,-1 1 0,0 0 0,-1 0 0,1 1 0,-1-1 0,0 0 0,-8-9 0,6 7 0,0 1 0,-1 0 0,0 0 0,0 0 0,-1 1 0,0 0 0,0 0 0,0 1 0,0 0 0,-1 0 0,0 1 0,0 0 0,-1 0 0,-15-4 0,20 7 0,1 0 0,0 0 0,0 1 0,0 0 0,-1-1 0,1 1 0,0 1 0,0-1 0,-1 0 0,1 1 0,0-1 0,0 1 0,0 0 0,0 0 0,0 1 0,0-1 0,0 0 0,0 1 0,0 0 0,1 0 0,-1 0 0,1 0 0,-1 0 0,1 0 0,0 1 0,-4 4 0,3-2 0,0 1 0,0-1 0,1 1 0,0-1 0,0 1 0,1 0 0,0 0 0,0-1 0,0 1 0,0 0 0,1 0 0,0 0 0,1 0 0,0 7 0,1-1 0,1 1 0,0-1 0,1 0 0,0 0 0,1 0 0,0 0 0,1-1 0,0 0 0,1 0 0,15 18 0,6 2 0,1-1 0,34 26 0,-37-34 0,0 1 0,-2 0 0,35 46 0,-56-66 0,-1 1 0,0-1 0,1 1 0,-1 0 0,0-1 0,-1 1 0,1 0 0,-1 0 0,1 0 0,-1 0 0,-1 0 0,1 1 0,0-1 0,-1 0 0,0 0 0,0 0 0,0 1 0,-1-1 0,1 0 0,-1 0 0,0 0 0,0 0 0,-1 0 0,1 0 0,-1 0 0,0 0 0,0 0 0,0-1 0,0 1 0,-1-1 0,1 0 0,-1 1 0,0-1 0,0 0 0,0 0 0,0-1 0,-1 1 0,-4 2 0,-6 4 38,0-1 0,0-1 0,0 0 0,-1-1 0,-1-1 0,1 0 0,0-1 0,-27 3 0,28-5-194,0 0 1,0-2 0,0 0 0,0 0 0,1-1 0,-1-1 0,0 0-1,0-1 1,1-1 0,-17-6 0,-1-6-6671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6.733"/>
    </inkml:context>
    <inkml:brush xml:id="br0">
      <inkml:brushProperty name="width" value="0.05" units="cm"/>
      <inkml:brushProperty name="height" value="0.05" units="cm"/>
    </inkml:brush>
  </inkml:definitions>
  <inkml:trace contextRef="#ctx0" brushRef="#br0">0 152 24575,'61'51'0,"-44"-35"0,0 0 0,-1 1 0,21 27 0,-29-34 0,-2 1 0,1-1 0,-1 1 0,-1 0 0,0 1 0,0-1 0,-2 1 0,5 16 0,-8-26 0,1 0 0,-1 0 0,0 0 0,0 0 0,0 0 0,0 0 0,0 0 0,0 0 0,0 0 0,-1 0 0,1 0 0,-1 0 0,0 0 0,1 0 0,-3 3 0,3-4 0,-1 0 0,0-1 0,0 1 0,1 0 0,-1 0 0,0 0 0,0-1 0,0 1 0,0-1 0,0 1 0,0 0 0,0-1 0,0 0 0,-1 1 0,1-1 0,0 0 0,0 1 0,0-1 0,0 0 0,-2 0 0,0 0 0,-1-1 0,1 1 0,-1-1 0,1 0 0,-1 0 0,1 0 0,-1 0 0,1-1 0,0 1 0,0-1 0,0 0 0,0 0 0,0 0 0,0 0 0,1-1 0,-4-2 0,1-1 0,0-1 0,0 0 0,1 0 0,0 0 0,0 0 0,1-1 0,0 1 0,0-1 0,0 0 0,1 0 0,1 0 0,-1 0 0,1 0 0,0-1 0,1 1 0,0 0 0,1-9 0,1 2 0,0 0 0,1 1 0,1 0 0,0 0 0,0 0 0,2 0 0,0 0 0,13-21 0,-11 22 0,1 0 0,1 1 0,0 0 0,1 0 0,21-17 0,-25 24 0,-1 0 0,1 0 0,0 1 0,0 0 0,1 0 0,-1 1 0,1 0 0,-1 0 0,1 1 0,0 0 0,0 0 0,15 0 0,-18 2 0,0 1 0,1 0 0,-1 0 0,0 1 0,0 0 0,0-1 0,0 2 0,0-1 0,0 0 0,-1 1 0,1 0 0,-1 0 0,5 4 0,3 4 0,0 0 0,22 26 0,-20-18 0,0 1 0,-1 1 0,-1 0 0,14 33 0,24 95 0,-49-146 0,1 1 0,-1 0 0,0 0 0,1 0 0,0-1 0,4 7 0,-6-10 0,0 1 0,1-1 0,-1 0 0,0 1 0,1-1 0,-1 0 0,0 1 0,1-1 0,-1 0 0,1 0 0,-1 1 0,0-1 0,1 0 0,-1 0 0,1 0 0,-1 0 0,1 0 0,-1 0 0,1 0 0,-1 0 0,0 0 0,1 0 0,-1 0 0,1 0 0,0 0 0,0 0 0,0-1 0,0 0 0,0 0 0,0 1 0,0-1 0,0 0 0,0 0 0,0 0 0,0 0 0,0 0 0,-1 0 0,1 0 0,0 0 0,0-2 0,62-125 0,2-5 0,-64 131 10,-1 1-1,1 0 1,0 0 0,0 0-1,0 0 1,0 0 0,-1 0-1,1 0 1,0 0-1,1 1 1,-1-1 0,0 0-1,0 1 1,0-1 0,0 0-1,1 1 1,-1 0-1,0-1 1,0 1 0,1 0-1,-1-1 1,0 1-1,1 0 1,-1 0 0,0 0-1,1 0 1,-1 0 0,2 1-1,3 0-51,1 1-1,0 1 1,-1-1-1,10 6 1,13 4-1390,-13-8-5394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7.231"/>
    </inkml:context>
    <inkml:brush xml:id="br0">
      <inkml:brushProperty name="width" value="0.05" units="cm"/>
      <inkml:brushProperty name="height" value="0.05" units="cm"/>
    </inkml:brush>
  </inkml:definitions>
  <inkml:trace contextRef="#ctx0" brushRef="#br0">3963 440 24575,'0'-9'0,"-1"1"0,0-1 0,0 1 0,-1 0 0,0 0 0,0 0 0,-1 0 0,0 0 0,-1 0 0,0 0 0,0 1 0,0 0 0,-1 0 0,0 0 0,-1 1 0,1-1 0,-1 1 0,0 0 0,-1 1 0,1 0 0,-12-7 0,-9-4 0,0 2 0,-1 1 0,0 1 0,-49-13 0,-45-9-565,-172-23 0,-132 6-1010,-440-1-826,647 53 2411,-425 57 0,530-38 8,1 5 1,-161 57-1,224-63-115,1 1-1,1 3 1,1 2 0,1 2-1,2 2 1,0 2-1,-63 59 1,89-71 78,0 1 1,1 0-1,1 1 0,1 1 1,1 0-1,1 1 0,1 0 0,-15 44 1,21-48 51,1 0 1,1 0 0,0 0-1,2 1 1,0-1-1,1 1 1,1-1 0,1 1-1,1-1 1,0 0 0,2 1-1,8 26 1,-2-18-25,1-1 0,2 0 1,1-1-1,0 0 0,2-1 0,2-1 1,0-1-1,1 0 0,31 28 0,-3-9 28,1-3-1,2-2 1,81 47-1,-13-22-59,2-4-1,210 69 0,272 36-60,66-42 84,7-76 0,-567-46-44,0-5-1,159-28 1,-216 23-18,-1-2 0,81-33 1,-99 31 49,-1 0-1,0-2 1,-2-1 0,51-41 0,-58 40-2,0-2 0,-2-1 0,0-1 0,-2 0 0,0-1 0,-2-1 0,0-1 0,-2 0 1,14-35-1,-15 25 8,-2 0 1,-1 0 0,-2-1-1,-1 0 1,-2-1 0,0-67-1,-7 54 17,-2 1-1,-2 0 0,-2 0 0,-2 1 0,-3 0 0,-1 0 0,-3 2 0,-2 0 0,-2 1 0,-2 1 0,-36-55 0,28 58-4,-2 1-1,-2 1 0,-1 2 0,-2 1 0,-2 2 0,-1 2 0,-1 2 0,-2 2 0,-1 1 0,-90-39 0,71 41-58,-1 3 0,-2 3 1,0 3-1,-1 2 0,0 4 0,-1 2 1,-118 2-1,32 13-1879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2.356"/>
    </inkml:context>
    <inkml:brush xml:id="br0">
      <inkml:brushProperty name="width" value="0.05" units="cm"/>
      <inkml:brushProperty name="height" value="0.05" units="cm"/>
    </inkml:brush>
  </inkml:definitions>
  <inkml:trace contextRef="#ctx0" brushRef="#br0">202 605 24575,'6'-6'0,"0"2"0,-1-1 0,0 0 0,-1 0 0,1-1 0,6-10 0,-10 14 0,0 0 0,0-1 0,-1 1 0,1 0 0,0 0 0,-1 0 0,0-1 0,0 1 0,1 0 0,-1 0 0,-1-1 0,1 1 0,0 0 0,0 0 0,-1-1 0,1 1 0,-1 0 0,0 0 0,0 0 0,0 0 0,0 0 0,-2-4 0,1 4 0,1 0 0,-1-1 0,0 1 0,0 0 0,0 0 0,0 0 0,-1 0 0,1 0 0,0 1 0,-1-1 0,1 1 0,-1 0 0,1-1 0,-1 1 0,0 0 0,0 0 0,1 1 0,-1-1 0,0 1 0,0-1 0,0 1 0,0 0 0,0 0 0,0 0 0,1 0 0,-1 1 0,0-1 0,0 1 0,0 0 0,1 0 0,-5 1 0,-1 1 0,-1 1 0,1 0 0,0 0 0,1 1 0,-1 0 0,1 0 0,0 0 0,-12 13 0,10-9 0,2 1 0,-1 0 0,1 0 0,1 1 0,0 0 0,0 0 0,1 0 0,1 1 0,0-1 0,-3 14 0,5-18 0,1 1 0,0-1 0,0 0 0,1 1 0,0-1 0,0 0 0,1 1 0,0-1 0,0 0 0,1 0 0,0 1 0,0-1 0,0-1 0,1 1 0,0 0 0,1-1 0,-1 1 0,7 7 0,-7-11 0,0 1 0,1-1 0,-1 0 0,1 0 0,0 0 0,0 0 0,0-1 0,0 1 0,1-1 0,-1 0 0,0-1 0,1 1 0,0-1 0,-1 0 0,1 0 0,0 0 0,0 0 0,-1-1 0,1 0 0,0 0 0,0 0 0,0-1 0,-1 0 0,1 1 0,6-4 0,2 1 0,0-2 0,0 1 0,0-2 0,-1 0 0,0 0 0,0-1 0,20-17 0,-16 10 0,-1 0 0,0-2 0,-1 0 0,-1-1 0,-1 0 0,0 0 0,-1-2 0,-1 1 0,-1-1 0,-1-1 0,0 0 0,-1 0 0,-1 0 0,5-39 0,-7 28 0,-2 0 0,0 1 0,-3-1 0,0 0 0,-2 1 0,-1-1 0,-2 1 0,0 0 0,-19-48 0,19 62 0,-17-30 0,21 40 0,-2 2 0,1-1 0,0 0 0,-1 1 0,0 0 0,0 0 0,0 0 0,-1 0 0,-6-4 0,9 7 0,1 0 0,0 0 0,0 1 0,-1-1 0,1 0 0,0 1 0,-1-1 0,1 1 0,0 0 0,-1-1 0,1 1 0,-1 0 0,1 0 0,0 0 0,-1 0 0,1 0 0,-1 0 0,1 0 0,0 1 0,-1-1 0,1 1 0,-1-1 0,1 1 0,0-1 0,-1 1 0,1-1 0,0 1 0,0 0 0,0 0 0,0 0 0,-1 0 0,1 0 0,0 0 0,1 0 0,-1 0 0,0 0 0,0 0 0,0 0 0,1 1 0,-1-1 0,0 2 0,-3 5 0,1 0 0,0 0 0,1 1 0,0-1 0,-2 16 0,0 17 0,2 1 0,2 0 0,10 81 0,36 128 0,-24-146 0,-4-14-1365,-2-12-5461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8.431"/>
    </inkml:context>
    <inkml:brush xml:id="br0">
      <inkml:brushProperty name="width" value="0.05" units="cm"/>
      <inkml:brushProperty name="height" value="0.05" units="cm"/>
    </inkml:brush>
  </inkml:definitions>
  <inkml:trace contextRef="#ctx0" brushRef="#br0">18514 77 24575,'6'-5'0,"1"0"0,0 0 0,0 1 0,0 0 0,0 0 0,1 1 0,0 0 0,12-3 0,22-10 0,-42 16 0,1-1 0,0 1 0,-1 0 0,1 0 0,-1 0 0,1-1 0,-1 1 0,1 0 0,-1-1 0,1 1 0,-1 0 0,1-1 0,-1 1 0,1-1 0,-1 1 0,1-1 0,-1 1 0,0-1 0,1 1 0,-1-1 0,0 1 0,1-1 0,-1 1 0,0-1 0,0 0 0,0 0 0,-1 1 0,1-1 0,-1 1 0,1-1 0,-1 1 0,1-1 0,-1 1 0,1 0 0,-1-1 0,0 1 0,1 0 0,-1 0 0,0-1 0,1 1 0,-1 0 0,0 0 0,1 0 0,-2 0 0,-40-3 0,39 3 0,-636-1-440,291 3 65,-26-2-364,-2420 22-5851,1723 6 5073,-592 15 1364,1-24 189,1198-18-117,-1247-4-530,1071-5 1049,-256-1 899,1 30-549,612-7-1130,-949 63 2520,726-29-2178,-878 73 0,916-92-218,-233 9 4377,466-25-2191,-177-7-1806,393-5-162,1 1 0,-25 5 0,24-4 0,0 0 0,-20 0 0,3-3-1365,20 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48.698"/>
    </inkml:context>
    <inkml:brush xml:id="br0">
      <inkml:brushProperty name="width" value="0.05" units="cm"/>
      <inkml:brushProperty name="height" value="0.05" units="cm"/>
    </inkml:brush>
  </inkml:definitions>
  <inkml:trace contextRef="#ctx0" brushRef="#br0">455 196 24575,'7'-11'0,"0"0"0,1 1 0,0 0 0,16-14 0,-3 1 0,77-83 0,-202 198 0,-133 92 0,48-41 0,185-140 0,-10 7 0,1 1 0,1 0 0,0 1 0,-19 23 0,30-33 0,0-1 0,0 1 0,-1 0 0,1 0 0,0 0 0,0 0 0,1 1 0,-1-1 0,0 0 0,1 0 0,-1 0 0,1 1 0,0-1 0,0 0 0,0 0 0,0 1 0,0-1 0,0 0 0,1 0 0,-1 1 0,1-1 0,-1 0 0,1 0 0,0 0 0,0 0 0,0 0 0,0 0 0,0 0 0,1 0 0,-1 0 0,0 0 0,1-1 0,-1 1 0,1-1 0,0 1 0,2 1 0,7 5 0,0-1 0,1 0 0,-1-1 0,26 9 0,62 20-119,137 28-1,-161-45-1006,35 9-5700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1.780"/>
    </inkml:context>
    <inkml:brush xml:id="br0">
      <inkml:brushProperty name="width" value="0.05" units="cm"/>
      <inkml:brushProperty name="height" value="0.05" units="cm"/>
    </inkml:brush>
  </inkml:definitions>
  <inkml:trace contextRef="#ctx0" brushRef="#br0">525 294 24575,'1'-2'0,"-1"-1"0,1 1 0,-1-1 0,1 1 0,0-1 0,0 1 0,0-1 0,0 1 0,0 0 0,1 0 0,2-5 0,23-23 0,-19 21 0,7-7 0,44-53 0,-53 62 0,-1-1 0,0 0 0,0-1 0,-1 1 0,0-1 0,0 0 0,2-12 0,-5 20 0,-1-1 0,1 0 0,-1 1 0,0-1 0,0 0 0,0 0 0,0 1 0,0-1 0,0 0 0,0 0 0,0 1 0,-1-1 0,1 0 0,-1 1 0,1-1 0,-1 0 0,0 1 0,0-1 0,0 1 0,0-1 0,0 1 0,0-1 0,-1-1 0,-1 1 0,1 1 0,-1-1 0,0 0 0,0 1 0,0-1 0,0 1 0,0 0 0,0 0 0,0 0 0,0 1 0,-6-1 0,-7 0 0,1 0 0,0 2 0,-1 0 0,-16 4 0,-10 2 0,1 2 0,-57 21 0,78-22 0,-1 1 0,2 0 0,-1 1 0,1 2 0,1 0 0,-25 21 0,37-28 0,0 0 0,1 1 0,0 0 0,0 0 0,0 0 0,1 1 0,0 0 0,0 0 0,1 0 0,-1 0 0,2 0 0,-3 9 0,4-10 0,0 0 0,0 0 0,1 0 0,-1 0 0,2 1 0,-1-1 0,1 0 0,0 0 0,0 0 0,0 0 0,1 0 0,0 0 0,0 0 0,1-1 0,5 10 0,0-2 0,1-1 0,1 0 0,0-1 0,1 0 0,0 0 0,0-1 0,1-1 0,0 0 0,1 0 0,0-2 0,17 9 0,21 6 0,90 28 0,-106-39 0,-34-11 0,26 11 0,-19-4 0,-8-7 0,0 1 0,0-1 0,0 0 0,0 1 0,0-1 0,0 0 0,0 0 0,0 1 0,0-1 0,0 0 0,-1 0 0,1 1 0,0-1 0,0 0 0,0 0 0,0 1 0,-1-1 0,1 0 0,0 0 0,0 1 0,0-1 0,-1 0 0,1 0 0,0 0 0,0 0 0,-1 0 0,1 1 0,0-1 0,-1 0 0,1 0 0,0 0 0,0 0 0,-1 0 0,1 0 0,-11 3 0,0 0 0,0-1 0,0-1 0,-1 0 0,-12 0 0,-15 1 0,-160 27 0,170-23 0,0 1 0,0 2 0,1 0 0,-46 24 0,68-30 0,1 1 0,0-1 0,-1 1 0,1 0 0,1 0 0,-1 0 0,1 0 0,-1 1 0,-3 6 0,7-9 0,0 0 0,0 0 0,0-1 0,0 1 0,0 0 0,1 0 0,-1 0 0,1 0 0,-1 0 0,1 0 0,0 0 0,0 0 0,0 0 0,0 0 0,0 0 0,0 0 0,1 0 0,-1 0 0,1 0 0,-1 0 0,1 0 0,0-1 0,-1 1 0,1 0 0,0 0 0,0-1 0,1 1 0,-1 0 0,0-1 0,0 1 0,1-1 0,1 2 0,6 4 0,0 0 0,1 0 0,-1-1 0,1-1 0,0 1 0,0-2 0,1 1 0,-1-2 0,21 5 0,12 1 0,50 4 0,-13-7-341,1-4 0,-1-3-1,96-14 1,-86 3-6485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2.092"/>
    </inkml:context>
    <inkml:brush xml:id="br0">
      <inkml:brushProperty name="width" value="0.05" units="cm"/>
      <inkml:brushProperty name="height" value="0.05" units="cm"/>
    </inkml:brush>
  </inkml:definitions>
  <inkml:trace contextRef="#ctx0" brushRef="#br0">369 203 24575,'17'-6'0,"11"-3"0,28-14 0,-49 20 0,0 0 0,-1-1 0,0 0 0,0 0 0,0-1 0,0 0 0,0 0 0,-1 0 0,7-9 0,-11 12 0,0 1 0,0-1 0,0 1 0,0-1 0,-1 0 0,1 1 0,-1-1 0,1 0 0,-1 1 0,0-1 0,1 0 0,-1 0 0,0 1 0,0-1 0,0 0 0,0 0 0,-1 1 0,1-1 0,0 0 0,-1 0 0,0 1 0,1-1 0,-1 0 0,0 1 0,1-1 0,-1 1 0,0-1 0,0 1 0,0-1 0,-1 1 0,1 0 0,0 0 0,0-1 0,-1 1 0,1 0 0,-1 0 0,-1-1 0,-5-3 0,0 0 0,0 0 0,-1 1 0,1 0 0,-17-4 0,2 2 0,-1 1 0,1 1 0,-1 1 0,0 1 0,0 1 0,-30 2 0,39 1 0,0-1 0,-1 2 0,1 0 0,0 1 0,0 0 0,1 1 0,-1 1 0,1 1 0,0-1 0,-22 16 0,30-17 0,0 1 0,0-1 0,0 1 0,0 0 0,1 0 0,0 1 0,0-1 0,1 1 0,0 0 0,0 0 0,1 1 0,0-1 0,0 1 0,0 0 0,1 0 0,0-1 0,1 1 0,0 1 0,0-1 0,1 0 0,0 0 0,0 0 0,3 16 0,0-11 0,0 0 0,1-1 0,0 1 0,1-1 0,0 0 0,1 0 0,1 0 0,0-1 0,0 0 0,1 0 0,0-1 0,1 0 0,1 0 0,9 7 0,-1-4-97,0-1-1,0 0 1,1-2-1,1-1 1,-1 0-1,1-1 1,1-1-1,0-1 1,0-1-1,0-1 1,0 0-1,1-2 0,27 0 1,10-3-6729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2.573"/>
    </inkml:context>
    <inkml:brush xml:id="br0">
      <inkml:brushProperty name="width" value="0.05" units="cm"/>
      <inkml:brushProperty name="height" value="0.05" units="cm"/>
    </inkml:brush>
  </inkml:definitions>
  <inkml:trace contextRef="#ctx0" brushRef="#br0">339 115 24575,'3'-6'0,"-1"-1"0,0 1 0,1 0 0,-2-1 0,1 1 0,-1-1 0,1-12 0,-2 17 0,0 0 0,0 0 0,0 0 0,0 0 0,-1 0 0,1 0 0,0 1 0,-1-1 0,1 0 0,-1 0 0,0 0 0,1 1 0,-1-1 0,0 0 0,0 1 0,0-1 0,-1 1 0,1-1 0,0 1 0,0 0 0,-1-1 0,1 1 0,-1 0 0,1 0 0,-1 0 0,1 0 0,-1 0 0,0 0 0,0 1 0,1-1 0,-4 0 0,-3-1 0,-1 1 0,1 1 0,0-1 0,0 1 0,-1 1 0,1 0 0,0 0 0,0 0 0,-1 1 0,1 1 0,1-1 0,-1 1 0,0 0 0,1 1 0,-1 0 0,-8 6 0,14-8 0,0 0 0,1 0 0,-1 0 0,1 0 0,0 0 0,-1 0 0,1 0 0,0 0 0,0 0 0,0 1 0,0 1 0,-8 16 0,-28 32 0,16-24 0,1 2 0,-30 59 0,46-80 0,0-1 0,1 0 0,0 1 0,1-1 0,0 1 0,0 0 0,1-1 0,0 1 0,1 0 0,0 0 0,0 0 0,1 0 0,0 0 0,0 0 0,1-1 0,5 15 0,-4-16 0,0-1 0,0 1 0,1-1 0,0 0 0,0 0 0,1 0 0,0 0 0,0-1 0,0 0 0,12 9 0,-8-8 0,1 0 0,0 0 0,0-1 0,0-1 0,1 0 0,16 5 0,-2-4 0,1-1 0,-1-1 0,1-1 0,0-1 0,40-4 0,22-8-1365,-9-5-5461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3.596"/>
    </inkml:context>
    <inkml:brush xml:id="br0">
      <inkml:brushProperty name="width" value="0.05" units="cm"/>
      <inkml:brushProperty name="height" value="0.05" units="cm"/>
    </inkml:brush>
  </inkml:definitions>
  <inkml:trace contextRef="#ctx0" brushRef="#br0">191 1 24575,'-7'0'0,"0"1"0,0 0 0,0 1 0,0-1 0,0 1 0,0 1 0,1-1 0,-1 1 0,1 0 0,0 1 0,0-1 0,0 1 0,0 1 0,0-1 0,-7 9 0,3-3 0,1 1 0,0 0 0,1 0 0,0 0 0,1 1 0,0 1 0,-5 12 0,10-22 0,1 1 0,0-1 0,-1 0 0,2 0 0,-1 0 0,0 1 0,1-1 0,-1 1 0,1-1 0,0 0 0,0 1 0,0-1 0,1 1 0,-1-1 0,1 0 0,0 1 0,0-1 0,0 0 0,0 0 0,0 0 0,1 0 0,0 0 0,-1 0 0,1 0 0,0 0 0,0 0 0,1-1 0,-1 1 0,3 1 0,2 1 0,0 0 0,0 0 0,1-1 0,-1 0 0,1-1 0,0 0 0,0 0 0,0 0 0,1-1 0,13 2 0,6-1 0,0-2 0,0-1 0,1-1 0,-1-1 0,0-1 0,0-2 0,-1 0 0,1-2 0,-1-2 0,0 0 0,27-15 0,-43 19 0,-1 0 0,0-1 0,-1 0 0,0-1 0,0 0 0,0-1 0,11-13 0,-17 19 0,-1 0 0,0-1 0,0 1 0,-1-1 0,1 1 0,-1-1 0,1 0 0,-1 1 0,0-1 0,0 0 0,0 0 0,0 0 0,0 0 0,-1 0 0,1 0 0,-1 0 0,0 0 0,0 0 0,0 0 0,0 0 0,-1 0 0,1 0 0,-1 0 0,0 0 0,0 0 0,0 0 0,0 0 0,0 0 0,-1 1 0,1-1 0,-1 0 0,-3-3 0,0 1 0,-1 0 0,1 0 0,-1 0 0,0 1 0,-1 0 0,1 1 0,-1-1 0,1 1 0,-1 1 0,0-1 0,0 1 0,0 0 0,-1 1 0,-11-2 0,2 1 0,1 1 0,0 1 0,0 1 0,-1 0 0,-25 5 0,31-3 0,1 0 0,-1 0 0,-16 8 0,25-10 0,-1 0 0,1 1 0,-1-1 0,1 0 0,0 1 0,0 0 0,0-1 0,0 1 0,0 0 0,0 0 0,0 0 0,0 0 0,1 0 0,-1 0 0,1 1 0,0-1 0,0 1 0,0-1 0,0 1 0,-1 2 0,2-3-59,0-1 0,0 1-1,1 0 1,-1-1-1,0 1 1,1-1 0,0 1-1,-1-1 1,1 1 0,0-1-1,-1 1 1,1-1 0,0 0-1,0 1 1,0-1-1,0 0 1,1 0 0,-1 0-1,0 0 1,0 0 0,1 0-1,1 1 1,16 11-6767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4.045"/>
    </inkml:context>
    <inkml:brush xml:id="br0">
      <inkml:brushProperty name="width" value="0.05" units="cm"/>
      <inkml:brushProperty name="height" value="0.05" units="cm"/>
    </inkml:brush>
  </inkml:definitions>
  <inkml:trace contextRef="#ctx0" brushRef="#br0">284 366 24575,'2'-1'0,"0"1"0,-1-1 0,1 1 0,0-1 0,-1 0 0,1 0 0,-1 1 0,1-1 0,-1 0 0,1-1 0,-1 1 0,1 0 0,-1 0 0,0 0 0,0-1 0,0 1 0,0-1 0,2-1 0,13-29 0,-15 31 0,-1 0 0,0 0 0,0 0 0,1 0 0,-1-1 0,0 1 0,0 0 0,0 0 0,0 0 0,0 0 0,0 0 0,0 0 0,-1 0 0,1 0 0,0-1 0,-1 1 0,1 0 0,-1 0 0,1 0 0,-1 0 0,1 1 0,-1-1 0,0 0 0,1 0 0,-1 0 0,0 0 0,0 0 0,1 1 0,-1-1 0,0 0 0,0 1 0,0-1 0,0 1 0,0-1 0,0 1 0,0-1 0,0 1 0,0 0 0,0 0 0,-2-1 0,-2 0 0,-1 0 0,0 0 0,0 1 0,0-1 0,0 1 0,-8 1 0,-15 5 0,0 0 0,0 2 0,0 2 0,-46 21 0,71-29 0,-32 17 0,33-18 0,1 0 0,0 1 0,0-1 0,0 1 0,0 0 0,0 0 0,0 0 0,1 0 0,-1 0 0,1 0 0,-1 0 0,-1 5 0,3-7 0,0 1 0,-1 0 0,1-1 0,0 1 0,0 0 0,0 0 0,0-1 0,0 1 0,0 0 0,0-1 0,0 1 0,0 0 0,0 0 0,0-1 0,0 1 0,1 0 0,-1-1 0,0 1 0,0 0 0,1-1 0,-1 1 0,1 0 0,-1-1 0,1 2 0,1-1 0,-1 0 0,1 1 0,0-1 0,-1 0 0,1 0 0,0 0 0,0 0 0,-1-1 0,4 2 0,41 5 0,-45-6 0,19 0 0,0 0 0,0-1 0,-1-1 0,1-1 0,0-1 0,37-10 0,-49 11 0,-1-1 0,1 0 0,-1-1 0,0 1 0,0-1 0,-1-1 0,1 0 0,10-9 0,-13 10 0,-1-1 0,1 1 0,-1-1 0,0 0 0,0 0 0,0 0 0,-1 0 0,0 0 0,0 0 0,0-1 0,0 1 0,-1-1 0,1-8 0,-1-2 0,-1 1 0,-1 0 0,0 0 0,-1 0 0,-7-28 0,-27-72 0,36 115 0,-18-46 0,18 46 0,0 0 0,0 0 0,0 0 0,0 0 0,0 0 0,0 0 0,0 0 0,0-1 0,0 1 0,0 0 0,0 0 0,0 0 0,0 0 0,0 0 0,0 0 0,0 0 0,-1 0 0,1 0 0,0-1 0,0 1 0,0 0 0,0 0 0,0 0 0,0 0 0,0 0 0,0 0 0,0 0 0,0 0 0,-1 0 0,1 0 0,0 0 0,0 0 0,0 0 0,0 0 0,0 0 0,0 0 0,0 0 0,0 0 0,-1 0 0,1 0 0,0 0 0,0 0 0,0 0 0,0 0 0,0 0 0,0 0 0,0 0 0,0 0 0,-1 0 0,1 0 0,0 0 0,0 0 0,0 0 0,0 0 0,0 0 0,0 0 0,0 1 0,0-1 0,0 0 0,-1 0 0,-1 10 0,2 14 0,4 9-151,2 1-1,1-1 0,1 0 0,2 0 1,1-1-1,2 0 0,1-1 1,26 43-1,-13-33-6674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4.590"/>
    </inkml:context>
    <inkml:brush xml:id="br0">
      <inkml:brushProperty name="width" value="0.05" units="cm"/>
      <inkml:brushProperty name="height" value="0.05" units="cm"/>
    </inkml:brush>
  </inkml:definitions>
  <inkml:trace contextRef="#ctx0" brushRef="#br0">239 146 24575,'18'-18'0,"21"-23"0,-37 37 0,1 1 0,0-1 0,-1 0 0,0 1 0,0-1 0,0 0 0,0 0 0,-1 0 0,2-8 0,-3 10 0,0 1 0,0-1 0,0 1 0,0 0 0,-1-1 0,1 1 0,0-1 0,-1 1 0,1 0 0,-1-1 0,1 1 0,-1 0 0,0 0 0,0 0 0,0-1 0,1 1 0,-1 0 0,0 0 0,0 0 0,0 0 0,-1 1 0,1-1 0,0 0 0,0 0 0,0 1 0,-1-1 0,1 0 0,0 1 0,-1-1 0,1 1 0,0 0 0,-3-1 0,-4-1 0,-1 0 0,1 1 0,-17-1 0,9 2 0,0 1 0,0 0 0,0 1 0,0 1 0,-19 6 0,24-6 0,1 1 0,0 0 0,0 0 0,0 1 0,0 0 0,1 1 0,0 0 0,-14 13 0,21-18 0,0 1 0,0 0 0,1-1 0,-1 1 0,1 0 0,-1 0 0,1 0 0,0 0 0,-1 1 0,1-1 0,0 0 0,1 0 0,-1 1 0,0-1 0,1 1 0,-1-1 0,1 1 0,0-1 0,-1 0 0,1 1 0,1-1 0,-1 1 0,1 2 0,0-2 0,0 0 0,0-1 0,1 1 0,-1 0 0,1-1 0,0 0 0,0 1 0,0-1 0,0 0 0,0 0 0,0 0 0,1 0 0,-1-1 0,0 1 0,1 0 0,0-1 0,-1 0 0,1 0 0,3 2 0,4 0 0,1 0 0,-1-1 0,1 0 0,-1 0 0,1-1 0,0-1 0,-1 0 0,19-2 0,-12 0 0,-1-1 0,0 0 0,0-2 0,0 0 0,15-7 0,-28 11 0,-1-1 0,1 1 0,-1-1 0,1 1 0,-1-1 0,0 0 0,1 0 0,-1 0 0,3-5 0,-5 7 0,1-1 0,-1 1 0,0 0 0,0-1 0,1 1 0,-1 0 0,0-1 0,0 1 0,0-1 0,0 1 0,0-1 0,0 1 0,1-1 0,-1 1 0,0 0 0,0-1 0,0 1 0,-1-1 0,1 1 0,0-1 0,0 1 0,0 0 0,0-1 0,0 1 0,-1-1 0,0 0 0,1 0 0,-1 1 0,0-1 0,0 0 0,0 1 0,0-1 0,0 1 0,0 0 0,0-1 0,0 1 0,0 0 0,0-1 0,0 1 0,0 0 0,0 0 0,-1 0 0,-17 3 0,16 2 0,10 2 0,5 0 0,1-1 0,1-1 0,-1 0 0,0-1 0,1 0 0,0-1 0,0 0 0,0-1 0,1-1 0,23-1 0,-34 0 0,-1-1 0,1 1 0,-1-1 0,1 0 0,-1 0 0,0 0 0,1 0 0,-1-1 0,0 0 0,0 1 0,0-1 0,0 0 0,0 0 0,-1-1 0,1 1 0,-1-1 0,1 1 0,-1-1 0,0 0 0,0 0 0,0 0 0,0 0 0,-1 0 0,1 0 0,-1 0 0,0 0 0,0-1 0,0 1 0,0-1 0,0 1 0,-1-1 0,0 1 0,1-1 0,-1 1 0,-1-1 0,1 1 0,0-1 0,-1 1 0,0 0 0,0-1 0,0 1 0,0-1 0,0 1 0,-1 0 0,1 0 0,-3-3 0,3 5 0,1 0 0,-1 0 0,0 0 0,1 0 0,-1 0 0,0 0 0,0 0 0,0 0 0,0 0 0,1 0 0,-1 1 0,0-1 0,0 0 0,-1 1 0,1-1 0,0 1 0,0-1 0,0 1 0,0 0 0,-2-1 0,3 1 0,-1 0 0,0 1 0,0-1 0,0 0 0,1 0 0,-1 1 0,0-1 0,1 1 0,-1-1 0,0 0 0,1 1 0,-1-1 0,0 1 0,1 0 0,-1-1 0,1 1 0,-1-1 0,1 1 0,-1 0 0,1-1 0,-1 1 0,1 1 0,-2 1 0,1 0 0,0 0 0,0 0 0,0 1 0,0-1 0,0 0 0,1 1 0,0-1 0,0 0 0,0 1 0,0-1 0,1 7 0,6 7-1365,1-4-5461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6.366"/>
    </inkml:context>
    <inkml:brush xml:id="br0">
      <inkml:brushProperty name="width" value="0.05" units="cm"/>
      <inkml:brushProperty name="height" value="0.05" units="cm"/>
    </inkml:brush>
  </inkml:definitions>
  <inkml:trace contextRef="#ctx0" brushRef="#br0">57 1492 24575,'-3'0'0,"0"0"0,1-1 0,-1 0 0,0 1 0,1-1 0,-1 0 0,1 0 0,-1 0 0,1-1 0,0 1 0,-1-1 0,1 1 0,0-1 0,0 0 0,0 1 0,0-1 0,0 0 0,-2-5 0,3 6 0,0 0 0,0-1 0,0 1 0,0-1 0,0 1 0,1-1 0,-1 1 0,0-1 0,1 1 0,0-1 0,-1 1 0,1-1 0,0 0 0,0 1 0,0-1 0,0 0 0,0 1 0,0-1 0,0 0 0,0 1 0,1-1 0,-1 0 0,1 1 0,-1-1 0,1 1 0,0-1 0,-1 1 0,1-1 0,0 1 0,0 0 0,1-2 0,-1 2 0,-1 1 0,1 0 0,-1-1 0,1 1 0,-1-1 0,1 1 0,-1 0 0,1-1 0,-1 1 0,1 0 0,-1 0 0,1 0 0,-1-1 0,1 1 0,0 0 0,-1 0 0,1 0 0,-1 0 0,1 0 0,0 0 0,-1 0 0,1 0 0,-1 0 0,1 0 0,0 0 0,-1 0 0,1 1 0,-1-1 0,1 0 0,-1 0 0,1 1 0,-1-1 0,1 0 0,-1 1 0,1-1 0,-1 0 0,1 1 0,-1-1 0,1 1 0,-1-1 0,0 1 0,1-1 0,-1 1 0,0-1 0,1 1 0,12 27 0,-1 28 0,-3 0 0,4 79 0,-6-51 0,-4-55 0,-2-9 0,1-1 0,1 1 0,7 23 0,-10-41 0,1 0 0,1 0 0,-1 0 0,0 0 0,0 0 0,1 0 0,-1 0 0,1-1 0,0 1 0,-1-1 0,1 1 0,0-1 0,0 1 0,0-1 0,0 0 0,0 0 0,0 0 0,0 0 0,0 0 0,5 1 0,4 0 0,1 1 0,23 0 0,-18-1 0,370 21-319,2-23-174,-196-1 400,1381 21-3839,-378-4 3068,-993-23 2203,-149 3 793,93-21-1,-119 21-2019,-25 4-113,1 0 0,-1-1 0,1 1 0,-1-1 1,1 0-1,-1 0 0,0 0 0,0 0 0,1 0 0,-1-1 1,0 0-1,0 1 0,0-1 0,3-3 0,-1 0 1,-1 0 0,1 0 0,-1-1 0,0 1 0,-1-1 0,1 0 0,-1 0 0,0 0 0,-1-1 0,1 1 0,-1 0 0,0-1 0,-1 0 0,1-7 0,1-13 0,-1-1 0,-3-31 0,1 51 0,-6-69 0,-23-112 0,16 119 0,-133-745 0,142 796 0,-31-144 0,30 143 0,-2 0 0,-1 0 0,0 1 0,-1 0 0,-21-32 0,22 42 0,0 0 0,-1 0 0,0 1 0,0 0 0,-1 1 0,0 0 0,0 0 0,-1 1 0,0 0 0,-14-5 0,-1-1 0,16 6 0,0-1 0,1 1 0,-1-2 0,1 1 0,-9-11 0,0 1 0,14 14 0,-1-1 0,1 1 0,-1 1 0,0-1 0,0 1 0,0 0 0,0 0 0,0 0 0,-1 1 0,1 0 0,0 0 0,-1 0 0,-8 0 0,-8 1 0,-43 5 0,60-5 0,-533 37 0,-87-46-707,1-21-562,78 2 706,477 25 559,-837-20-41,874 23 394,0 1 0,0 2-1,-49 10 1,69-11-264,1 2 0,0-1 1,1 1-1,-1 1 0,1 0 0,0 1 1,0 0-1,0 0 0,1 1 0,0 0 1,1 1-1,-1 0 0,-9 12 0,8-8-85,1 1 0,0 0 0,-13 25 0,20-32 0,-1 0 0,1 0 0,0 1 0,1-1 0,0 1 0,0-1 0,0 1 0,1 0 0,0-1 0,0 1 0,2 12 0,8 21 0,2 0 0,1-1 0,36 73 0,-30-71 0,-9-19 71,0 1-358,0 0 0,2-1 0,0 0-1,17 20 1,-17-28-6539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8.242"/>
    </inkml:context>
    <inkml:brush xml:id="br0">
      <inkml:brushProperty name="width" value="0.05" units="cm"/>
      <inkml:brushProperty name="height" value="0.05" units="cm"/>
    </inkml:brush>
  </inkml:definitions>
  <inkml:trace contextRef="#ctx0" brushRef="#br0">15830 0 24575,'0'626'0,"0"-620"0,0 0 0,-1-1 0,0 1 0,0 0 0,-1 0 0,1-1 0,-1 1 0,0-1 0,0 0 0,-1 1 0,-5 7 0,3-6 0,-1 1 0,-1-1 0,1 0 0,-1 0 0,0-1 0,-11 8 0,-8 2 0,-1-1 0,0-1 0,-40 14 0,-11 0 0,-148 32 0,-88-5 0,158-29 0,-967 123-405,-9-62 0,-198-48 405,832-31 0,3-2 0,-290 9 0,743-13-1,-1024 38-662,-2-22 36,-332 12 627,967-16 0,-1496 57-716,1748-63 726,-1371 77 2761,732-34-2732,632-41-42,-94 0 3,-28 1 0,118-6 0,188-5 342,8-1-2049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2.933"/>
    </inkml:context>
    <inkml:brush xml:id="br0">
      <inkml:brushProperty name="width" value="0.05" units="cm"/>
      <inkml:brushProperty name="height" value="0.05" units="cm"/>
    </inkml:brush>
  </inkml:definitions>
  <inkml:trace contextRef="#ctx0" brushRef="#br0">152 384 24575,'0'0'0,"-6"-7"0,0 1 0,-1 0 0,0 0 0,0 1 0,-10-5 0,16 9 0,0 0 0,-1 0 0,1 1 0,-1-1 0,1 1 0,-1-1 0,0 1 0,1-1 0,-1 1 0,1 0 0,-1 0 0,0 0 0,1 0 0,-1 0 0,0 0 0,1 1 0,-1-1 0,1 0 0,-1 1 0,1-1 0,-1 1 0,1 0 0,-1-1 0,1 1 0,-1 0 0,1 0 0,0 0 0,-1 0 0,1 0 0,0 0 0,0 0 0,0 1 0,0-1 0,0 0 0,-1 3 0,-4 6 0,1 0 0,0 1 0,0-1 0,1 1 0,1 0 0,0 0 0,-3 20 0,-2 83 0,7-105 0,0 24 0,-1-13 0,1 0 0,1 0 0,1 0 0,5 33 0,-6-53 0,0 0 0,0 0 0,0 1 0,0-1 0,0 0 0,0 1 0,1-1 0,-1 0 0,0 1 0,0-1 0,0 0 0,0 1 0,0-1 0,0 0 0,0 1 0,1-1 0,-1 0 0,0 0 0,0 1 0,0-1 0,1 0 0,-1 0 0,0 1 0,0-1 0,1 0 0,-1 0 0,0 0 0,1 0 0,-1 1 0,0-1 0,1 0 0,-1 0 0,0 0 0,1 0 0,-1 0 0,1 0 0,7-10 0,5-23 0,-13 33 0,79-277 0,14-44 0,-92 317 0,5-13 0,1 0 0,11-18 0,-16 32 0,-1-1 0,1 1 0,0 0 0,1 0 0,-1 0 0,0 0 0,1 1 0,0-1 0,-1 1 0,1 0 0,0-1 0,0 1 0,0 0 0,1 1 0,-1-1 0,0 1 0,6-3 0,-6 4 0,-1 1 0,0-1 0,0 0 0,1 0 0,-1 1 0,0 0 0,0-1 0,1 1 0,-1 0 0,0 0 0,0 0 0,0 0 0,0 0 0,0 1 0,0-1 0,-1 0 0,1 1 0,0 0 0,-1-1 0,1 1 0,-1 0 0,1 0 0,-1 0 0,0 0 0,2 4 0,4 7 0,0 1 0,7 24 0,-12-32 0,19 57 114,-4 2 0,13 87 0,-5 136-1821,-24-239-5119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2:58.538"/>
    </inkml:context>
    <inkml:brush xml:id="br0">
      <inkml:brushProperty name="width" value="0.05" units="cm"/>
      <inkml:brushProperty name="height" value="0.05" units="cm"/>
    </inkml:brush>
  </inkml:definitions>
  <inkml:trace contextRef="#ctx0" brushRef="#br0">119 173 24575,'10'-7'0,"0"0"0,-1-1 0,0 0 0,0 0 0,-1-1 0,0 0 0,8-14 0,-9 14 0,-5 7 0,23-33 0,-24 33 0,1-1 0,-1 1 0,0-1 0,1 0 0,-1 1 0,-1-1 0,1 0 0,0 0 0,-1 0 0,1 0 0,-1-4 0,0 6 0,0 1 0,0-1 0,0 1 0,0-1 0,-1 1 0,1-1 0,0 1 0,0 0 0,0-1 0,-1 1 0,1-1 0,0 1 0,-1 0 0,1-1 0,0 1 0,-1 0 0,1-1 0,0 1 0,-1 0 0,1-1 0,-1 1 0,1 0 0,-1 0 0,1 0 0,0-1 0,-1 1 0,1 0 0,-1 0 0,1 0 0,-1 0 0,1 0 0,-1 0 0,1 0 0,-1 0 0,1 0 0,-1 0 0,1 0 0,-1 0 0,1 0 0,-1 0 0,1 1 0,-1-1 0,1 0 0,0 0 0,-1 0 0,1 1 0,-1-1 0,1 0 0,-1 1 0,-26 15 0,25-14 0,-28 21 0,2 2 0,0 1 0,2 1 0,-42 56 0,67-81 0,-1 0 0,1-1 0,-1 1 0,1 0 0,0 0 0,0 0 0,0 0 0,0 1 0,0-1 0,0 0 0,1 0 0,-1 1 0,1-1 0,-1 3 0,1-3 0,1 0 0,-1 0 0,1 0 0,0 0 0,0 0 0,-1 0 0,1 0 0,0-1 0,0 1 0,1 0 0,-1-1 0,0 1 0,1 0 0,-1-1 0,1 0 0,-1 1 0,3 0 0,58 45 0,69 39 0,-43-29 0,-19-11-1365,-5-3-5461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0.950"/>
    </inkml:context>
    <inkml:brush xml:id="br0">
      <inkml:brushProperty name="width" value="0.05" units="cm"/>
      <inkml:brushProperty name="height" value="0.05" units="cm"/>
    </inkml:brush>
  </inkml:definitions>
  <inkml:trace contextRef="#ctx0" brushRef="#br0">45 359 24575,'-6'-5'0,"2"-1"0,-1 0 0,1 0 0,0-1 0,0 1 0,0-1 0,1 0 0,0 0 0,1 0 0,-4-11 0,7 14 0,3 8 0,5 8 0,-1 6 0,0 1 0,0-1 0,-2 1 0,6 28 0,9 84 0,-15-88 0,23 156 0,-28-194 0,0-2 0,0 0 0,-1 1 0,0-1 0,1 0 0,-1 1 0,0-1 0,-1 4 0,0-7 0,1 0 0,-1 0 0,1 0 0,0 0 0,-1 0 0,1-1 0,-1 1 0,1 0 0,0 0 0,-1-1 0,1 1 0,0 0 0,-1-1 0,1 1 0,0 0 0,-1-1 0,1 1 0,0-1 0,0 1 0,-1 0 0,1-1 0,0 1 0,0-1 0,0 1 0,0-1 0,0 1 0,-1-1 0,-7-17 0,-4-23 0,1 0 0,3-1 0,1 0 0,2 0 0,2 0 0,2 0 0,7-72 0,-3 89 0,1-1 0,1 1 0,2 0 0,1 1 0,0 0 0,2 0 0,1 0 0,0 2 0,21-30 0,-25 42 0,1 0 0,0 1 0,1 0 0,0 0 0,1 1 0,-1 0 0,2 0 0,-1 1 0,13-6 0,-14 9 0,0 0 0,1 1 0,0 0 0,0 0 0,0 1 0,0 0 0,0 1 0,0 0 0,0 1 0,0 0 0,1 1 0,13 2 0,-15-2 0,0 1 0,0 1 0,0 0 0,-1 0 0,1 0 0,-1 1 0,0 0 0,0 1 0,0 0 0,0 0 0,-1 1 0,9 8 0,-12-10 0,-1 0 0,0 0 0,1 0 0,-1 1 0,-1-1 0,1 1 0,-1-1 0,1 1 0,-1 0 0,-1 0 0,1 0 0,-1 0 0,0 0 0,0 0 0,0 1 0,-1-1 0,0 0 0,0 0 0,0 1 0,0-1 0,-1 0 0,-2 9 0,-1-4 0,0-1 0,0 1 0,-1-1 0,0 0 0,-1 0 0,0 0 0,0-1 0,-1 0 0,0 0 0,-1-1 0,1 0 0,-10 7 0,-8 4 0,-1-1 0,-49 26 0,-62 13 0,49-21 0,88-35 0,-28 15 0,28-15 0,-1 1 0,1-1 0,0 1 0,-1-1 0,1 0 0,0 1 0,-1-1 0,1 1 0,0-1 0,0 1 0,-1-1 0,1 1 0,0 0 0,0-1 0,0 1 0,0-1 0,0 1 0,0-1 0,0 1 0,0-1 0,0 1 0,0-1 0,0 1 0,0 0 0,0-1 0,0 1 0,0-1 0,1 1 0,-1-1 0,0 1 0,0-1 0,1 1 0,-1-1 0,0 0 0,1 1 0,-1-1 0,0 1 0,1-1 0,-1 0 0,1 1 0,-1-1 0,1 0 0,-1 1 0,1-1 0,-1 0 0,1 0 0,-1 1 0,1-1 0,-1 0 0,1 0 0,26 14 0,0-1 0,32 11 0,26 11 0,-14 5 0,-2 3 0,101 81 0,-106-75 0,-20-18-1365,-7-8-5461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1.369"/>
    </inkml:context>
    <inkml:brush xml:id="br0">
      <inkml:brushProperty name="width" value="0.05" units="cm"/>
      <inkml:brushProperty name="height" value="0.05" units="cm"/>
    </inkml:brush>
  </inkml:definitions>
  <inkml:trace contextRef="#ctx0" brushRef="#br0">191 31 24575,'-7'0'0,"0"1"0,0-1 0,1 1 0,-1 0 0,0 1 0,1 0 0,-1 0 0,1 0 0,-1 1 0,1 0 0,0 0 0,0 0 0,1 1 0,-1 0 0,1 0 0,0 0 0,0 1 0,-8 9 0,5-4 0,2-1 0,-1 2 0,1-1 0,1 1 0,0 0 0,1 0 0,0 0 0,0 1 0,-3 22 0,0 28 0,3 0 0,6 102 0,1-68 0,-3-82 0,0-7 0,0 0 0,0-1 0,0 1 0,1-1 0,0 1 0,0-1 0,4 11 0,-5-16 0,0-1 0,0 0 0,1 0 0,-1 0 0,0 0 0,0 0 0,0 0 0,0 0 0,0 0 0,0 0 0,0 0 0,0 1 0,0-1 0,0 0 0,0 0 0,0 0 0,0 0 0,0 0 0,0 0 0,0 0 0,0 0 0,0 0 0,0 0 0,1 0 0,-1 0 0,0 0 0,0 0 0,0 0 0,0 0 0,0 0 0,0 0 0,0 0 0,0 0 0,0 0 0,1 0 0,-1 0 0,0 0 0,0 0 0,0 0 0,0 0 0,0 0 0,0 0 0,0 0 0,0 0 0,0 0 0,0 0 0,1 0 0,-1 0 0,0 0 0,0 0 0,0 0 0,0 0 0,0 0 0,0 0 0,0 0 0,0 0 0,0 0 0,4-8 0,1-12 0,3-32 0,-2 0 0,-1-70 0,-2 25 0,10-153 0,-13 242 0,4-33 0,-3 39 0,-1 0 0,0 0 0,1 0 0,-1 0 0,1 0 0,0 0 0,0 1 0,0-1 0,0 0 0,0 0 0,0 0 0,0 1 0,0-1 0,1 1 0,1-3 0,-2 4 0,-1 0 0,1 0 0,-1 0 0,1 0 0,-1-1 0,1 1 0,-1 0 0,1 0 0,-1 0 0,0 0 0,1 0 0,-1 0 0,1 1 0,-1-1 0,1 0 0,-1 0 0,1 0 0,-1 0 0,1 0 0,-1 1 0,1-1 0,-1 0 0,0 0 0,1 1 0,-1-1 0,0 0 0,1 1 0,-1-1 0,0 0 0,1 1 0,10 14 0,-9-13 0,26 47 0,-2 0 0,32 89 0,-41-97 0,9 24 0,40 104 0,-54-133 0,-1 0 0,9 64 0,-19-91-195,0-1 0,-1 1 0,0-1 0,0 1 0,-1-1 0,-3 15 0,-3-2-6631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1.510"/>
    </inkml:context>
    <inkml:brush xml:id="br0">
      <inkml:brushProperty name="width" value="0.05" units="cm"/>
      <inkml:brushProperty name="height" value="0.05" units="cm"/>
    </inkml:brush>
  </inkml:definitions>
  <inkml:trace contextRef="#ctx0" brushRef="#br0">1 254 24575,'0'-9'0,"0"-10"0,0-7 0,3-6 0,7-1 0,5 3 0,7 2 0,5 7 0,5 4 0,6 4 0,6 5 0,5 3 0,3 0 0,3 1 0,-9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1.929"/>
    </inkml:context>
    <inkml:brush xml:id="br0">
      <inkml:brushProperty name="width" value="0.05" units="cm"/>
      <inkml:brushProperty name="height" value="0.05" units="cm"/>
    </inkml:brush>
  </inkml:definitions>
  <inkml:trace contextRef="#ctx0" brushRef="#br0">80 228 24575,'0'-2'0,"-1"0"0,1 0 0,-1 0 0,1 0 0,-1 1 0,0-1 0,0 0 0,0 1 0,0-1 0,0 0 0,-1 1 0,1-1 0,0 1 0,-3-2 0,-25-21 0,22 18 0,6 6 0,0-1 0,0 0 0,0 0 0,1 1 0,-1-1 0,0 0 0,0 1 0,0-1 0,0 1 0,0-1 0,0 1 0,0 0 0,0-1 0,-1 1 0,1 0 0,0 0 0,0 0 0,-2 0 0,3 0 0,-1 0 0,1 1 0,-1-1 0,1 0 0,0 1 0,-1-1 0,1 1 0,-1-1 0,1 0 0,0 1 0,0-1 0,-1 1 0,1-1 0,0 1 0,0 0 0,-1-1 0,1 1 0,0-1 0,0 1 0,0-1 0,0 1 0,0 0 0,0-1 0,0 1 0,0 0 0,1 8 0,-1 0 0,2 1 0,3 11 0,-3-11 0,16 79 0,-3 2 0,-4-1 0,-3 162 0,-8-246 0,0 1 0,-1-1 0,0 0 0,0 1 0,-3 9 0,4-16 0,0 0 0,0 0 0,0 0 0,0 0 0,0 0 0,0 0 0,0 0 0,0-1 0,0 1 0,0 0 0,0 0 0,0 0 0,-1 0 0,1 0 0,0 0 0,0 0 0,0 0 0,0 0 0,0 0 0,0 0 0,0 0 0,0 0 0,0 0 0,0 0 0,0 0 0,0 0 0,0 0 0,0 0 0,-1 0 0,1 0 0,0 0 0,0 0 0,0 0 0,0 0 0,0 0 0,0 0 0,0 0 0,0 0 0,0 0 0,0 0 0,0 0 0,0 0 0,-1 0 0,1 0 0,0 0 0,0 0 0,0 0 0,0 0 0,0 0 0,0 0 0,0 0 0,0 0 0,0 0 0,0 0 0,0 0 0,0 0 0,0 0 0,0 0 0,0 0 0,0 1 0,0-1 0,0 0 0,-1 0 0,1 0 0,0 0 0,0 0 0,-3-11 0,0-15 0,-2-98 0,5 1 0,5-1 0,28-157 0,-31 271 0,-1 1 0,2-1 0,-1 1 0,1 0 0,1-1 0,5-9 0,-8 16 0,1 0 0,1 0 0,-1 1 0,0-1 0,1 1 0,-1-1 0,1 1 0,-1 0 0,1 0 0,0 0 0,0 0 0,0 1 0,0-1 0,1 1 0,-1 0 0,0 0 0,1 0 0,-1 0 0,0 1 0,1-1 0,3 1 0,11-1 0,0 0 0,0 2 0,0 0 0,0 1 0,-1 1 0,1 1 0,-1 0 0,28 11 0,-36-12 0,0 1 0,-1 0 0,1 1 0,-1 0 0,0 0 0,0 1 0,-1 0 0,0 0 0,0 0 0,0 1 0,-1 0 0,1 1 0,-2 0 0,1-1 0,-1 2 0,-1-1 0,8 17 0,-11-20 0,1 0 0,-1 1 0,0-1 0,0 1 0,0-1 0,-1 1 0,0-1 0,0 1 0,0-1 0,-1 1 0,0-1 0,0 1 0,0-1 0,-3 6 0,1-4 0,0 0 0,-1-1 0,0 1 0,0-1 0,0 0 0,-1 0 0,0 0 0,0-1 0,-9 8 0,2-4 0,-1 0 0,0 0 0,-1-2 0,0 1 0,0-2 0,0 0 0,-1-1 0,0 0 0,-22 4 0,-27-1-1365,4-4-5461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2.875"/>
    </inkml:context>
    <inkml:brush xml:id="br0">
      <inkml:brushProperty name="width" value="0.05" units="cm"/>
      <inkml:brushProperty name="height" value="0.05" units="cm"/>
    </inkml:brush>
  </inkml:definitions>
  <inkml:trace contextRef="#ctx0" brushRef="#br0">2870 223 24575,'0'0'0,"1"0"0,-1 0 0,1 0 0,-1 0 0,1 0 0,-1 0 0,1 0 0,-1 0 0,0 0 0,1 0 0,-1 0 0,1 0 0,-1-1 0,0 1 0,1 0 0,-1 0 0,1-1 0,-1 1 0,0 0 0,1 0 0,-1-1 0,0 1 0,0 0 0,1-1 0,-1 1 0,0-1 0,0 1 0,1 0 0,-1-1 0,0 0 0,-1-15 0,-13-14 0,7 23 0,1 0 0,-1 0 0,0 1 0,-1 0 0,1 0 0,-1 1 0,0 0 0,-1 0 0,1 1 0,-19-6 0,-7-1 0,-55-10 0,78 19 0,-111-19-72,0 6-1,-202 1 1,-246 52-331,412-17 335,-291 78 1,364-73 69,2 4 0,1 3-1,1 4 1,-148 93 0,200-110-10,0 2-1,1 1 0,1 1 1,1 1-1,2 2 0,-36 48 1,46-54 69,2 0 1,0 0-1,1 2 0,1-1 1,1 1-1,1 0 0,1 1 1,2 0-1,0 0 1,-3 41-1,8-35-45,0 0-1,2 0 1,1-1 0,1 1-1,2-1 1,1 0 0,17 46-1,-9-38-9,2-2-1,1 0 1,2 0 0,1-2-1,31 36 1,-11-21-11,2-2 1,78 65 0,111 56-11,-153-119-60,3-4 0,1-3 0,98 32-1,-69-35-255,234 43 0,-163-56 90,0-8 0,1-8 1,211-16-1,-29-30 151,-286 24 34,-1-4 0,115-41 0,-164 47 43,-2-1 0,1-2 1,-2 0-1,0-2 0,-1-1 0,25-21 0,-32 21 86,0-1 0,-1-1 0,-1-1 0,-1 0 0,-1-1-1,0-1 1,17-37 0,-8 8-45,-4-2-1,-1 0 0,-3-2 0,17-98 0,-19 45-40,0-167-1,-14 224 172,-2-1 1,-2 0-1,-3 1 0,-17-69 0,16 92-79,-1 1 0,-2 0 1,0 0-1,-2 1 0,-1 1 0,-1 0 0,-1 1 0,-1 0 0,-27-28 0,8 17-79,-1 2 0,-2 1 0,-1 2 0,-2 1 0,0 3 0,-51-23 0,27 19 0,-1 3 0,-1 2 0,-116-24 0,103 34-227,0 4-1,-1 3 1,0 4-1,0 3 1,-101 12-1,119-2-6598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4.498"/>
    </inkml:context>
    <inkml:brush xml:id="br0">
      <inkml:brushProperty name="width" value="0.05" units="cm"/>
      <inkml:brushProperty name="height" value="0.05" units="cm"/>
    </inkml:brush>
  </inkml:definitions>
  <inkml:trace contextRef="#ctx0" brushRef="#br0">8985 1 24575,'13'42'0,"-5"6"0,18 164 0,-22-159 0,-6 108 0,-31 183 0,32-330 0,1-3 0,-1 0 0,0 0 0,0 0 0,-1 0 0,-1 0 0,0 0 0,-4 11 0,5-20 0,0 1 0,0-1 0,-1 0 0,1 0 0,0 0 0,-1 0 0,1 0 0,-1 0 0,0-1 0,1 1 0,-1-1 0,0 0 0,0 0 0,0 0 0,0 0 0,-4 0 0,-54 6 0,50-6 0,-224 7 0,95-4 0,-943 9-295,298-8-49,3 30 174,-196 62 191,64-4-263,-524-15-865,-5-58 510,856-3 2733,558-16-2093,19 0-14,-105 9 317,102-8-320,1 0-1,-1 2 1,1-1 0,0 2 0,0 0-1,-20 11 1,-6 6-26,-1-3 0,-74 28 0,112-47-34,1 0 0,-1 1 0,0-1 0,1 0 0,-1 0-1,0 0 1,1 1 0,-1-1 0,0 0 0,0 0 0,1 0 0,-1 0 0,0 0-1,1 0 1,-1 0 0,0-1 0,0 1 0,1 0 0,-1 0 0,0 0-1,1-1 1,-1 1 0,0 0 0,1-1 0,-1 1 0,1-1 0,-1 1 0,1-1-1,-1 1 1,1-1 0,-1 1 0,1-1 0,-1 1 0,1-1 0,-1 0 0,1 1-1,0-1 1,-1 0 0,1-1 0,-3-8-6792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14.809"/>
    </inkml:context>
    <inkml:brush xml:id="br0">
      <inkml:brushProperty name="width" value="0.05" units="cm"/>
      <inkml:brushProperty name="height" value="0.05" units="cm"/>
    </inkml:brush>
  </inkml:definitions>
  <inkml:trace contextRef="#ctx0" brushRef="#br0">503 225 24575,'1'-7'0,"0"1"0,1-1 0,-1 0 0,2 1 0,-1-1 0,0 1 0,1 0 0,4-7 0,5-10 0,2-8 0,-8 19 0,-1 0 0,0 0 0,0-1 0,-1 1 0,4-24 0,-8 35 0,1 1 0,-1 0 0,0 0 0,0 0 0,0-1 0,0 1 0,0 0 0,0 0 0,0-1 0,0 1 0,0 0 0,0 0 0,0-1 0,0 1 0,0 0 0,-1 0 0,1-1 0,0 1 0,0 0 0,0 0 0,0-1 0,0 1 0,0 0 0,-1 0 0,1 0 0,0 0 0,0-1 0,0 1 0,0 0 0,-1 0 0,1 0 0,0 0 0,0 0 0,0-1 0,-1 1 0,1 0 0,0 0 0,0 0 0,-1 0 0,1 0 0,0 0 0,0 0 0,-1 0 0,1 0 0,0 0 0,-1 0 0,-14 7 0,-15 18 0,-71 73 0,-74 69 0,-14-15 0,172-142 0,-14 11 0,29-19 0,0-1 0,0 1 0,1-1 0,-1 1 0,0 0 0,1-1 0,0 1 0,-1 0 0,1 0 0,0 0 0,0 0 0,-1 3 0,2-4 0,0 0 0,0 0 0,0 0 0,0 0 0,1 0 0,-1 0 0,0 0 0,0 0 0,1 0 0,-1 0 0,0 0 0,1 0 0,-1-1 0,1 1 0,0 0 0,-1 0 0,1 0 0,0-1 0,-1 1 0,1 0 0,0-1 0,0 1 0,-1-1 0,2 2 0,26 14 0,-19-11 0,80 49-455,-2 5 0,125 110 0,-158-121-6371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0.290"/>
    </inkml:context>
    <inkml:brush xml:id="br0">
      <inkml:brushProperty name="width" value="0.05" units="cm"/>
      <inkml:brushProperty name="height" value="0.05" units="cm"/>
    </inkml:brush>
  </inkml:definitions>
  <inkml:trace contextRef="#ctx0" brushRef="#br0">161 105 24575,'24'-25'0,"36"-30"0,-47 39 0,-14 9 0,-11 6 0,-6 4 0,0 2 0,0 0 0,0 1 0,1 0 0,0 2 0,0 0 0,0 1 0,1 0 0,1 2 0,-22 17 0,33-25 0,0 0 0,1 1 0,-1 0 0,1 0 0,0 0 0,0 0 0,0 0 0,-4 8 0,7-11 0,-1 1 0,1 0 0,0-1 0,-1 1 0,1 0 0,0-1 0,0 1 0,0 0 0,0-1 0,0 1 0,0 0 0,1-1 0,-1 1 0,0 0 0,1-1 0,0 1 0,-1-1 0,1 1 0,0 0 0,0-1 0,-1 0 0,1 1 0,0-1 0,1 0 0,-1 1 0,0-1 0,0 0 0,0 0 0,3 2 0,10 7 0,2 0 0,-1-1 0,1-1 0,0 0 0,25 8 0,-20-8 0,0 1 0,32 19 0,-50-27 0,-1 1 0,1 0 0,-1-1 0,0 1 0,0 0 0,0 0 0,0 0 0,0 0 0,0 0 0,-1 1 0,1-1 0,-1 1 0,1-1 0,-1 1 0,0-1 0,1 5 0,-2-5 0,0 0 0,0-1 0,0 1 0,0 0 0,-1-1 0,1 1 0,0 0 0,-1-1 0,1 1 0,-1 0 0,0-1 0,0 1 0,1-1 0,-1 0 0,0 1 0,0-1 0,-1 0 0,1 1 0,0-1 0,0 0 0,0 0 0,-1 0 0,1 0 0,-1 0 0,1 0 0,-1 0 0,1-1 0,-3 2 0,-12 4 0,1-1 0,-1 0 0,0-1 0,-1-1 0,1-1 0,0 0 0,-1-1 0,-25-1 0,38 0-136,0-1-1,0 1 1,1 0-1,-1-1 1,0 0-1,1 0 1,-1 0-1,0 0 0,-5-4 1,-2-3-6690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0.957"/>
    </inkml:context>
    <inkml:brush xml:id="br0">
      <inkml:brushProperty name="width" value="0.05" units="cm"/>
      <inkml:brushProperty name="height" value="0.05" units="cm"/>
    </inkml:brush>
  </inkml:definitions>
  <inkml:trace contextRef="#ctx0" brushRef="#br0">1 68 24575,'2'0'0,"0"-1"0,0 1 0,0-1 0,0 0 0,0 0 0,0 0 0,0 0 0,-1 0 0,1 0 0,0-1 0,-1 1 0,3-3 0,12-7 0,-11 9 0,1 0 0,0 1 0,0 0 0,0 0 0,0 0 0,0 0 0,0 1 0,0 0 0,0 1 0,0-1 0,0 1 0,0 0 0,-1 0 0,1 1 0,0 0 0,0 0 0,-1 0 0,1 1 0,-1 0 0,0 0 0,0 0 0,0 0 0,0 1 0,-1 0 0,8 7 0,-8-7 0,0 0 0,0 0 0,0 1 0,0-1 0,-1 1 0,0 0 0,0 0 0,0 0 0,0 1 0,-1-1 0,0 1 0,0-1 0,0 1 0,-1 0 0,0-1 0,0 1 0,-1 0 0,1 0 0,-1 0 0,0 0 0,-1 0 0,1-1 0,-1 1 0,-1 0 0,1 0 0,-3 6 0,2-9 0,0 0 0,0 0 0,0 0 0,0 0 0,0-1 0,-1 1 0,0-1 0,1 0 0,-1 1 0,0-1 0,0 0 0,0-1 0,0 1 0,0 0 0,0-1 0,-1 0 0,1 0 0,-6 2 0,7-3 0,1 0 0,-1 0 0,1 1 0,-1-1 0,0 0 0,1 0 0,-1 0 0,0-1 0,1 1 0,-1 0 0,1-1 0,-1 1 0,1-1 0,-1 1 0,1-1 0,-1 0 0,1 1 0,-1-1 0,1 0 0,0 0 0,-1 0 0,1 0 0,0 0 0,0-1 0,0 1 0,0 0 0,0 0 0,0-1 0,0 1 0,0-1 0,1 1 0,-1-1 0,0 1 0,1-1 0,-1 1 0,1-1 0,0 1 0,-1-1 0,1 0 0,0 1 0,0-3 0,0-2 0,1-1 0,-1 0 0,1 1 0,0-1 0,1 1 0,-1-1 0,1 1 0,1 0 0,-1 0 0,1 0 0,0 0 0,1 0 0,-1 1 0,1-1 0,0 1 0,0 0 0,1 0 0,0 0 0,8-6 0,-1 1 0,0 1 0,1 0 0,-1 1 0,2 1 0,-1 0 0,1 1 0,23-8 0,-20 10 0,0 0 0,29-2 0,-40 5 0,1 1 0,0 0 0,-1 0 0,1 0 0,-1 1 0,1 0 0,0 1 0,-1-1 0,12 6 0,-18-7 0,0 0 0,0 0 0,0 0 0,0 0 0,0 0 0,1 0 0,-1 1 0,0-1 0,0 0 0,0 0 0,0 0 0,0 0 0,0 1 0,0-1 0,0 0 0,0 0 0,0 0 0,0 1 0,0-1 0,0 0 0,0 0 0,0 0 0,0 1 0,0-1 0,0 0 0,0 0 0,0 0 0,0 0 0,0 1 0,0-1 0,0 0 0,0 0 0,0 0 0,0 1 0,0-1 0,0 0 0,-1 0 0,1 0 0,0 0 0,0 0 0,0 1 0,0-1 0,0 0 0,-1 0 0,1 0 0,0 0 0,0 0 0,0 0 0,0 0 0,-1 0 0,1 0 0,-1 1 0,1 0 0,-1 0 0,0-1 0,1 1 0,-1 0 0,0 0 0,1 0 0,-1-1 0,1 1 0,0 0 0,-1 0 0,1 0 0,0 0 0,-1 0 0,1 0 0,0 0 0,0 0 0,0 1 0,3 15 0,1 1 0,0-2 0,1 1 0,11 23 0,5 18 0,-12-25 0,-5-17 0,0 0 0,1-1 0,10 22 0,-15-37 0,1 0 0,-1 1 0,0-1 0,0 1 0,0-1 0,0 0 0,0 1 0,1-1 0,-1 0 0,0 1 0,0-1 0,1 0 0,-1 0 0,0 1 0,1-1 0,-1 0 0,0 0 0,0 1 0,1-1 0,-1 0 0,0 0 0,1 0 0,-1 0 0,1 1 0,-1-1 0,0 0 0,1 0 0,-1 0 0,0 0 0,1 0 0,-1 0 0,1 0 0,-1 0 0,0 0 0,1 0 0,-1 0 0,1 0 0,-1-1 0,0 1 0,1 0 0,-1 0 0,0 0 0,1 0 0,-1-1 0,0 1 0,1 0 0,-1 0 0,0-1 0,0 1 0,1 0 0,-1 0 0,0-1 0,0 1 0,1 0 0,-1-1 0,0 1 0,0 0 0,0-1 0,0 1 0,1-1 0,-1 0 0,13-29 0,-11 23 0,30-84 0,-22 58 0,2 0 0,1 2 0,31-57 0,-43 86 0,1 0 0,-1 0 0,0 0 0,1 0 0,-1 0 0,1 0 0,-1 1 0,1-1 0,0 1 0,0-1 0,0 1 0,0-1 0,0 1 0,0 0 0,0 0 0,0 0 0,0 0 0,1 1 0,3-2 0,-3 2 0,-1 1 0,1-1 0,-1 1 0,0-1 0,0 1 0,1 0 0,-1 0 0,0 0 0,0 0 0,0 0 0,0 1 0,0-1 0,0 0 0,0 1 0,0 0 0,-1-1 0,1 1 0,-1 0 0,3 3 0,8 12-1365,-3-1-5461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3.492"/>
    </inkml:context>
    <inkml:brush xml:id="br0">
      <inkml:brushProperty name="width" value="0.05" units="cm"/>
      <inkml:brushProperty name="height" value="0.05" units="cm"/>
    </inkml:brush>
  </inkml:definitions>
  <inkml:trace contextRef="#ctx0" brushRef="#br0">0 190 24575,'120'-2'0,"202"-31"0,-262 23 0,-8 3 0,77-22 0,-104 17 0,-25 12 0,-1 0 0,1 0 0,0 0 0,-1 0 0,1 0 0,0-1 0,-1 1 0,1 0 0,0 0 0,0 0 0,-1 0 0,1 0 0,0 0 0,-1 0 0,1-1 0,0 1 0,0 0 0,-1 0 0,1 0 0,0-1 0,0 1 0,0 0 0,-1 0 0,1-1 0,0 1 0,0 0 0,0 0 0,0-1 0,-1 1 0,1 0 0,0-1 0,0 1 0,0 0 0,0 0 0,0-1 0,0 1 0,0 0 0,0-1 0,0 1 0,0 0 0,0-1 0,0 1 0,0 0 0,0-1 0,0 1 0,0 0 0,1 0 0,-1-1 0,0 1 0,0 0 0,0 0 0,0-1 0,1 1 0,-1 0 0,0 0 0,0-1 0,0 1 0,1 0 0,-1 0 0,0 0 0,0-1 0,1 1 0,-1 0 0,-2 0 0,0 0 0,0 0 0,0 0 0,0 0 0,0 1 0,-1-1 0,1 1 0,0-1 0,0 1 0,0 0 0,0 0 0,1 0 0,-1 0 0,0 0 0,0 0 0,0 1 0,1-1 0,-1 0 0,1 1 0,-1 0 0,1-1 0,0 1 0,-1 0 0,1 0 0,0-1 0,0 1 0,-1 3 0,-2 3 0,0 1 0,1-1 0,0 1 0,0 0 0,-1 9 0,-3 41 0,2-1 0,6 104 0,1-78 0,0 115 0,24-491 0,-13 195 0,27-96 0,-39 189 0,6-21 0,10-26 0,-15 45 0,1 0 0,0 0 0,0-1 0,1 2 0,0-1 0,0 0 0,0 1 0,1 0 0,5-6 0,-9 10 0,1 0 0,-1 0 0,0 0 0,1 0 0,-1 0 0,1 0 0,-1 0 0,1 0 0,-1 1 0,1-1 0,-1 0 0,1 1 0,0 0 0,-1-1 0,1 1 0,0 0 0,0 0 0,-1 0 0,1 0 0,0 0 0,-1 0 0,1 0 0,0 1 0,-1-1 0,1 1 0,0-1 0,-1 1 0,1 0 0,-1-1 0,1 1 0,-1 0 0,1 0 0,-1 0 0,1 0 0,-1 0 0,0 0 0,0 1 0,2 0 0,0 3 0,1 0 0,-1 0 0,0 0 0,0 1 0,-1-1 0,1 1 0,-1 0 0,0-1 0,1 11 0,-1-5-47,-1 0 0,0-1 0,-1 1 0,0-1 0,0 1 0,-1 0 0,-1-1 0,0 1 0,0-1-1,-1 0 1,-1 0 0,1 0 0,-2 0 0,1 0 0,-1-1 0,-1 0 0,0 0 0,0 0 0,0-1 0,-1 0 0,-1 0 0,1 0-1,-1-1 1,0-1 0,-1 1 0,0-1 0,0-1 0,-18 9 0,2-5-6779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5.166"/>
    </inkml:context>
    <inkml:brush xml:id="br0">
      <inkml:brushProperty name="width" value="0.05" units="cm"/>
      <inkml:brushProperty name="height" value="0.05" units="cm"/>
    </inkml:brush>
  </inkml:definitions>
  <inkml:trace contextRef="#ctx0" brushRef="#br0">16 80 24575,'-2'-2'0,"1"0"0,-1 0 0,1 0 0,0 0 0,-1 0 0,1 0 0,0 0 0,0 0 0,0-1 0,1 1 0,-1 0 0,0-1 0,1 1 0,0 0 0,-1-1 0,1 1 0,0-1 0,0 1 0,0 0 0,1-1 0,-1 1 0,1-1 0,-1 1 0,1 0 0,1-3 0,-2 3 0,1 1 0,0 0 0,-1 0 0,1 0 0,0 0 0,0 0 0,0 0 0,0 0 0,0 0 0,0 0 0,0 0 0,0 0 0,0 1 0,0-1 0,0 0 0,0 1 0,1-1 0,1 0 0,-1 1 0,0 0 0,0 0 0,0 0 0,0 0 0,-1 0 0,1 0 0,0 0 0,0 1 0,0-1 0,0 1 0,-1 0 0,1-1 0,0 1 0,-1 0 0,1 0 0,0 0 0,1 1 0,4 4 0,-1-1 0,0 1 0,0 0 0,-1 1 0,1-1 0,-1 1 0,-1 0 0,1 0 0,-1 1 0,0 0 0,5 15 0,1 8 0,10 54 0,-19-82 0,37 247 0,5 27 0,-31-225-682,18 52-1,-17-72-6143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5.542"/>
    </inkml:context>
    <inkml:brush xml:id="br0">
      <inkml:brushProperty name="width" value="0.05" units="cm"/>
      <inkml:brushProperty name="height" value="0.05" units="cm"/>
    </inkml:brush>
  </inkml:definitions>
  <inkml:trace contextRef="#ctx0" brushRef="#br0">26 528 24575,'-3'-5'0,"0"0"0,0 0 0,1 0 0,-1 0 0,1-1 0,0 1 0,-1-9 0,0 4 0,3 9 0,-1 0 0,1 0 0,0 0 0,0 0 0,0 0 0,0 0 0,0-1 0,0 1 0,0 0 0,0 0 0,0 0 0,0 0 0,1 0 0,-1 0 0,0 0 0,1 0 0,-1 0 0,1 0 0,-1 0 0,1 0 0,-1 0 0,1 0 0,0 0 0,-1 0 0,1 1 0,0-1 0,0 0 0,0 0 0,-1 1 0,1-1 0,0 1 0,0-1 0,0 1 0,0-1 0,0 1 0,0-1 0,0 1 0,0 0 0,1 0 0,-1-1 0,0 1 0,2 0 0,7-1 0,1 0 0,-1 1 0,18 1 0,-14-1 0,5 1 0,0-2 0,0 0 0,0-1 0,24-7 0,-31 6 0,-1-1 0,0 0 0,0-1 0,0 0 0,0 0 0,-1-2 0,0 1 0,10-9 0,-6 3 0,-1-1 0,0 0 0,-1-1 0,0 0 0,-1-1 0,-1 0 0,0-1 0,7-18 0,4-14 0,21-75 0,-32 90 0,-3 18 0,-7 15 0,0-1 0,1 1 0,-1 0 0,0 0 0,0 0 0,0 0 0,0 0 0,0 0 0,0 0 0,0 0 0,0 0 0,1 0 0,-1 0 0,0 0 0,0 0 0,0 0 0,0 0 0,0 0 0,0 0 0,0 0 0,0 0 0,1 0 0,-1 0 0,0 0 0,0 0 0,0 0 0,0 0 0,0 0 0,0 0 0,0 0 0,0 1 0,1-1 0,-1 0 0,0 0 0,0 0 0,0 0 0,0 0 0,0 0 0,0 0 0,0 0 0,0 0 0,0 0 0,0 1 0,0-1 0,0 0 0,0 0 0,0 0 0,0 0 0,0 0 0,0 0 0,0 0 0,0 0 0,0 1 0,0-1 0,0 0 0,0 0 0,0 0 0,0 0 0,3 32 0,-3 27 24,15 284 286,-10-297-593,2-1 0,2 0 0,2 0-1,2-1 1,26 60 0,-27-80-6543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5.911"/>
    </inkml:context>
    <inkml:brush xml:id="br0">
      <inkml:brushProperty name="width" value="0.05" units="cm"/>
      <inkml:brushProperty name="height" value="0.05" units="cm"/>
    </inkml:brush>
  </inkml:definitions>
  <inkml:trace contextRef="#ctx0" brushRef="#br0">1 107 24575,'0'-106'0,"4"128"0,1-1 0,1 1 0,0-1 0,2 0 0,0 0 0,2-1 0,0 0 0,1-1 0,1 0 0,1-1 0,0 0 0,19 18 0,-18-21 0,1-2 0,18 15 0,-29-25 0,0 0 0,0 0 0,1-1 0,-1 1 0,1-1 0,-1 0 0,1 0 0,0-1 0,0 1 0,0-1 0,0 0 0,0 0 0,9-1 0,-10 0 0,0-1 0,-1-1 0,1 1 0,-1-1 0,1 1 0,-1-1 0,0 0 0,0 0 0,1 0 0,-2-1 0,1 1 0,0-1 0,0 1 0,-1-1 0,1 0 0,-1 0 0,0 0 0,3-7 0,4-6 0,0-1 0,8-24 0,-15 36 0,15-47 0,18-86 0,-33 256 0,-4 24 0,6 290 0,-3-414 70,0 4-549,1 0 1,8 35 0,-3-37-6348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6.347"/>
    </inkml:context>
    <inkml:brush xml:id="br0">
      <inkml:brushProperty name="width" value="0.05" units="cm"/>
      <inkml:brushProperty name="height" value="0.05" units="cm"/>
    </inkml:brush>
  </inkml:definitions>
  <inkml:trace contextRef="#ctx0" brushRef="#br0">1 74 24575,'0'-74'0,"82"511"0,-79-423 0,14 53 0,-10-41 0,0 1 0,-2 1 0,0-1 0,0 36 0,-5-62 0,0-1 0,0 1 0,0 0 0,0 0 0,0 0 0,0 0 0,0-1 0,0 1 0,0 0 0,0 0 0,-1 0 0,1-1 0,0 1 0,-1 0 0,1 0 0,0-1 0,-1 1 0,1 0 0,-1-1 0,1 1 0,-1 0 0,0-1 0,0 0 0,1 0 0,-1 0 0,1 0 0,-1 0 0,1 0 0,-1 0 0,1-1 0,-1 1 0,1 0 0,-1 0 0,1-1 0,-1 1 0,1 0 0,-1-1 0,1 1 0,0-1 0,-1 1 0,1 0 0,0-1 0,-1 1 0,1-1 0,-21-34 0,14 19 0,1 0 0,1-1 0,0 1 0,1-1 0,1 0 0,0 0 0,0-26 0,3 37 0,0-1 0,0 1 0,1 0 0,-1 0 0,1 0 0,1 0 0,-1 0 0,1 0 0,0 0 0,1 1 0,-1-1 0,1 1 0,0-1 0,1 1 0,-1 0 0,1 0 0,0 0 0,0 1 0,0-1 0,1 1 0,0 0 0,0 1 0,0-1 0,6-3 0,0 2 0,0 1 0,0 0 0,1 1 0,-1 0 0,1 1 0,0 0 0,0 1 0,-1 0 0,1 1 0,0 0 0,15 3 0,-11-1 0,0 1 0,0 1 0,0 0 0,-1 1 0,0 1 0,0 0 0,24 14 0,-36-18 0,-1-1 0,1 1 0,-1-1 0,0 1 0,1 0 0,-1 0 0,0 0 0,0 0 0,0 1 0,-1-1 0,1 0 0,0 1 0,-1-1 0,0 1 0,1 0 0,-1-1 0,0 1 0,0 0 0,-1 0 0,1 0 0,0 4 0,-1-3 0,-1-1 0,1 0 0,-1 0 0,0 0 0,0 0 0,0 0 0,0 0 0,0 0 0,-1-1 0,1 1 0,-1 0 0,0-1 0,0 1 0,0-1 0,0 0 0,0 1 0,0-1 0,-1 0 0,1 0 0,-4 1 0,-7 5 0,0 0 0,-1-1 0,0-1 0,0 0 0,-1-1 0,0-1 0,-20 5 0,14-6 0,0 0 0,-1-1 0,1-1 0,-38-4 0,26-3-1365,9-3-5461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6.815"/>
    </inkml:context>
    <inkml:brush xml:id="br0">
      <inkml:brushProperty name="width" value="0.05" units="cm"/>
      <inkml:brushProperty name="height" value="0.05" units="cm"/>
    </inkml:brush>
  </inkml:definitions>
  <inkml:trace contextRef="#ctx0" brushRef="#br0">70 248 24575,'-20'-18'0,"14"12"0,-1 1 0,1-1 0,0 0 0,-9-13 0,14 18 0,-1-1 0,1 0 0,0 0 0,1 0 0,-1 0 0,0 0 0,0-1 0,1 1 0,-1 0 0,1 0 0,0 0 0,0-1 0,0 1 0,0 0 0,0 0 0,0 0 0,0-1 0,1 1 0,-1 0 0,1 0 0,0 0 0,0 0 0,1-3 0,0 3 0,-1-1 0,1 1 0,1-1 0,-1 1 0,0 0 0,0 0 0,1 0 0,-1 1 0,1-1 0,0 0 0,-1 1 0,1 0 0,0-1 0,0 1 0,0 0 0,0 1 0,0-1 0,0 0 0,0 1 0,0 0 0,0 0 0,0 0 0,0 0 0,5 1 0,4 0 0,0 0 0,-1 1 0,1 1 0,-1 0 0,13 5 0,-9-2 0,0 1 0,-1 1 0,0 0 0,0 1 0,-1 1 0,0 0 0,-1 0 0,0 1 0,-1 1 0,11 13 0,-16-17 0,0 0 0,-1 0 0,0 1 0,0 0 0,-1-1 0,0 1 0,0 1 0,-1-1 0,0 1 0,-1-1 0,0 1 0,-1 0 0,0 0 0,0-1 0,-1 1 0,0 0 0,-3 17 0,3-24 0,-1 0 0,0 0 0,0 0 0,0 0 0,0 0 0,0 0 0,-1 0 0,1-1 0,-1 1 0,0 0 0,0-1 0,0 1 0,0-1 0,0 0 0,0 0 0,-1 0 0,1 0 0,-1 0 0,1 0 0,-1-1 0,0 1 0,1-1 0,-1 0 0,-6 2 0,6-2 0,0-1 0,0 0 0,1 0 0,-1 0 0,0 0 0,0 0 0,1-1 0,-1 1 0,0-1 0,0 0 0,1 0 0,-1 0 0,1 0 0,-1 0 0,1 0 0,-1-1 0,1 1 0,0-1 0,-1 0 0,1 0 0,0 0 0,0 0 0,1 0 0,-1 0 0,0 0 0,1 0 0,-1-1 0,-1-3 0,-1-2 0,1-1 0,0 1 0,0-1 0,1 0 0,0 0 0,1 0 0,0 0 0,0 0 0,1 0 0,0 0 0,1 0 0,0 0 0,3-16 0,0 8 0,0 1 0,2 0 0,0 0 0,0 0 0,1 0 0,14-21 0,-11 22 0,1 1 0,0 0 0,1 1 0,1 0 0,0 0 0,0 2 0,23-16 0,-26 20 0,1 1 0,1 0 0,-1 1 0,1 0 0,-1 1 0,1 0 0,0 0 0,1 2 0,-1-1 0,1 2 0,18-1 0,-28 2 0,1 0 0,-1 0 0,0 0 0,1 1 0,-1-1 0,1 1 0,-1 0 0,0 0 0,0 0 0,1 1 0,-1-1 0,0 1 0,0-1 0,0 1 0,-1 0 0,1 0 0,0 1 0,-1-1 0,3 3 0,-2-1 0,0 1 0,-1-1 0,1 1 0,-1-1 0,-1 1 0,1 0 0,-1 0 0,1 0 0,-1-1 0,-1 1 0,1 0 0,-1 8 0,-2 74 0,0-65 0,1 0 0,1-1 0,0 1 0,8 41 0,-1-44-1365,0-4-5461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6.970"/>
    </inkml:context>
    <inkml:brush xml:id="br0">
      <inkml:brushProperty name="width" value="0.05" units="cm"/>
      <inkml:brushProperty name="height" value="0.05" units="cm"/>
    </inkml:brush>
  </inkml:definitions>
  <inkml:trace contextRef="#ctx0" brushRef="#br0">1 28 24575,'0'-7'0,"0"-4"0,0 2 0,0 9 0,0 8 0,0 8 0,0 9 0,0-1-8191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7.467"/>
    </inkml:context>
    <inkml:brush xml:id="br0">
      <inkml:brushProperty name="width" value="0.05" units="cm"/>
      <inkml:brushProperty name="height" value="0.05" units="cm"/>
    </inkml:brush>
  </inkml:definitions>
  <inkml:trace contextRef="#ctx0" brushRef="#br0">113 633 24575,'8'0'0,"0"-1"0,-1 0 0,1-1 0,0 0 0,-1 0 0,1 0 0,-1-1 0,8-4 0,54-33 0,-54 31 0,-9 5 0,-2 3 0,-1-2 0,1 1 0,-1 0 0,1-1 0,-1 1 0,0-1 0,0 0 0,0 0 0,0 0 0,0-1 0,3-4 0,-6 7 0,0 1 0,0-1 0,0 1 0,0 0 0,0-1 0,0 1 0,1-1 0,-1 1 0,0 0 0,0-1 0,0 1 0,0-1 0,-1 1 0,1-1 0,0 1 0,0 0 0,0-1 0,0 1 0,0 0 0,0-1 0,0 1 0,-1-1 0,1 1 0,0 0 0,0-1 0,-1 1 0,1 0 0,0-1 0,0 1 0,-1 0 0,1 0 0,-1-1 0,-16-5 0,-21 4 0,24 3 0,0 1 0,0 0 0,0 1 0,0 0 0,1 2 0,-1-1 0,1 2 0,0 0 0,0 0 0,1 1 0,-16 11 0,20-12 0,0 1 0,0 0 0,1 0 0,0 0 0,0 1 0,1 0 0,-7 12 0,9-14 0,1-1 0,1 1 0,-1 0 0,1 1 0,0-1 0,0 0 0,1 1 0,0-1 0,0 1 0,0-1 0,1 1 0,1 7 0,-1-10 0,1 1 0,0 0 0,0 0 0,0-1 0,1 1 0,0-1 0,0 1 0,0-1 0,0 0 0,1 0 0,0 0 0,-1 0 0,1 0 0,1-1 0,-1 1 0,1-1 0,-1 0 0,1 0 0,0 0 0,0 0 0,0-1 0,0 0 0,1 1 0,8 2 0,-6-3 0,0 0 0,0 0 0,0-1 0,0 1 0,1-2 0,-1 1 0,0-1 0,1 0 0,-1 0 0,0-1 0,0 0 0,1-1 0,-1 1 0,0-1 0,13-6 0,-9 2 0,0 0 0,-1-1 0,0 0 0,0-1 0,-1 0 0,0 0 0,0-1 0,13-17 0,-11 10 0,0 0 0,-2-1 0,0 0 0,13-36 0,-6-2 0,-2-1 0,10-99 0,-23 150 0,10-77 0,-1-132 0,-15 184 0,0 18 0,4 12 0,1 0 0,0 0 0,0-1 0,0 1 0,-1 0 0,1 0 0,0 0 0,0 0 0,-1 0 0,1 0 0,0 0 0,0 0 0,-1 0 0,1 0 0,0 0 0,0 0 0,0 0 0,-1 0 0,1 0 0,0 1 0,0-1 0,-1 0 0,1 0 0,0 0 0,0 0 0,0 0 0,-1 0 0,1 1 0,0-1 0,0 0 0,0 0 0,0 0 0,0 0 0,-1 1 0,1-1 0,0 0 0,0 0 0,0 0 0,0 1 0,0-1 0,0 0 0,0 0 0,0 1 0,-4 7 0,1 0 0,1 1 0,-1-1 0,2 0 0,-1 1 0,1 0 0,0-1 0,1 18 0,-1-4 0,-1 61 0,2 1 0,16 108 0,-8-138 0,3 1 0,2-2 0,2 1 0,34 76 0,-39-108-455,1-1 0,23 34 0,-10-25-6371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9.266"/>
    </inkml:context>
    <inkml:brush xml:id="br0">
      <inkml:brushProperty name="width" value="0.05" units="cm"/>
      <inkml:brushProperty name="height" value="0.05" units="cm"/>
    </inkml:brush>
  </inkml:definitions>
  <inkml:trace contextRef="#ctx0" brushRef="#br0">526 407 24575,'-1'-3'0,"0"0"0,-1 0 0,1 1 0,-1-1 0,0 1 0,0-1 0,0 1 0,0 0 0,0-1 0,-5-2 0,-1-3 0,-10-11 0,-2 0 0,0 2 0,0 0 0,-28-16 0,34 25 0,-1 0 0,1 0 0,-1 2 0,-1 0 0,1 0 0,-1 2 0,0 0 0,-17-2 0,27 5 0,-1 1 0,1 0 0,0 0 0,0 1 0,-1-1 0,1 1 0,0 1 0,0-1 0,0 1 0,0 0 0,0 1 0,0-1 0,-8 6 0,7-3 0,0 0 0,0 1 0,0 0 0,0 0 0,1 1 0,0 0 0,1 0 0,-9 13 0,6-5 0,0 0 0,1 1 0,1 0 0,0 0 0,1 1 0,1-1 0,1 1 0,0 0 0,-1 27 0,4-36 0,0-1 0,1 1 0,0 0 0,0 0 0,0 0 0,1-1 0,1 1 0,-1-1 0,1 1 0,0-1 0,1 0 0,0 0 0,0 0 0,0-1 0,1 0 0,0 1 0,7 6 0,-5-7 0,0 0 0,1-1 0,-1 0 0,1 0 0,0 0 0,0-1 0,1-1 0,-1 1 0,1-1 0,0-1 0,0 0 0,0 0 0,0 0 0,16-1 0,-13 0 0,1-2 0,-1 1 0,1-2 0,-1 0 0,1 0 0,-1-1 0,0-1 0,0 0 0,0 0 0,-1-2 0,1 1 0,-1-1 0,0-1 0,-1 0 0,0 0 0,0-1 0,0 0 0,-1-1 0,-1 0 0,1-1 0,-1 0 0,-1 0 0,0 0 0,0-1 0,-1 0 0,-1 0 0,0-1 0,0 0 0,-1 0 0,0 0 0,1-13 0,-1-3 0,0-30 0,-4 52 0,0-1 0,0 1 0,-1-1 0,1 1 0,-1-1 0,-1 1 0,0-1 0,1 1 0,-2 0 0,-4-11 0,7 17 0,-1-1 0,1 1 0,0 0 0,0-1 0,0 1 0,-1-1 0,1 1 0,0-1 0,-1 1 0,1 0 0,0-1 0,-1 1 0,1-1 0,0 1 0,-1 0 0,1 0 0,-1-1 0,1 1 0,-1 0 0,1 0 0,0-1 0,-1 1 0,1 0 0,-1 0 0,1 0 0,-1 0 0,1 0 0,-1 0 0,0 0 0,1 0 0,-1 0 0,1 0 0,-1 0 0,0 1 0,0 0 0,0-1 0,0 1 0,1 0 0,-1 0 0,0 0 0,1 0 0,-1 0 0,1 0 0,-1 0 0,1 1 0,-1-1 0,1 2 0,-7 38 0,7-32 0,0-1 0,0 1 0,1-1 0,0 0 0,0 1 0,1-1 0,0 0 0,0 0 0,1 0 0,0 0 0,1 0 0,0-1 0,0 1 0,9 10 0,-10-14 0,0 0 0,1 0 0,-1-1 0,1 0 0,0 0 0,0 0 0,0 0 0,1 0 0,-1-1 0,1 0 0,-1 0 0,1 0 0,0 0 0,0-1 0,0 0 0,0 0 0,0 0 0,0-1 0,0 0 0,0 0 0,0 0 0,0 0 0,0-1 0,0 0 0,9-2 0,-3-1 0,1 0 0,-1 0 0,0-1 0,0-1 0,-1 0 0,1-1 0,-1 1 0,-1-2 0,14-12 0,-8 5 0,-1-1 0,0-1 0,-1-1 0,15-25 0,-26 39 0,16-23 0,-18 26 0,1 1 0,-1 0 0,0-1 0,1 1 0,-1 0 0,0 0 0,1-1 0,-1 1 0,0 0 0,1 0 0,-1-1 0,1 1 0,-1 0 0,0 0 0,1 0 0,-1 0 0,1 0 0,-1 0 0,0 0 0,1-1 0,-1 1 0,1 0 0,0 1 0,-1-1 0,1 0 0,-1 1 0,1-1 0,-1 1 0,1-1 0,-1 1 0,1 0 0,-1-1 0,0 1 0,1-1 0,-1 1 0,0 0 0,0-1 0,1 1 0,-1 0 0,0-1 0,0 1 0,0 0 0,0 0 0,0 0 0,22 192 0,2 16 0,-19-179 0,16 69 0,-13-82 0,-7-17 0,-1 0 0,0 0 0,0 0 0,0 0 0,1 0 0,-1 0 0,0 0 0,0 0 0,0 0 0,0 0 0,1 0 0,-1 0 0,0 0 0,0 0 0,0 0 0,1 0 0,-1 0 0,0 0 0,0 0 0,0 0 0,0-1 0,0 1 0,1 0 0,-1 0 0,0 0 0,0 0 0,0 0 0,0 0 0,0-1 0,0 1 0,0 0 0,1 0 0,-1 0 0,0 0 0,0-1 0,0 1 0,0 0 0,0 0 0,0 0 0,0-1 0,0 1 0,0 0 0,0 0 0,0-1 0,1-3 0,0-1 0,-1 1 0,1-1 0,-1 0 0,-1-7 0,-8-50 0,-4 1 0,-25-77 0,20 79 0,3-1 0,-12-86 0,26 137 0,0 0 0,1 0 0,0 0 0,1 0 0,0 0 0,2-11 0,-2 18 0,-1 0 0,1 0 0,0 0 0,0 0 0,-1 0 0,1 0 0,1 0 0,-1 1 0,0-1 0,0 0 0,0 1 0,1-1 0,-1 1 0,1 0 0,0-1 0,-1 1 0,1 0 0,0 0 0,-1 0 0,1 0 0,0 0 0,0 0 0,0 1 0,0-1 0,0 1 0,0-1 0,0 1 0,0 0 0,0 0 0,0-1 0,0 2 0,0-1 0,3 0 0,7 2 0,1 0 0,-1 1 0,1 1 0,-1 0 0,0 0 0,-1 1 0,19 11 0,-14-7 0,-1 1 0,0 1 0,-1 0 0,23 24 0,-34-32 0,-1-1 0,1 1 0,-1 0 0,0 0 0,0 0 0,0 1 0,0-1 0,0 0 0,-1 1 0,0-1 0,1 1 0,-1-1 0,0 1 0,-1 0 0,1-1 0,-1 1 0,0 0 0,0 6 0,-1-5 0,0-1 0,0 1 0,-1-1 0,0 0 0,0 0 0,0 0 0,0 0 0,0 0 0,-1 0 0,0-1 0,0 1 0,0-1 0,0 1 0,0-1 0,-4 2 0,-5 4 0,-1-1 0,1 0 0,-1-1 0,-1 0 0,1-2 0,-1 1 0,0-2 0,-1 1 0,1-2 0,-1 0 0,-20 1 0,31-4 0,0 1 0,0-1 0,0-1 0,0 1 0,0 0 0,1-1 0,-1 0 0,-6-2 0,9 3 0,0-1 0,0 1 0,1-1 0,-1 1 0,0-1 0,0 1 0,1-1 0,-1 1 0,0-1 0,1 0 0,-1 1 0,1-1 0,-1 0 0,1 0 0,-1 1 0,1-1 0,0 0 0,-1 0 0,1 0 0,0 0 0,-1 0 0,1 1 0,0-1 0,0 0 0,0 0 0,0 0 0,0 0 0,0 0 0,0 0 0,0 0 0,0 0 0,0 0 0,1 1 0,-1-1 0,0 0 0,1 0 0,-1 0 0,1 0 0,-1 1 0,1-2 0,5-8 0,0 0 0,1 1 0,0 0 0,0 1 0,1-1 0,16-13 0,60-40 0,-76 56 0,13-10 0,1 1 0,1 2 0,0 0 0,1 1 0,49-17 0,-70 28 0,0 1 0,0-1 0,0 1 0,1 0 0,-1 0 0,0 0 0,0 1 0,0-1 0,0 1 0,0 0 0,0-1 0,0 1 0,0 1 0,0-1 0,0 0 0,0 1 0,-1-1 0,1 1 0,-1 0 0,1 0 0,-1 0 0,1 0 0,-1 0 0,0 1 0,2 2 0,5 7 0,0 1 0,-1 0 0,12 27 0,-13-25 0,3 5 0,9 18 0,-1 0 0,-1 2 0,-3 0 0,10 43 0,-23-81 0,-1 0 0,1 0 0,-1 0 0,0 1 0,0-1 0,0 0 0,0 0 0,-1 0 0,1 1 0,0-1 0,-1 0 0,0 0 0,1 0 0,-1 0 0,0 0 0,-2 4 0,2-5 0,0 0 0,0-1 0,0 1 0,0 0 0,0-1 0,0 1 0,0-1 0,0 1 0,0-1 0,0 1 0,0-1 0,0 0 0,-1 1 0,1-1 0,0 0 0,0 0 0,0 0 0,0 0 0,-1 0 0,1 0 0,0 0 0,0 0 0,0-1 0,0 1 0,0 0 0,-1-1 0,1 1 0,0-1 0,0 1 0,0-1 0,0 0 0,0 1 0,-1-2 0,-4-3 0,0 1 0,0-2 0,1 1 0,-1-1 0,1 1 0,1-1 0,-1-1 0,1 1 0,0-1 0,0 0 0,1 1 0,0-2 0,-2-7 0,-6-17 0,-9-52 0,20 81 0,-5-20 0,2 0 0,1-1 0,1 1 0,1-1 0,1 1 0,1-1 0,9-44 0,-8 55 0,1 1 0,1 0 0,-1 1 0,2-1 0,-1 1 0,2 0 0,8-12 0,-10 17 0,1-1 0,0 1 0,0 0 0,0 0 0,1 1 0,0 0 0,0 0 0,0 0 0,0 1 0,1 0 0,12-4 0,-13 6 0,1 1 0,1-1 0,-1 1 0,0 1 0,0-1 0,0 1 0,0 1 0,0 0 0,0 0 0,0 0 0,0 1 0,0 0 0,0 1 0,0 0 0,-1 0 0,1 0 0,-1 1 0,0 0 0,0 1 0,9 7 0,-9-7 0,0 1 0,0 0 0,-1 0 0,0 1 0,0-1 0,0 1 0,-1 1 0,0-1 0,0 1 0,-1 0 0,0 0 0,-1 0 0,0 0 0,0 1 0,0-1 0,-1 1 0,0 0 0,0 14 0,-2-18 0,0 1 0,-1-1 0,0 1 0,0-1 0,-1 1 0,1-1 0,-1 0 0,0 0 0,0 0 0,-1 0 0,0 0 0,-5 8 0,2-6 0,0-1 0,0 1 0,0-1 0,-1-1 0,0 1 0,0-1 0,-12 7 0,7-6 0,0 0 0,0-1 0,0-1 0,-1 0 0,1 0 0,-1-2 0,0 1 0,0-1 0,0-1 0,-23-1 0,31 0-80,-1-1 0,1 0-1,0 0 1,0 0 0,0 0-1,0-1 1,1 0 0,-1 0-1,0 0 1,1-1 0,-1 0 0,1 1-1,0-2 1,0 1 0,0 0-1,-6-7 1,-2-8-6746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9.544"/>
    </inkml:context>
    <inkml:brush xml:id="br0">
      <inkml:brushProperty name="width" value="0.05" units="cm"/>
      <inkml:brushProperty name="height" value="0.05" units="cm"/>
    </inkml:brush>
  </inkml:definitions>
  <inkml:trace contextRef="#ctx0" brushRef="#br0">0 183 24575,'75'-24'0,"88"-35"0,-158 57 0,-1 0 0,1 0 0,-1-1 0,0 0 0,0 0 0,0 0 0,-1 0 0,1 0 0,-1-1 0,6-7 0,-8 10 0,-1 0 0,1 0 0,-1 0 0,1 0 0,-1 0 0,1-1 0,-1 1 0,0 0 0,0 0 0,1 0 0,-1-1 0,0 1 0,0 0 0,0 0 0,0-1 0,-1 1 0,1 0 0,-1-2 0,1 1 0,-1 0 0,0 0 0,-1 1 0,1-1 0,0 0 0,0 1 0,-1-1 0,1 1 0,-1 0 0,1-1 0,-1 1 0,0 0 0,0 0 0,1 0 0,-3-1 0,-1 0 0,0 0 0,0 0 0,0 0 0,0 1 0,0 0 0,0 0 0,-1 0 0,1 1 0,0 0 0,-1 0 0,1 0 0,0 0 0,-9 3 0,6-1 0,0 0 0,0 0 0,0 1 0,0 1 0,1-1 0,-1 1 0,1 1 0,-11 7 0,12-7 0,0 0 0,1 0 0,0 1 0,0 0 0,0 0 0,1 0 0,-1 0 0,1 0 0,-4 12 0,6-14 0,0 1 0,1-1 0,0 1 0,-1 0 0,2-1 0,-1 1 0,1 0 0,-1 0 0,1 0 0,1 0 0,-1-1 0,1 1 0,0 0 0,0 0 0,2 6 0,1-3 0,0 0 0,0 0 0,1-1 0,0 1 0,1-1 0,-1 0 0,1-1 0,1 1 0,-1-1 0,1 0 0,10 6 0,9 5 0,54 27 0,-12-17 0,-51-22 0,0 1 0,-1 1 0,0 0 0,18 12 0,-34-18 0,1-1 0,0 0 0,-1 1 0,1-1 0,-1 0 0,1 1 0,0-1 0,-1 1 0,1-1 0,-1 1 0,1-1 0,-1 1 0,1-1 0,-1 1 0,0-1 0,1 1 0,-1 0 0,0-1 0,1 1 0,-1 0 0,0-1 0,0 1 0,0 0 0,1-1 0,-1 1 0,0 0 0,0 0 0,0-1 0,0 1 0,0 0 0,0-1 0,-1 1 0,1 0 0,0 0 0,0-1 0,0 1 0,-1 0 0,1-1 0,0 1 0,-1-1 0,1 1 0,0 0 0,-1-1 0,1 1 0,-1-1 0,1 1 0,-1 0 0,-3 2 0,0-1 0,0 1 0,0-1 0,0 0 0,0 0 0,-6 2 0,-108 30-496,100-30-373,-63 16-5957</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29.947"/>
    </inkml:context>
    <inkml:brush xml:id="br0">
      <inkml:brushProperty name="width" value="0.05" units="cm"/>
      <inkml:brushProperty name="height" value="0.05" units="cm"/>
    </inkml:brush>
  </inkml:definitions>
  <inkml:trace contextRef="#ctx0" brushRef="#br0">130 1019 24575,'-17'7'0,"0"-1"0,0 1 0,0 0 0,0 2 0,-20 13 0,30-12 0,11-2 0,0-7 0,-1 0 0,1 0 0,-1 0 0,1 0 0,-1 0 0,6-1 0,30 2 0,1-2 0,70-10 0,-90 7 0,169-21-450,62-12-1352,63-12 666,64-14-1605,60-12 1332,58-7-1485,53-5 1656,3223-393-3406,-3194 426 4589,-52 9 76,-59 9 121,-69 7 41,-73 9 411,-76 7-99,-207 10-188,192-4 1715,-194 8 615,-40-2-2609,0 0-1,0 0 0,0 0 1,0 0-1,1 0 0,-1 0 0,0 0 1,0 0-1,0 0 0,0 0 1,0 0-1,0 0 0,0 0 1,1 0-1,-1 0 0,0 0 1,0 0-1,0 0 0,0 1 1,0-1-1,0 0 0,0 0 1,1 0-1,-1 0 0,0 0 1,0 0-1,0 0 0,0 0 1,0 0-1,0 0 0,0 1 1,0-1-1,0 0 0,0 0 1,0 0-1,0 0 0,0 0 1,0 0-1,0 0 0,0 1 1,0-1-1,0 0 0,0 0 1,0 0-1,0 0 0,0 0 1,0 0-1,0 1 0,0-1 1,0 0-1,0 0 0,0 0 1,0 0-1,0 0 0,0 0 1,0 0-1,0 0 0,0 1 1,0-1-1,0 0 0,0 0 1,-1 0-1,1 0 0,0 0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3.959"/>
    </inkml:context>
    <inkml:brush xml:id="br0">
      <inkml:brushProperty name="width" value="0.05" units="cm"/>
      <inkml:brushProperty name="height" value="0.05" units="cm"/>
    </inkml:brush>
  </inkml:definitions>
  <inkml:trace contextRef="#ctx0" brushRef="#br0">68 111 24575,'0'0'0,"1"0"0,-1 1 0,1-1 0,-1 0 0,0 0 0,1 0 0,-1 0 0,1 1 0,-1-1 0,0 0 0,1 0 0,-1 1 0,0-1 0,1 0 0,-1 1 0,0-1 0,1 0 0,-1 1 0,0-1 0,0 1 0,1-1 0,-1 0 0,0 1 0,0-1 0,0 1 0,0-1 0,0 1 0,0-1 0,0 0 0,1 1 0,-1-1 0,0 1 0,-1-1 0,1 1 0,0-1 0,0 1 0,0-1 0,0 1 0,0-1 0,-1 1 0,-4 20 0,5-20 0,-9 28 0,1 1 0,1-1 0,2 2 0,1-1 0,-1 47 0,7-20 0,2 0 0,12 58 0,-3-28 0,-18-120 0,-25-241 0,28 236 0,1 0 0,3 1 0,1-1 0,2 1 0,15-61 0,-18 92 0,0 0 0,0-1 0,1 2 0,-1-1 0,1 0 0,1 0 0,-1 1 0,1 0 0,0 0 0,0 0 0,1 0 0,7-6 0,-8 9 0,-1-1 0,1 1 0,0 0 0,-1 1 0,1-1 0,0 1 0,0-1 0,0 1 0,1 0 0,-1 1 0,0-1 0,0 1 0,0 0 0,1 0 0,-1 0 0,0 0 0,0 1 0,1-1 0,7 4 0,2 1 0,1 1 0,-1 0 0,-1 1 0,1 0 0,-1 2 0,0-1 0,-1 1 0,0 1 0,0 0 0,-1 1 0,-1 0 0,0 1 0,0 0 0,11 20 0,-19-30 0,-1 1 0,1 0 0,-1 0 0,0 0 0,1 0 0,-1 0 0,0 0 0,-1 0 0,1 0 0,-1 0 0,1 0 0,-1 0 0,0 1 0,0-1 0,0 0 0,-1 0 0,1 0 0,-1 1 0,0-1 0,0 0 0,0 0 0,0 0 0,0 0 0,0-1 0,-1 1 0,0 0 0,1 0 0,-1-1 0,0 1 0,-1-1 0,1 0 0,0 1 0,0-1 0,-5 2 0,-2 3 0,-1-2 0,0 1 0,-1-1 0,1-1 0,-1 0 0,0 0 0,0-1 0,-17 2 0,-27 2-682,-90-1-1,84-6-6143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37.895"/>
    </inkml:context>
    <inkml:brush xml:id="br0">
      <inkml:brushProperty name="width" value="0.05" units="cm"/>
      <inkml:brushProperty name="height" value="0.05" units="cm"/>
    </inkml:brush>
  </inkml:definitions>
  <inkml:trace contextRef="#ctx0" brushRef="#br0">746 682 24575,'-1'-4'0,"-1"-1"0,0 0 0,0 1 0,0-1 0,0 1 0,-1 0 0,0 0 0,0 0 0,0 0 0,0 0 0,-6-4 0,3 0 0,-8-11 0,12 15 0,-1-1 0,0 1 0,0 0 0,0 1 0,0-1 0,-7-5 0,9 9 0,0-1 0,0 1 0,0-1 0,0 1 0,0-1 0,0 1 0,0 0 0,0-1 0,0 1 0,-1 0 0,1 0 0,0 0 0,0 0 0,0 0 0,0 0 0,-1 0 0,1 0 0,0 1 0,0-1 0,0 0 0,0 1 0,0-1 0,0 1 0,0-1 0,0 1 0,0-1 0,0 1 0,0 0 0,0-1 0,0 1 0,0 0 0,1 0 0,-2 1 0,-15 18 0,1 1 0,0 0 0,2 2 0,-19 37 0,20-31 0,0 0 0,-16 61 0,-6 67 0,22-92 0,-26 132 0,8 1 0,-4 210 0,29 407-307,-1 81-46,-84 475 353,86-1320 0,-78 859 0,-6 189 0,74-925 0,-12 244 0,37 1 0,11-245 0,67 262 0,84 159 0,-147-514 165,51 109 0,-64-164-128,1-2 0,1 1-1,2-2 1,0 0 0,1-1-1,1 0 1,1-2 0,27 23-1,-35-35-36,1 0 0,0-1 0,0 0 0,0 0 0,1-2 0,0 0 0,0 0 0,0-1 0,1-1 0,0 0 0,-1 0 0,1-2 0,0 0 0,0 0 0,0-2 0,0 1 0,0-2 0,0 0 0,0 0 0,19-8 0,-11 3 0,0-1 0,-1-1 0,0-1 0,-1-1 0,0-1 0,-1 0 0,0-2 0,-1 0 0,-1-1 0,0-1 0,24-30 0,-15 11 0,-1-1 0,-3-1 0,29-62 0,38-125 0,-44 87 0,33-171 0,-4-147 0,76-520 0,-73 464-346,21-1024 1,-99 1273 345,2-324 0,25 2 0,-11 405 0,35-698 0,-51 475-52,0-89 3,39 49 275,-2 34 145,-34 342-332,-4-1 0,-2 0 0,-3 1 0,-17-72 0,15 102-39,-2 1 0,-1 0 0,-2 1 0,-1 1 0,-1 0 0,-2 1 0,-2 0 0,0 2 0,-2 1 0,-2 0 0,0 2 0,-2 0 0,0 2 0,-2 1 0,-41-27 0,41 32 0,-1 1 0,-1 1 0,-1 2 0,0 1 0,-46-14 0,62 24 0,0 0 0,-1 1 0,1 1 0,-1 0 0,0 1 0,1 1 0,-1 1 0,0 0 0,1 0 0,-1 2 0,1 0 0,-1 1 0,1 0 0,-15 7 0,2 4 0,0 0 0,0 2 0,1 1 0,2 1 0,-28 25 0,8-1 0,-66 82 0,73-78 0,3 2 0,2 1 0,-46 94 0,67-122 0,0-1 0,-2 0 0,-26 30 0,29-38 0,-15 19 0,13-18 0,0 1 0,2 0 0,0 1 0,-13 24 0,23-38-62,0 0 0,1-1 0,-1 1 0,1 0 0,-1 0 0,1 0 0,-1 0 0,1 0 0,0 0 0,0 0 0,0 0 0,0-1-1,0 1 1,1 0 0,-1 0 0,0 0 0,1 0 0,0 0 0,-1 0 0,1-1 0,1 3 0,9 10-6764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38.581"/>
    </inkml:context>
    <inkml:brush xml:id="br0">
      <inkml:brushProperty name="width" value="0.05" units="cm"/>
      <inkml:brushProperty name="height" value="0.05" units="cm"/>
    </inkml:brush>
  </inkml:definitions>
  <inkml:trace contextRef="#ctx0" brushRef="#br0">514 296 24575,'4'-5'0,"0"-1"0,0 1 0,-1-1 0,1 1 0,-1-1 0,-1 0 0,1-1 0,-1 1 0,0 0 0,0 0 0,-1-1 0,0 1 0,0-1 0,0-10 0,-1 9 0,0 0 0,0 0 0,-1 0 0,0 0 0,0 1 0,-1-1 0,0 0 0,0 1 0,-1 0 0,0-1 0,-8-12 0,7 13 0,-1 1 0,-1 0 0,0 0 0,1 0 0,-2 1 0,1 0 0,-1 0 0,1 0 0,-1 1 0,-12-6 0,7 6 0,0-1 0,0 1 0,0 1 0,-1 0 0,1 1 0,-18-1 0,10 3 0,-1 0 0,1 1 0,-1 1 0,1 1 0,0 1 0,0 1 0,0 1 0,-23 9 0,30-10 0,2 1 0,-1 0 0,1 1 0,0 0 0,0 1 0,1 0 0,0 0 0,-13 14 0,20-18 0,1-1 0,-1 1 0,0-1 0,1 1 0,0 0 0,0 0 0,0 0 0,0 1 0,1-1 0,0 0 0,0 1 0,0-1 0,0 0 0,0 1 0,1-1 0,0 1 0,0-1 0,0 1 0,1-1 0,-1 1 0,1-1 0,0 0 0,1 1 0,-1-1 0,1 0 0,-1 0 0,5 8 0,1-1 0,1-1 0,0 1 0,0-1 0,1-1 0,0 1 0,1-2 0,18 15 0,86 46 0,-61-39 0,-36-19 0,38 21 0,-1 3 0,77 64 0,-124-93 0,0 1 0,-1 0 0,0 0 0,0 0 0,-1 1 0,0 0 0,5 10 0,-8-15 0,-1 0 0,0 0 0,0 0 0,0 0 0,0 0 0,-1 0 0,1 1 0,-1-1 0,0 0 0,0 0 0,0 1 0,0-1 0,0 0 0,-1 0 0,1 0 0,-1 1 0,0-1 0,0 0 0,0 0 0,-1 0 0,1 0 0,-1-1 0,1 1 0,-3 3 0,-3 1 0,1-1 0,-1 0 0,0 0 0,-1 0 0,1-1 0,-1 0 0,0 0 0,-1-1 0,1 0 0,-1 0 0,-11 2 0,-8 2 0,1-2 0,-41 5 0,45-8 86,0-2-1,0 0 0,-35-4 1,51 3-200,-1-2 0,1 1 0,-1-1 0,1 0 1,0 0-1,-1 0 0,1-1 0,1-1 1,-1 1-1,0-1 0,1 0 0,0-1 1,0 1-1,-8-9 0,2-2-6712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39.016"/>
    </inkml:context>
    <inkml:brush xml:id="br0">
      <inkml:brushProperty name="width" value="0.05" units="cm"/>
      <inkml:brushProperty name="height" value="0.05" units="cm"/>
    </inkml:brush>
  </inkml:definitions>
  <inkml:trace contextRef="#ctx0" brushRef="#br0">408 141 24575,'-6'-11'0,"0"1"0,-1 0 0,0 0 0,-1 0 0,0 1 0,0 0 0,-1 0 0,0 1 0,0 0 0,-1 1 0,0 0 0,-1 1 0,0 0 0,-19-8 0,22 12 0,1 0 0,-1 1 0,1 0 0,-1 0 0,1 1 0,-1 0 0,0 1 0,1-1 0,-1 1 0,1 1 0,0-1 0,-1 1 0,1 1 0,0 0 0,0-1 0,0 2 0,0-1 0,1 1 0,-1 0 0,-5 5 0,4-2 0,-1 1 0,2 0 0,-1 0 0,1 0 0,0 1 0,1 0 0,0 0 0,0 1 0,1-1 0,0 1 0,1 1 0,0-1 0,-3 13 0,3-5 0,1 1 0,1 0 0,0 0 0,2 1 0,0-1 0,1 0 0,1 0 0,1 0 0,0 0 0,2-1 0,0 1 0,1-1 0,10 22 0,-10-26 0,2 0 0,-1-1 0,2 0 0,0 0 0,0-1 0,1 0 0,0 0 0,1-1 0,1-1 0,0 0 0,0 0 0,1-2 0,0 1 0,0-1 0,1-1 0,25 9 0,-22-11-85,1 0 0,-1-2-1,1 0 1,0-1 0,0-1-1,0 0 1,0-1 0,0-2-1,0 0 1,0 0 0,0-2-1,-1 0 1,0-1 0,0-1-1,19-8 1,10-10-6741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39.204"/>
    </inkml:context>
    <inkml:brush xml:id="br0">
      <inkml:brushProperty name="width" value="0.05" units="cm"/>
      <inkml:brushProperty name="height" value="0.05" units="cm"/>
    </inkml:brush>
  </inkml:definitions>
  <inkml:trace contextRef="#ctx0" brushRef="#br0">47 64 24575,'-16'7'0,"-11"7"0,27-14 0,-1 1 0,1-1 0,0 0 0,0 0 0,0 0 0,-1 0 0,1 0 0,0 0 0,0 1 0,0-1 0,0 0 0,-1 0 0,1 0 0,0 1 0,0-1 0,0 0 0,0 0 0,0 0 0,0 1 0,0-1 0,0 0 0,0 0 0,-1 0 0,1 1 0,0-1 0,0 0 0,0 0 0,0 1 0,0-1 0,0 0 0,0 0 0,1 1 0,-1-1 0,0 0 0,0 0 0,0 0 0,0 1 0,0-1 0,0 0 0,0 0 0,0 0 0,1 1 0,-1-1 0,0 0 0,0 0 0,0 0 0,0 1 0,1-1 0,-1 0 0,0 0 0,0 0 0,0 0 0,1 0 0,-1 0 0,0 0 0,0 1 0,0-1 0,1 0 0,-1 0 0,0 0 0,0 0 0,1 0 0,-1 0 0,19 3 0,-18-3 0,28 1 0,0 0 0,53-8 0,59-17 0,-84 14 0,1 0 138,150-32-1641,-182 34-5323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39.904"/>
    </inkml:context>
    <inkml:brush xml:id="br0">
      <inkml:brushProperty name="width" value="0.05" units="cm"/>
      <inkml:brushProperty name="height" value="0.05" units="cm"/>
    </inkml:brush>
  </inkml:definitions>
  <inkml:trace contextRef="#ctx0" brushRef="#br0">111 440 24575,'0'-10'0,"-1"-1"0,0 0 0,0 1 0,-1-1 0,-1 1 0,0-1 0,0 1 0,-1 0 0,-7-13 0,11 22 0,0 1 0,0 0 0,0 0 0,0-1 0,-1 1 0,1 0 0,0 0 0,0-1 0,0 1 0,0 0 0,-1 0 0,1-1 0,0 1 0,0 0 0,-1 0 0,1 0 0,0-1 0,0 1 0,-1 0 0,1 0 0,0 0 0,0 0 0,-1 0 0,1 0 0,0-1 0,-1 1 0,1 0 0,0 0 0,0 0 0,-1 0 0,1 0 0,0 0 0,-1 0 0,1 0 0,0 1 0,-1-1 0,1 0 0,-8 12 0,1 22 0,7-33 0,-13 83 0,-31 253 0,43-321 0,1-16 0,0 0 0,0 0 0,0 0 0,1-1 0,-1 1 0,0 0 0,0 0 0,0 0 0,0 0 0,0 0 0,0 0 0,0 0 0,0 0 0,0 0 0,0 0 0,0 0 0,0 0 0,0 0 0,0 0 0,0 0 0,0 0 0,0 0 0,0 0 0,0-1 0,0 1 0,0 0 0,0 0 0,0 0 0,0 0 0,0 0 0,1 0 0,-1 0 0,0 0 0,0 0 0,0 0 0,0 0 0,0 0 0,0 0 0,0 0 0,0 0 0,0 0 0,0 0 0,0 0 0,0 0 0,0 0 0,0 0 0,1 0 0,-1 0 0,0 0 0,0 1 0,0-1 0,0 0 0,0 0 0,0 0 0,0 0 0,0 0 0,0 0 0,7-28 0,58-268 0,-50 245 0,1 1 0,3 0 0,43-80 0,-51 111 0,0 1 0,1 1 0,2 0 0,-1 1 0,2 0 0,0 1 0,27-20 0,-34 29 0,1 1 0,-1 0 0,1 0 0,1 1 0,-1 0 0,1 0 0,16-3 0,-19 6 0,1 0 0,-1 0 0,0 1 0,0 0 0,1 0 0,-1 1 0,0 0 0,0 0 0,0 1 0,0 0 0,12 5 0,-15-6 0,0 1 0,-1-1 0,0 1 0,1 0 0,-1 0 0,0 0 0,0 1 0,0-1 0,0 1 0,0-1 0,-1 1 0,1 0 0,-1 0 0,0 0 0,0 1 0,0-1 0,0 0 0,0 1 0,-1-1 0,0 1 0,0 0 0,0-1 0,0 1 0,0 0 0,-1 0 0,1 0 0,-1-1 0,0 1 0,-1 7 0,-1-1 0,0 0 0,-1 0 0,0-1 0,0 1 0,-1-1 0,0 1 0,-1-1 0,0 0 0,0-1 0,-8 10 0,-6 4 0,0 0 0,-2-1 0,0-1 0,-1-2 0,-28 19 0,-7 0 0,-65 31 0,119-67 0,1 0 0,0 0 0,0 0 0,0 0 0,0 1 0,0-1 0,0 1 0,0-1 0,1 1 0,-1 0 0,1-1 0,-3 5 0,3-5 0,1 0 0,0 0 0,0 1 0,0-1 0,0 0 0,0 0 0,0 0 0,0 0 0,0 1 0,1-1 0,-1 0 0,0 0 0,1 0 0,-1 0 0,1 0 0,-1 0 0,1 0 0,-1 0 0,1 0 0,0 0 0,0 0 0,-1 0 0,1 0 0,0 0 0,0-1 0,0 1 0,1 1 0,51 42 0,82 51 0,-26-20 0,59 61-1365,-143-112-5461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40.306"/>
    </inkml:context>
    <inkml:brush xml:id="br0">
      <inkml:brushProperty name="width" value="0.05" units="cm"/>
      <inkml:brushProperty name="height" value="0.05" units="cm"/>
    </inkml:brush>
  </inkml:definitions>
  <inkml:trace contextRef="#ctx0" brushRef="#br0">16 76 24575,'-1'2'0,"-1"0"0,0 0 0,1 0 0,0 0 0,-1 1 0,1-1 0,0 0 0,0 1 0,0-1 0,1 1 0,-1-1 0,1 1 0,-1-1 0,1 1 0,0 0 0,0-1 0,0 1 0,0 0 0,0-1 0,1 1 0,-1-1 0,1 1 0,1 3 0,3 7 0,0 0 0,1 0 0,10 15 0,-3-4 0,22 47 0,2-1 0,64 86 0,-94-146 0,0-1 0,1 0 0,1-1 0,-1 0 0,1 0 0,16 10 0,-22-16 0,0 0 0,0 0 0,1-1 0,-1 1 0,0-1 0,1 0 0,-1 0 0,0 0 0,1 0 0,-1-1 0,1 0 0,-1 1 0,1-1 0,-1 0 0,1-1 0,-1 1 0,1-1 0,-1 1 0,1-1 0,-1 0 0,0 0 0,1-1 0,-1 1 0,0-1 0,0 1 0,4-4 0,1-1 0,0-1 0,-1-1 0,0 1 0,0-1 0,-1 0 0,0-1 0,0 1 0,6-15 0,33-82 0,-32 71 0,67-198 0,-38 102 0,-42 130-44,0 0 0,0-1 0,0 1 0,0-1 0,0 1 0,0 0 0,0-1 0,0 1 0,0-1 0,1 1 0,-1 0 0,0-1 0,0 1 0,0-1 0,1 1 0,-1 0 0,0-1 0,0 1-1,1 0 1,-1-1 0,0 1 0,1 0 0,-1 0 0,0-1 0,1 1 0,-1 0 0,0 0 0,1 0 0,-1-1 0,1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40.664"/>
    </inkml:context>
    <inkml:brush xml:id="br0">
      <inkml:brushProperty name="width" value="0.05" units="cm"/>
      <inkml:brushProperty name="height" value="0.05" units="cm"/>
    </inkml:brush>
  </inkml:definitions>
  <inkml:trace contextRef="#ctx0" brushRef="#br0">151 87 24575,'-3'-6'0,"-1"-1"0,0 1 0,0 0 0,0 0 0,0 0 0,-1 1 0,0-1 0,0 1 0,-1 0 0,1 1 0,-1-1 0,0 1 0,0 0 0,-1 1 0,-8-5 0,13 8 0,1 0 0,-1 0 0,1-1 0,-1 1 0,0 0 0,1 0 0,-1 0 0,1 0 0,-1 1 0,1-1 0,-1 0 0,1 1 0,-1-1 0,1 1 0,-1-1 0,1 1 0,0-1 0,-1 1 0,1 0 0,0 0 0,0 0 0,-1 0 0,1 0 0,0 0 0,0 0 0,0 0 0,0 1 0,0-1 0,1 0 0,-1 0 0,0 1 0,0-1 0,1 1 0,-1-1 0,0 3 0,-2 4 0,1 1 0,-1 0 0,2 0 0,-2 14 0,-1 32-195,3 1 0,3 0 0,2 0 0,2-1 0,3 0 0,17 59 0,-15-73-6631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41.053"/>
    </inkml:context>
    <inkml:brush xml:id="br0">
      <inkml:brushProperty name="width" value="0.05" units="cm"/>
      <inkml:brushProperty name="height" value="0.05" units="cm"/>
    </inkml:brush>
  </inkml:definitions>
  <inkml:trace contextRef="#ctx0" brushRef="#br0">478 28 24575,'-11'-5'0,"0"0"0,0 1 0,0 1 0,-1 0 0,0 1 0,0 0 0,1 0 0,-1 1 0,0 1 0,0 0 0,0 1 0,-12 2 0,8 0 0,1 0 0,-1 1 0,1 1 0,0 1 0,0 0 0,1 1 0,0 1 0,-21 14 0,21-11 0,0 0 0,1 1 0,0 0 0,1 1 0,1 0 0,0 1 0,-16 26 0,20-28 0,1 0 0,0 1 0,1-1 0,1 1 0,0 0 0,0 0 0,1 1 0,1-1 0,0 1 0,1 16 0,1-23 0,0 0 0,1 0 0,-1 0 0,2 0 0,-1 0 0,1 0 0,0-1 0,0 1 0,1-1 0,0 1 0,0-1 0,1 0 0,0 0 0,8 10 0,-6-9 0,1-1 0,0 0 0,0 0 0,1-1 0,0 0 0,0 0 0,0-1 0,0 0 0,1 0 0,9 2 0,7 0 0,1 0 0,0-2 0,0-1 0,0-1 0,1-1 0,51-6 0,0-5-1365,-9-2-5461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41.429"/>
    </inkml:context>
    <inkml:brush xml:id="br0">
      <inkml:brushProperty name="width" value="0.05" units="cm"/>
      <inkml:brushProperty name="height" value="0.05" units="cm"/>
    </inkml:brush>
  </inkml:definitions>
  <inkml:trace contextRef="#ctx0" brushRef="#br0">206 0 24575,'-10'4'0,"-1"0"0,1 0 0,-14 1 0,18-4 0,0 0 0,0 0 0,0 1 0,0 0 0,0 0 0,1 0 0,-1 0 0,1 1 0,-1 0 0,1 1 0,0-1 0,0 1 0,1 0 0,-8 7 0,4 0 0,1 1 0,0 0 0,1 1 0,0 0 0,1 0 0,1 0 0,0 0 0,0 1 0,-1 17 0,2-14 0,2-1 0,0 1 0,1 0 0,0 0 0,2 0 0,0 0 0,5 21 0,-5-32 13,0 0 0,1 0-1,-1 0 1,1 0-1,0 0 1,0-1 0,1 1-1,0-1 1,0 0 0,0 0-1,1-1 1,-1 1 0,1-1-1,0 0 1,0 0 0,1-1-1,-1 1 1,1-1-1,0-1 1,0 1 0,0-1-1,0 0 1,0 0 0,0 0-1,0-1 1,9 1 0,3-1-227,1 0 1,0-1 0,0-1-1,0 0 1,-1-2 0,1 0-1,30-10 1,10-7-6613</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41.599"/>
    </inkml:context>
    <inkml:brush xml:id="br0">
      <inkml:brushProperty name="width" value="0.05" units="cm"/>
      <inkml:brushProperty name="height" value="0.05" units="cm"/>
    </inkml:brush>
  </inkml:definitions>
  <inkml:trace contextRef="#ctx0" brushRef="#br0">8 0 24575,'-3'0'0,"-1"3"0,6 2 0,10 2 0,11 0 0,12-1 0,12-1 0,11-2 0,11-5 0,6-4 0,-9-2-8191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4.487"/>
    </inkml:context>
    <inkml:brush xml:id="br0">
      <inkml:brushProperty name="width" value="0.05" units="cm"/>
      <inkml:brushProperty name="height" value="0.05" units="cm"/>
    </inkml:brush>
  </inkml:definitions>
  <inkml:trace contextRef="#ctx0" brushRef="#br0">342 134 24575,'6'-6'0,"0"1"0,-1 0 0,1-1 0,-2 0 0,1 0 0,7-12 0,-11 16 0,-1 1 0,1-1 0,0 0 0,-1 1 0,1-1 0,-1 0 0,0 0 0,0 0 0,0 1 0,0-1 0,0 0 0,0 0 0,0 0 0,0 1 0,-1-1 0,1 0 0,0 0 0,-1 1 0,0-1 0,1 0 0,-1 1 0,0-1 0,0 0 0,0 1 0,0 0 0,0-1 0,-1 1 0,1-1 0,0 1 0,-3-2 0,-1 0 0,0-1 0,0 1 0,0 1 0,0-1 0,-1 1 0,1 0 0,-1 0 0,1 0 0,-1 1 0,0 0 0,0 0 0,-7 0 0,-12 0 0,-37 3 0,59-2 0,-4 1 0,-1 0 0,1 0 0,-1 1 0,1-1 0,0 2 0,0-1 0,0 1 0,0 0 0,0 1 0,-8 5 0,13-8 0,-1 1 0,1 0 0,0-1 0,0 1 0,0 0 0,1 0 0,-1 0 0,0 1 0,1-1 0,-1 0 0,1 1 0,0-1 0,0 1 0,0-1 0,0 1 0,0-1 0,0 1 0,1 0 0,-1-1 0,1 1 0,0 0 0,0 0 0,0-1 0,0 1 0,0 0 0,1-1 0,-1 1 0,1 0 0,0-1 0,0 1 0,1 3 0,2 3 0,1-1 0,0 1 0,1-1 0,-1 0 0,1-1 0,1 1 0,-1-1 0,1-1 0,1 1 0,-1-1 0,15 8 0,10 5 0,60 26 0,-30-16 0,-58-28 0,5 4 0,0 0 0,0 0 0,-1 0 0,12 11 0,-19-15 0,1-1 0,-1 1 0,0 0 0,0 1 0,0-1 0,0 0 0,0 0 0,0 0 0,-1 0 0,1 1 0,0-1 0,0 0 0,-1 1 0,1-1 0,-1 1 0,0-1 0,1 1 0,-1-1 0,0 0 0,0 1 0,0-1 0,0 1 0,0-1 0,0 1 0,0-1 0,0 1 0,-1-1 0,1 1 0,0-1 0,-1 1 0,1-1 0,-1 0 0,0 1 0,0-1 0,1 0 0,-1 0 0,0 1 0,0-1 0,-2 1 0,-2 3 0,-1 0 0,0-1 0,0 0 0,0 0 0,0-1 0,-1 1 0,0-1 0,1-1 0,-14 4 0,-69 12 0,83-17 0,-43 5-455,0-2 0,-54-2 0,43-4-6371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59.437"/>
    </inkml:context>
    <inkml:brush xml:id="br0">
      <inkml:brushProperty name="width" value="0.05" units="cm"/>
      <inkml:brushProperty name="height" value="0.05" units="cm"/>
    </inkml:brush>
  </inkml:definitions>
  <inkml:trace contextRef="#ctx0" brushRef="#br0">458 224 24575,'0'-10'0,"1"1"0,0-1 0,1 0 0,0 1 0,0-1 0,1 1 0,0 0 0,1 0 0,0 0 0,0 0 0,1 0 0,0 1 0,1 0 0,0 0 0,0 1 0,0 0 0,1 0 0,0 0 0,1 0 0,-1 1 0,13-7 0,0-4 0,-20 17 0,0-1 0,1 1 0,-1 0 0,0 0 0,0-1 0,0 1 0,0 0 0,0 0 0,0-1 0,0 1 0,1 0 0,-1 0 0,0-1 0,0 1 0,0 0 0,0-1 0,0 1 0,0 0 0,0 0 0,-1-1 0,1 1 0,0 0 0,0 0 0,0-1 0,0 1 0,0 0 0,0 0 0,-1-1 0,-12-4 0,-3 3 0,0 1 0,0 0 0,0 2 0,-19 2 0,-65 15 0,75-13 0,5-1 0,-117 27 0,118-26 0,-1 2 0,1 0 0,1 1 0,-31 18 0,46-24 0,-1 0 0,1 0 0,0 1 0,0-1 0,1 1 0,-1-1 0,1 1 0,-1 0 0,1 0 0,0 0 0,0 0 0,0 1 0,0-1 0,0 0 0,-1 6 0,3-6 0,-1 1 0,1-1 0,0 0 0,0 0 0,0 1 0,1-1 0,-1 0 0,1 0 0,-1 0 0,1 0 0,0 1 0,0-1 0,1 0 0,-1-1 0,1 1 0,-1 0 0,1 0 0,3 2 0,4 7 0,1 0 0,1-1 0,0 0 0,0-1 0,19 12 0,70 41 0,-54-37 0,-22-11 0,51 33 0,-65-41 0,0 1 0,-1 0 0,0 0 0,0 1 0,7 11 0,-14-18 0,-1-1 0,1 1 0,-1 0 0,0 1 0,0-1 0,0 0 0,0 0 0,0 0 0,0 1 0,0-1 0,-1 0 0,1 1 0,-1-1 0,0 0 0,0 1 0,0-1 0,0 1 0,0-1 0,0 1 0,-2 3 0,1-3 0,-1 1 0,1-1 0,-1 0 0,0-1 0,0 1 0,0 0 0,-1-1 0,1 1 0,-1-1 0,1 1 0,-1-1 0,-5 3 0,-6 3 0,0-1 0,-1-1 0,1 0 0,-1-1 0,-18 4 0,-2-1 0,-58 6 0,79-13 0,-1 0 0,0-1 0,1-1 0,-1 0 0,1-1 0,-25-6 0,36 7-76,0 0 1,0 0-1,0-1 0,0 1 0,1 0 0,-1-1 0,0 0 0,1 0 1,-1 1-1,1-2 0,0 1 0,0 0 0,0 0 0,0-1 1,0 1-1,0-1 0,-2-3 0,-3-17-6750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3:59.685"/>
    </inkml:context>
    <inkml:brush xml:id="br0">
      <inkml:brushProperty name="width" value="0.05" units="cm"/>
      <inkml:brushProperty name="height" value="0.05" units="cm"/>
    </inkml:brush>
  </inkml:definitions>
  <inkml:trace contextRef="#ctx0" brushRef="#br0">217 75 24575,'18'-8'0,"-14"8"0,-1-2 0,1 1 0,-1 0 0,0-1 0,1 1 0,-1-1 0,0 0 0,0 0 0,0 0 0,-1-1 0,1 1 0,0-1 0,4-4 0,-7 6 0,0 0 0,0 0 0,0 0 0,0 0 0,0 0 0,-1 0 0,1 0 0,0 0 0,0 1 0,0-1 0,-1 0 0,1 0 0,0 0 0,-1 0 0,1 1 0,-1-1 0,1 0 0,-1 0 0,0 1 0,1-1 0,-1 0 0,1 1 0,-1-1 0,0 1 0,0-1 0,1 1 0,-1-1 0,0 1 0,0 0 0,0-1 0,0 1 0,1 0 0,-1-1 0,0 1 0,-1 0 0,-34-9 0,29 8 0,0 0 0,1 0 0,-1 1 0,0-1 0,0 2 0,0-1 0,0 1 0,0 0 0,0 0 0,0 1 0,1 0 0,-1 0 0,1 1 0,-1 0 0,1 0 0,0 0 0,0 1 0,0-1 0,1 2 0,-1-1 0,1 1 0,0-1 0,0 1 0,1 1 0,0-1 0,-1 1 0,2-1 0,-1 1 0,-3 7 0,-1 3 0,1 0 0,0 0 0,1 0 0,1 1 0,1 0 0,0 0 0,1 0 0,1 1 0,1-1 0,0 0 0,3 35 0,0-40 0,0-1 0,0 1 0,1-1 0,1 1 0,0-1 0,0 0 0,1-1 0,1 1 0,0-1 0,0 0 0,1 0 0,0-1 0,1 0 0,0 0 0,0-1 0,1 0 0,0 0 0,14 9 0,-12-11-136,0 0-1,0 0 1,1-1-1,-1-1 1,1 0-1,0-1 1,0 0-1,0 0 0,21 0 1,9-2-6690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0.337"/>
    </inkml:context>
    <inkml:brush xml:id="br0">
      <inkml:brushProperty name="width" value="0.05" units="cm"/>
      <inkml:brushProperty name="height" value="0.05" units="cm"/>
    </inkml:brush>
  </inkml:definitions>
  <inkml:trace contextRef="#ctx0" brushRef="#br0">140 264 24575,'-3'0'0,"-15"1"0,0-1 0,0-1 0,0 0 0,0-2 0,-29-7 0,67 5 0,103-5 0,150-20 0,-271 29 0,7 0 0,1-1 0,-1 0 0,-1-1 0,1 0 0,10-5 0,-17 7 0,-1 1 0,0-1 0,1 0 0,-1 0 0,0 0 0,0 0 0,0 0 0,0 0 0,0 0 0,0 0 0,0 0 0,0-1 0,0 1 0,0 0 0,-1-1 0,1 1 0,0 0 0,-1-1 0,1 1 0,-1-1 0,0 1 0,1-1 0,-1 1 0,0-1 0,0 1 0,0-1 0,0 1 0,0-1 0,0 1 0,-1-1 0,1 1 0,0-1 0,-1 1 0,1-1 0,-1 1 0,0 0 0,1-1 0,-1 1 0,-1-2 0,-26-42 0,19 32 0,1 0 0,-13-27 0,23 45 0,34 87 0,-30-64 0,-1 1 0,-2-1 0,-1 1 0,-1 0 0,-1 0 0,-2 0 0,0 0 0,-13 50 0,13-69 0,-4 21 0,6-30 0,0 0 0,0 1 0,0-1 0,0 0 0,0 1 0,0-1 0,0 0 0,0 1 0,1-1 0,-1 0 0,0 1 0,1-1 0,-1 0 0,1 0 0,-1 0 0,1 1 0,0-1 0,0 1 0,0-2 0,0 1 0,-1-1 0,1 0 0,0 0 0,0 0 0,-1 0 0,1 0 0,0 0 0,0 0 0,-1 0 0,1 0 0,0 0 0,0 0 0,-1 0 0,1 0 0,0 0 0,0-1 0,-1 1 0,1 0 0,0-1 0,-1 1 0,1 0 0,-1-1 0,1 1 0,0-1 0,-1 1 0,1-1 0,-1 1 0,2-2 0,17-19 0,-16 18 0,21-28 0,-1-1 0,24-44 0,30-73 0,-66 133 0,-11 16 0,0 0 0,0 0 0,1 0 0,-1 0 0,0 0 0,0 1 0,0-1 0,1 0 0,-1 0 0,0 0 0,0 0 0,0 0 0,1 0 0,-1 0 0,0 0 0,0 0 0,0 0 0,0 0 0,1 1 0,-1-1 0,0 0 0,0 0 0,0 0 0,0 0 0,0 1 0,0-1 0,1 0 0,-1 0 0,0 0 0,0 0 0,0 1 0,0-1 0,0 0 0,0 0 0,0 0 0,0 1 0,0-1 0,0 0 0,0 0 0,0 0 0,0 1 0,1 36 0,-1-32 0,-1 25 0,0-10 0,0 1 0,2-1 0,0 1 0,7 30 0,-7-46 0,0 0 0,1 0 0,0 0 0,-1-1 0,2 1 0,-1-1 0,0 1 0,1-1 0,0 0 0,0 0 0,0 0 0,1 0 0,-1-1 0,1 1 0,0-1 0,0 0 0,0 0 0,0 0 0,1-1 0,-1 0 0,1 1 0,-1-1 0,10 2 0,-7-3 0,1 0 0,-1 0 0,0 0 0,1-1 0,-1-1 0,0 1 0,1-1 0,-1 0 0,0-1 0,0 1 0,0-2 0,0 1 0,0-1 0,0 0 0,-1 0 0,1-1 0,-1 1 0,6-6 0,-1 1 0,0 0 0,-1-1 0,0-1 0,-1 0 0,0 0 0,-1 0 0,1-1 0,11-23 0,-14 22 0,-2 0 0,1 0 0,-1-1 0,-1 0 0,0 1 0,-1-1 0,0 0 0,-1 0 0,-1-1 0,0 1 0,-2-13 0,2 18 0,-1 1 0,0 0 0,-1 0 0,0 0 0,0 0 0,-1 0 0,1 0 0,-1 0 0,-1 1 0,1-1 0,-1 1 0,0 0 0,-1 0 0,0 1 0,0-1 0,0 1 0,0 0 0,-1 0 0,1 1 0,-1 0 0,-8-5 0,8 7 0,0-1 0,0 1 0,0 0 0,-9-1 0,13 2 0,1 1 0,0 0 0,-1-1 0,1 1 0,-1 0 0,1 0 0,-1 0 0,1 0 0,-1 0 0,1 1 0,0-1 0,-1 0 0,1 1 0,-1-1 0,1 0 0,0 1 0,-1 0 0,1-1 0,0 1 0,0 0 0,-1 0 0,1 0 0,0 0 0,-1 1 0,0 7-1365,5 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1.285"/>
    </inkml:context>
    <inkml:brush xml:id="br0">
      <inkml:brushProperty name="width" value="0.05" units="cm"/>
      <inkml:brushProperty name="height" value="0.05" units="cm"/>
    </inkml:brush>
  </inkml:definitions>
  <inkml:trace contextRef="#ctx0" brushRef="#br0">416 121 24575,'-4'-5'0,"1"1"0,0-1 0,0 0 0,0 0 0,1 0 0,-1 0 0,-2-10 0,3 8 0,0 0 0,-1 1 0,0-1 0,-5-7 0,6 12 0,0 0 0,0-1 0,0 1 0,0 0 0,0 0 0,0 0 0,0 0 0,-1 0 0,1 1 0,-1-1 0,1 1 0,-1 0 0,0-1 0,0 1 0,1 0 0,-1 1 0,-5-2 0,4 2 0,0 0 0,-1 0 0,1 0 0,0 1 0,-1 0 0,1-1 0,0 2 0,0-1 0,0 0 0,-8 4 0,0 3 0,-1-1 0,1 2 0,1-1 0,0 2 0,0-1 0,-12 15 0,1 2 0,1 1 0,0 1 0,3 1 0,0 1 0,2 0 0,1 1 0,-18 56 0,29-77 0,2 0 0,0 0 0,0 0 0,0 0 0,2 0 0,-1 1 0,1-1 0,2 12 0,-2-17 0,1-1 0,0 1 0,1-1 0,-1 1 0,1-1 0,0 1 0,0-1 0,0 0 0,0 0 0,1 0 0,0 0 0,0 0 0,0 0 0,0-1 0,0 0 0,1 1 0,0-1 0,0-1 0,6 5 0,1-2 0,0 0 0,0-1 0,0 0 0,1-1 0,0 0 0,-1-1 0,1 0 0,0-1 0,0 0 0,18-2 0,-12 0 0,0-1 0,0-1 0,0-1 0,0 0 0,0-1 0,19-9 0,-29 10 0,1 0 0,-1-1 0,0 1 0,-1-2 0,1 1 0,-1-1 0,0 0 0,0-1 0,-1 1 0,0-1 0,0-1 0,0 1 0,-1-1 0,0 0 0,-1 0 0,5-13 0,-6 13 0,0 0 0,-1 0 0,-1 0 0,0 0 0,0 0 0,0-1 0,-1 1 0,0 0 0,-1-1 0,1 1 0,-2 0 0,1 0 0,-1 0 0,0 0 0,-1 0 0,0 0 0,0 0 0,-8-11 0,10 17 0,0-1 0,0 1 0,-1-1 0,0 1 0,1 0 0,-1 0 0,0 0 0,0 0 0,0 0 0,0 0 0,0 0 0,-1 1 0,1-1 0,0 1 0,-4-2 0,25 30 0,28 22 0,-23-25 0,0 2 0,21 30 0,-38-46 0,-1-1 0,-1 1 0,0 0 0,0 0 0,-1 1 0,0-1 0,-1 1 0,0 0 0,0 0 0,1 19 0,-4-7-1365,0-3-5461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1.813"/>
    </inkml:context>
    <inkml:brush xml:id="br0">
      <inkml:brushProperty name="width" value="0.05" units="cm"/>
      <inkml:brushProperty name="height" value="0.05" units="cm"/>
    </inkml:brush>
  </inkml:definitions>
  <inkml:trace contextRef="#ctx0" brushRef="#br0">0 108 24575,'14'-27'0,"1"1"0,20-28 0,-38 61 0,0-1 0,0 1 0,0 0 0,1 0 0,0 0 0,1 1 0,-1 8 0,-6 62 0,8-59 0,0 1 0,1-1 0,3 20 0,-3-32 0,1 0 0,-1 1 0,1-1 0,1 0 0,-1-1 0,1 1 0,0 0 0,1-1 0,0 1 0,0-1 0,5 6 0,-8-10 0,1 0 0,-1-1 0,1 1 0,-1-1 0,1 1 0,0-1 0,0 1 0,-1-1 0,1 0 0,0 0 0,0 0 0,0 0 0,0 0 0,0-1 0,1 1 0,-1 0 0,0-1 0,0 0 0,0 1 0,1-1 0,-1 0 0,0 0 0,0 0 0,0-1 0,1 1 0,-1 0 0,0-1 0,0 0 0,0 1 0,0-1 0,0 0 0,0 0 0,2-1 0,1-2 0,0 0 0,0-1 0,0 1 0,-1-1 0,0 0 0,0 0 0,0 0 0,-1-1 0,0 1 0,4-9 0,29-74 0,-32 76 0,0-1 0,-1 1 0,0-1 0,-1 0 0,1-15 0,-3 28 0,0-1 0,0 1 0,0 0 0,0-1 0,0 1 0,0-1 0,0 1 0,0-1 0,0 1 0,0 0 0,0-1 0,0 1 0,0-1 0,0 1 0,0 0 0,0-1 0,-1 1 0,1-1 0,0 1 0,0 0 0,0-1 0,-1 1 0,1 0 0,0-1 0,-1 1 0,1-1 0,-7 9 0,-4 21 0,9-19 0,0 0 0,1 0 0,0 0 0,1 1 0,0-1 0,1 0 0,0 0 0,0 1 0,1-1 0,1 0 0,0 0 0,0-1 0,1 1 0,5 11 0,-5-14 0,0-1 0,1 1 0,-1 0 0,1-1 0,1 0 0,-1 0 0,1-1 0,0 0 0,0 0 0,1 0 0,0-1 0,-1 1 0,1-2 0,1 1 0,-1-1 0,0 0 0,1 0 0,14 2 0,-13-4 0,1 0 0,0 0 0,0-1 0,0 0 0,0-1 0,0 0 0,0 0 0,0-1 0,-1-1 0,1 0 0,-1 0 0,1-1 0,-1 0 0,0 0 0,-1-1 0,1 0 0,-1-1 0,0 0 0,0 0 0,7-9 0,-8 9 0,-1 0 0,-1-1 0,1 0 0,-1 0 0,0-1 0,-1 1 0,0-1 0,0 0 0,-1 0 0,0-1 0,0 1 0,-1 0 0,0-1 0,0 0 0,-1 0 0,-1 1 0,1-1 0,-1 0 0,0 0 0,-1 0 0,0 1 0,-5-18 0,4 21 20,0-1 0,0 1 0,-1 0 1,1-1-1,-1 1 0,-1 1 0,1-1 0,-1 0 0,1 1 0,-1 0 0,0-1 0,-1 2 0,1-1 0,-1 0 0,0 1 0,-7-4 1,4 3-177,0 1 1,0-1 0,0 2 0,-1-1 0,1 1 0,-1 0 0,1 1-1,-1 0 1,0 1 0,-10 0 0,-10 2-6671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7.596"/>
    </inkml:context>
    <inkml:brush xml:id="br0">
      <inkml:brushProperty name="width" value="0.05" units="cm"/>
      <inkml:brushProperty name="height" value="0.05" units="cm"/>
    </inkml:brush>
  </inkml:definitions>
  <inkml:trace contextRef="#ctx0" brushRef="#br0">277 120 24575,'7'-6'0,"0"0"0,1 1 0,10-6 0,-13 8 0,0 0 0,0 0 0,0 0 0,-1 0 0,1-1 0,-1 1 0,0-1 0,0 0 0,0-1 0,-1 1 0,5-8 0,-7 11 0,-1 0 0,1 0 0,-1 0 0,0 0 0,1 0 0,-1 0 0,0 0 0,0 0 0,0 0 0,1 0 0,-1-1 0,0 1 0,-1 0 0,1 0 0,0 0 0,0 0 0,0 0 0,-1 0 0,1 0 0,0 0 0,-1 0 0,1 0 0,-1 0 0,0 0 0,1 0 0,-1 0 0,0 0 0,1 0 0,-1 1 0,0-1 0,0 0 0,0 0 0,0 1 0,1-1 0,-1 1 0,0-1 0,0 1 0,0-1 0,0 1 0,-1-1 0,1 1 0,0 0 0,0 0 0,0-1 0,0 1 0,-1 0 0,-5-1 0,1 0 0,0 1 0,0-1 0,-1 1 0,1 1 0,-12 1 0,1 3 0,0 0 0,0 2 0,0 0 0,1 0 0,0 2 0,1 0 0,0 0 0,0 2 0,1 0 0,0 1 0,1 0 0,1 1 0,0 0 0,0 1 0,-11 18 0,16-21 0,1 1 0,0-1 0,0 1 0,1 0 0,1 1 0,0-1 0,0 1 0,2-1 0,-3 22 0,5-24 0,0 0 0,0 0 0,1 0 0,0 0 0,1 0 0,0-1 0,1 1 0,0 0 0,0-1 0,1 0 0,0 0 0,1 0 0,8 12 0,-6-11-68,0-1 0,1-1-1,0 1 1,1-1 0,0 0 0,0-1-1,1 0 1,0-1 0,0 0 0,0 0-1,1-1 1,0-1 0,0 1 0,0-2-1,0 0 1,1 0 0,0-1-1,-1 0 1,16 0 0,19-2-6758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7.985"/>
    </inkml:context>
    <inkml:brush xml:id="br0">
      <inkml:brushProperty name="width" value="0.05" units="cm"/>
      <inkml:brushProperty name="height" value="0.05" units="cm"/>
    </inkml:brush>
  </inkml:definitions>
  <inkml:trace contextRef="#ctx0" brushRef="#br0">1 102 24575,'0'-1'0,"0"1"0,0 0 0,0-1 0,0 1 0,0-1 0,0 1 0,0-1 0,0 1 0,0 0 0,0-1 0,0 1 0,0 0 0,0-1 0,0 1 0,1-1 0,-1 1 0,0 0 0,0-1 0,1 1 0,-1 0 0,0-1 0,0 1 0,1 0 0,-1 0 0,0-1 0,1 1 0,-1 0 0,0 0 0,1-1 0,-1 1 0,0 0 0,1 0 0,-1 0 0,1 0 0,-1 0 0,0-1 0,1 1 0,-1 0 0,1 0 0,-1 0 0,0 0 0,1 0 0,-1 0 0,1 1 0,-1-1 0,0 0 0,1 0 0,-1 0 0,1 0 0,-1 0 0,2 1 0,-1-1 0,0 1 0,0-1 0,0 1 0,0 0 0,0-1 0,0 1 0,0 0 0,0 0 0,0 0 0,0 0 0,0-1 0,0 1 0,-1 0 0,1 1 0,0 0 0,4 14 0,-1 1 0,-1 0 0,3 32 0,-5-33 0,3 117 0,-5-93 0,2 0 0,9 60 0,-10-97 0,1-1 0,-1 1 0,1-1 0,0 0 0,0 1 0,0-1 0,0 0 0,0 1 0,1-1 0,-1 0 0,0 0 0,1 0 0,0 0 0,-1 0 0,1 0 0,2 1 0,-3-3 0,-1 1 0,1-1 0,0 0 0,-1 1 0,1-1 0,0 0 0,0 0 0,-1 0 0,1 0 0,0 0 0,-1 0 0,1 0 0,0 0 0,0 0 0,-1 0 0,1 0 0,0 0 0,-1 0 0,1 0 0,0-1 0,1 1 0,-1-1 0,1-1 0,-1 1 0,1 0 0,-1 0 0,1-1 0,-1 1 0,0-1 0,0 1 0,0-1 0,0 1 0,2-4 0,4-11 0,0 0 0,-2-1 0,0 0 0,0 1 0,3-35 0,1-90 0,-9 122 0,1-37 0,-2 27 0,2 0 0,1 0 0,7-37 0,-8 62 0,0 1 0,0 0 0,0 0 0,0 0 0,0 0 0,1 0 0,-1 0 0,1 0 0,0 1 0,0-1 0,0 1 0,0-1 0,0 1 0,3-3 0,-3 4 0,-1 0 0,1 0 0,0 1 0,-1-1 0,1 0 0,0 1 0,0-1 0,0 1 0,0 0 0,0 0 0,-1-1 0,1 1 0,0 0 0,0 1 0,0-1 0,0 0 0,0 1 0,-1-1 0,1 1 0,0-1 0,0 1 0,0 0 0,-1-1 0,1 1 0,1 2 0,7 3 0,0 1 0,0 0 0,-1 1 0,0 0 0,-1 0 0,0 1 0,8 10 0,46 75 0,-45-67 0,11 20-341,-1 1 0,-3 1-1,28 80 1,-44-102-6485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8.549"/>
    </inkml:context>
    <inkml:brush xml:id="br0">
      <inkml:brushProperty name="width" value="0.05" units="cm"/>
      <inkml:brushProperty name="height" value="0.05" units="cm"/>
    </inkml:brush>
  </inkml:definitions>
  <inkml:trace contextRef="#ctx0" brushRef="#br0">111 407 24575,'-3'-4'0,"0"-1"0,0 1 0,0 0 0,-1 0 0,0 1 0,0-1 0,0 1 0,0 0 0,0 0 0,-1 0 0,1 0 0,-6-1 0,6 2 0,-1 0 0,1 0 0,0-1 0,0 1 0,1-1 0,-1 0 0,0 0 0,1 0 0,0 0 0,0-1 0,0 1 0,0-1 0,-4-6 0,7 9 0,0 0 0,0 0 0,-1 0 0,1 0 0,0 0 0,0 0 0,0 0 0,0 1 0,0-1 0,0 0 0,0 0 0,0 0 0,1 0 0,-1 0 0,0 0 0,0 0 0,1 1 0,-1-1 0,1 0 0,-1 0 0,1 0 0,-1 1 0,1-1 0,-1 0 0,1 1 0,-1-1 0,1 0 0,0 1 0,0-1 0,-1 1 0,2-1 0,28-13 0,18 2 0,1 2 0,82-7 0,-62 9 0,14-1 0,-38 6 0,-2-3 0,61-14 0,-101 19 0,0 0 0,1 0 0,-1-1 0,0 1 0,0-1 0,0 0 0,0 0 0,0 0 0,0 0 0,4-4 0,-7 5 0,1 0 0,-1 1 0,1-1 0,-1 0 0,1 0 0,-1 0 0,0 1 0,1-1 0,-1 0 0,0 0 0,1 0 0,-1 0 0,0 0 0,0 0 0,0 0 0,0 0 0,0 0 0,0 0 0,0 1 0,0-1 0,-1 0 0,1 0 0,0 0 0,0 0 0,-1 0 0,1 0 0,0 0 0,-1 1 0,1-1 0,-1 0 0,0 0 0,1 1 0,-1-1 0,1 0 0,-1 1 0,0-1 0,0 0 0,1 1 0,-1-1 0,0 1 0,-1-1 0,17 44 0,4-2 0,-2 1 0,22 80 0,6 94 0,-36-168 0,-8-63 0,-4-18 0,-14-63 0,-25-179 0,41 259 0,0 0 0,1-1 0,1 1 0,0 0 0,1 0 0,1 0 0,5-17 0,-7 29 0,1-1 0,0 1 0,0 0 0,0 0 0,0 0 0,0 0 0,1 0 0,0 0 0,0 0 0,0 1 0,0-1 0,0 1 0,1 0 0,0 0 0,-1 1 0,1-1 0,0 1 0,0-1 0,1 1 0,-1 0 0,0 1 0,1-1 0,-1 1 0,1 0 0,-1 0 0,1 0 0,0 1 0,8 0 0,2 1 0,0 0 0,0 1 0,0 1 0,-1 1 0,1 0 0,-1 0 0,23 12 0,-19-7 0,-1 1 0,0 0 0,0 1 0,-1 0 0,19 20 0,-32-30 0,-1 1 0,0 0 0,0 0 0,-1 1 0,1-1 0,0 0 0,-1 1 0,1-1 0,-1 1 0,0-1 0,0 1 0,0-1 0,0 1 0,0 0 0,-1 0 0,1-1 0,0 4 0,-2-4 0,1 0 0,-1 0 0,1 0 0,-1 0 0,0 0 0,0 0 0,0 0 0,0-1 0,0 1 0,0 0 0,0-1 0,0 1 0,-1-1 0,1 1 0,-1-1 0,1 1 0,-1-1 0,1 0 0,-1 0 0,0 0 0,0 0 0,0 0 0,1 0 0,-4 0 0,-8 4 0,1-1 0,-1 0 0,1-1 0,-1-1 0,-15 1 0,-69 0 0,71-3 0,-93-3-1365,71-2-5461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08.998"/>
    </inkml:context>
    <inkml:brush xml:id="br0">
      <inkml:brushProperty name="width" value="0.05" units="cm"/>
      <inkml:brushProperty name="height" value="0.05" units="cm"/>
    </inkml:brush>
  </inkml:definitions>
  <inkml:trace contextRef="#ctx0" brushRef="#br0">2970 359 24575,'2'-1'0,"1"0"0,-1-1 0,0 1 0,0 0 0,0-1 0,0 1 0,0-1 0,0 0 0,0 0 0,-1 0 0,1 0 0,0 0 0,-1 0 0,0 0 0,0 0 0,1 0 0,-1-1 0,0 1 0,-1 0 0,1-1 0,0 1 0,-1-1 0,1 1 0,-1-1 0,0 1 0,0-1 0,0 0 0,0 1 0,0-1 0,-1 1 0,1-1 0,-1 1 0,-1-5 0,-1 0 0,0-1 0,-1 1 0,1 0 0,-1 0 0,-1 0 0,0 0 0,0 1 0,0-1 0,-8-6 0,-7-3 5,0 0-1,-1 1 1,0 2-1,-1 0 1,0 1-1,-2 1 1,-37-12-1,-3 4-94,-113-19 0,70 23-249,0 5 0,-1 4 1,-143 12-1,67 11-230,-204 46 0,223-27 569,-178 64 0,257-68 0,1 3 0,2 4 0,-133 83 0,181-98-46,0 1-1,2 2 1,1 2-1,1 0 1,1 2-1,2 2 1,-43 63-1,60-78 25,0 1 0,1 1 0,1 0 1,1 0-1,1 1 0,0 0 0,2 0 0,0 0 0,2 1 0,0-1 0,1 1 0,2 0 0,0 0 1,1-1-1,1 1 0,10 41 0,-5-39 17,1-1 0,0 0-1,2 0 1,1-1 0,1-1 0,1 0 0,21 27-1,-12-22 27,1 0 0,1-2-1,1-1 1,50 35-1,-22-24-213,2-2-1,2-3 0,0-3 1,2-2-1,84 23 1,-38-19 58,1-6 0,2-4 0,0-5 0,128 0 1,-97-15-114,0-7 1,252-46-1,-301 36 258,0-4 0,-1-4 0,-1-4 0,-2-4 0,94-52 0,-134 60 6,0-3 1,-3-1 0,0-2-1,42-43 1,-57 47-17,-1-2 1,-1-1 0,-2-1-1,-1 0 1,-1-2-1,17-40 1,-27 50-1,-2-1 0,-1 0-1,-1 0 1,-1-1 0,-2 1-1,0-1 1,-2-1 0,-1 1 0,-2-51-1,-2 58 1,-1 0 0,-1 0 0,0 0 0,-2 1 0,0 0 0,-1 0 1,-1 1-1,-1 0 0,0 0 0,-1 1 0,-1 0 0,-1 0 0,0 2 0,-17-17 0,1 6-1,-2 1 1,-1 2 0,-1 1 0,0 1 0,-2 2 0,0 1 0,-1 2 0,-63-20-1,9 10 13,-1 4 0,-139-16-1,-150 14-417,215 24-1659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10.211"/>
    </inkml:context>
    <inkml:brush xml:id="br0">
      <inkml:brushProperty name="width" value="0.05" units="cm"/>
      <inkml:brushProperty name="height" value="0.05" units="cm"/>
    </inkml:brush>
  </inkml:definitions>
  <inkml:trace contextRef="#ctx0" brushRef="#br0">11252 23 24575,'-31'-7'0,"8"0"0,-13 2 0,0 2 0,-48 3 0,-75 11 0,110-7 0,-737 60-730,-506 44-820,-128-5 1550,-3-49 0,145-3-687,5 55 2583,149-31-825,803-66-1071,23-1 0,-11 1 0,-23 0 0,-553-9 0,878 0-124,0 0 0,0 1 0,0 0 0,0 1 0,1-1 0,-1 1-1,0 0 1,1 1 0,-1 0 0,-6 4 0,1-1-6702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5.168"/>
    </inkml:context>
    <inkml:brush xml:id="br0">
      <inkml:brushProperty name="width" value="0.05" units="cm"/>
      <inkml:brushProperty name="height" value="0.05" units="cm"/>
    </inkml:brush>
  </inkml:definitions>
  <inkml:trace contextRef="#ctx0" brushRef="#br0">191 102 24575,'4'-5'0,"0"0"0,0 0 0,-1 0 0,0-1 0,0 1 0,4-13 0,-6 17 0,0-1 0,0 1 0,-1-1 0,1 0 0,0 0 0,-1 1 0,0-1 0,1 0 0,-1 0 0,0 0 0,0 0 0,0 1 0,0-1 0,0 0 0,-1 0 0,1 0 0,0 0 0,-1 1 0,0-1 0,1 0 0,-1 1 0,0-1 0,0 0 0,0 1 0,0-1 0,-2-2 0,2 4 0,-1-1 0,0 0 0,0 1 0,0-1 0,0 1 0,1 0 0,-1-1 0,0 1 0,0 0 0,0 0 0,0 0 0,0 1 0,0-1 0,0 0 0,0 1 0,0-1 0,1 1 0,-1 0 0,0-1 0,0 1 0,1 0 0,-1 0 0,0 0 0,1 0 0,-1 1 0,1-1 0,-2 2 0,-7 5 0,2 0 0,-1 0 0,-7 11 0,1 1 0,2 1 0,0 0 0,1 0 0,1 1 0,1 1 0,1-1 0,1 2 0,1-1 0,2 1 0,0 0 0,-2 35 0,3-4 0,3 0 0,3 0 0,1 0 0,12 55 0,-7-66 86,2 0-1,2 0 0,18 43 1,-19-61-330,1-1 0,1 0 0,1-1 0,0-1 1,2 0-1,21 22 0,5-3-6582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10.493"/>
    </inkml:context>
    <inkml:brush xml:id="br0">
      <inkml:brushProperty name="width" value="0.05" units="cm"/>
      <inkml:brushProperty name="height" value="0.05" units="cm"/>
    </inkml:brush>
  </inkml:definitions>
  <inkml:trace contextRef="#ctx0" brushRef="#br0">310 77 24575,'73'-76'0,"-104"106"0,-2-2 0,0-1 0,-2-1 0,-56 30 0,-45 34 0,134-89 0,0 1 0,0 0 0,-1 0 0,1-1 0,1 1 0,-1 1 0,0-1 0,0 0 0,1 0 0,-3 5 0,4-6 0,0-1 0,0 1 0,0 0 0,0 0 0,0 0 0,0 0 0,0 0 0,0 0 0,0 0 0,1 0 0,-1 0 0,0 0 0,1 0 0,-1 0 0,1 0 0,-1 0 0,1-1 0,-1 1 0,1 0 0,0 0 0,-1-1 0,1 1 0,0 0 0,-1-1 0,1 1 0,0-1 0,0 1 0,0-1 0,0 1 0,0-1 0,-1 1 0,3-1 0,15 8 0,0 0 0,1-2 0,-1 0 0,39 6 0,-19-4 0,149 36-1365,-95-21-5461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27.993"/>
    </inkml:context>
    <inkml:brush xml:id="br0">
      <inkml:brushProperty name="width" value="0.05" units="cm"/>
      <inkml:brushProperty name="height" value="0.05" units="cm"/>
    </inkml:brush>
  </inkml:definitions>
  <inkml:trace contextRef="#ctx0" brushRef="#br0">145 144 24575,'-145'0'0,"213"-4"0,74-12 0,-39 3 0,-70 9 9,631-87-1383,-587 75-5452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28.196"/>
    </inkml:context>
    <inkml:brush xml:id="br0">
      <inkml:brushProperty name="width" value="0.05" units="cm"/>
      <inkml:brushProperty name="height" value="0.05" units="cm"/>
    </inkml:brush>
  </inkml:definitions>
  <inkml:trace contextRef="#ctx0" brushRef="#br0">160 127 24575,'-5'-3'0,"1"1"0,0-1 0,0 0 0,1-1 0,-1 1 0,0-1 0,1 1 0,0-1 0,0 0 0,0 0 0,1 0 0,-1-1 0,1 1 0,0-1 0,-2-7 0,3 11 0,0-1 0,1 0 0,0 0 0,-1 0 0,1 0 0,0 0 0,0 0 0,0 0 0,0 0 0,0 1 0,1-1 0,-1 0 0,1 0 0,-1 0 0,1 0 0,0 0 0,-1 1 0,1-1 0,0 0 0,0 1 0,0-1 0,0 1 0,1-1 0,-1 1 0,0-1 0,1 1 0,-1 0 0,1 0 0,-1-1 0,1 1 0,-1 0 0,1 0 0,0 1 0,-1-1 0,1 0 0,0 1 0,0-1 0,0 1 0,0-1 0,0 1 0,3 0 0,3-1 0,0 1 0,1 0 0,-1 0 0,0 1 0,0 0 0,0 0 0,1 1 0,-2 0 0,1 1 0,0 0 0,0 0 0,-1 0 0,0 1 0,1 0 0,-1 1 0,-1-1 0,8 7 0,-3-1 0,0 0 0,0 0 0,-1 1 0,0 0 0,-1 1 0,-1 0 0,0 0 0,12 25 0,-15-27 0,-1 0 0,-1 0 0,0 0 0,0 0 0,-1 1 0,0 0 0,0-1 0,-2 1 0,1 0 0,-1 0 0,-1-1 0,0 1 0,0 0 0,-1-1 0,-1 1 0,1-1 0,-2 0 0,1 0 0,-2 0 0,1 0 0,-1 0 0,-1-1 0,0 0 0,0 0 0,0-1 0,-1 0 0,-1 0 0,1 0 0,-13 9 0,-12 6-273,-1-1 0,0-2 0,-2-1 0,-66 25 0,16-10-6553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1.862"/>
    </inkml:context>
    <inkml:brush xml:id="br0">
      <inkml:brushProperty name="width" value="0.05" units="cm"/>
      <inkml:brushProperty name="height" value="0.05" units="cm"/>
    </inkml:brush>
  </inkml:definitions>
  <inkml:trace contextRef="#ctx0" brushRef="#br0">49 31 24575,'0'-1'0,"1"-22"0,1 17 0,2 13 0,0 9 0,-1 1 0,-1-1 0,0 1 0,-2-1 0,0 1 0,-3 24 0,2-27 0,-26 320-389,-5 105-192,28-232 581,10 1 0,9-1 0,66 330 0,-68-477 0,3 0 0,25 62 0,-39-117-51,0-1 1,0 0-1,0 0 0,0 0 1,1 0-1,0 0 1,0 0-1,0 0 0,0-1 1,5 4-1,9 4-6613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2.391"/>
    </inkml:context>
    <inkml:brush xml:id="br0">
      <inkml:brushProperty name="width" value="0.05" units="cm"/>
      <inkml:brushProperty name="height" value="0.05" units="cm"/>
    </inkml:brush>
  </inkml:definitions>
  <inkml:trace contextRef="#ctx0" brushRef="#br0">157 40 24575,'1'-9'0,"-1"-15"0,-2 18 0,0 10 0,-39 140 0,-37 250 0,60-258-106,7 1-1,5 0 1,7 0-1,6 0 1,5 0-1,7-1 0,5-1 1,46 143-1,-26-140-495,75 163-1,-109-282-5424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6.558"/>
    </inkml:context>
    <inkml:brush xml:id="br0">
      <inkml:brushProperty name="width" value="0.05" units="cm"/>
      <inkml:brushProperty name="height" value="0.05" units="cm"/>
    </inkml:brush>
  </inkml:definitions>
  <inkml:trace contextRef="#ctx0" brushRef="#br0">370 419 24575,'14'-27'0,"-1"-1"0,-1-1 0,15-58 0,-25 74 0,1 0 0,-2 1 0,1-1 0,-2 0 0,0 0 0,0 0 0,-1 0 0,-1 1 0,0-1 0,-1 0 0,0 1 0,-6-14 0,7 21 0,0 1 0,0 0 0,-1-1 0,1 1 0,-1 0 0,0 0 0,0 1 0,0-1 0,-1 1 0,1-1 0,-1 1 0,0 0 0,0 1 0,0-1 0,-9-4 0,10 6 0,-1 0 0,0 0 0,0 0 0,0 0 0,0 0 0,0 1 0,0 0 0,0 0 0,0 0 0,0 0 0,1 1 0,-1-1 0,0 1 0,0 0 0,0 0 0,0 1 0,1-1 0,-1 1 0,-6 3 0,0 2 0,0 1 0,0-1 0,1 2 0,0-1 0,1 1 0,0 1 0,0 0 0,-10 16 0,-1 6 0,-23 56 0,18-26 0,3 1 0,3 1 0,2 0 0,-11 100 0,3 268 0,35-149-1365,-7-243-5461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6.870"/>
    </inkml:context>
    <inkml:brush xml:id="br0">
      <inkml:brushProperty name="width" value="0.05" units="cm"/>
      <inkml:brushProperty name="height" value="0.05" units="cm"/>
    </inkml:brush>
  </inkml:definitions>
  <inkml:trace contextRef="#ctx0" brushRef="#br0">0 218 24575,'0'-3'0,"0"0"0,0 0 0,0 0 0,1 0 0,-1 0 0,1 0 0,0 0 0,0 0 0,0 0 0,0 0 0,0 0 0,0 1 0,1-1 0,0 0 0,-1 1 0,3-3 0,-1 2 0,0 1 0,0 0 0,0 0 0,0 0 0,0 0 0,1 1 0,-1-1 0,0 1 0,1 0 0,-1 0 0,1 0 0,-1 0 0,7 0 0,159-13 0,28-3 0,-193 16 0,1 1 0,-1-1 0,1 0 0,-1-1 0,1 1 0,-1-1 0,0 0 0,1 0 0,-1 0 0,0-1 0,4-3 0,-6 5 0,-1-1 0,1 0 0,-1 0 0,0 1 0,1-1 0,-1 0 0,0 0 0,0 0 0,-1 0 0,1-1 0,0 1 0,-1 0 0,1 0 0,-1 0 0,0-1 0,1 1 0,-1 0 0,0 0 0,0-1 0,-1 1 0,1 0 0,0 0 0,-1 0 0,-1-5 0,1 4 0,0 1 0,0-1 0,0 0 0,0 0 0,-1 1 0,1-1 0,-1 0 0,0 1 0,1-1 0,-4-2 0,5 5 0,-1 0 0,1-1 0,0 1 0,0 0 0,-1 0 0,1 0 0,0-1 0,-1 1 0,1 0 0,0 0 0,-1 0 0,1 0 0,0 0 0,-1 0 0,1 0 0,0 0 0,-1 0 0,1 0 0,-1 0 0,1 0 0,0 0 0,-1 0 0,1 0 0,0 0 0,-1 0 0,1 0 0,0 0 0,-1 0 0,1 1 0,0-1 0,-1 0 0,0 1 0,0 1 0,0-1 0,0 0 0,1 0 0,-1 1 0,0-1 0,1 1 0,-1-1 0,1 1 0,-1-1 0,1 0 0,-1 3 0,-3 24 0,1-1 0,2 1 0,1 40 0,17 82 0,-8-107-682,19 63-1,-17-73-6143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6.991"/>
    </inkml:context>
    <inkml:brush xml:id="br0">
      <inkml:brushProperty name="width" value="0.05" units="cm"/>
      <inkml:brushProperty name="height" value="0.05" units="cm"/>
    </inkml:brush>
  </inkml:definitions>
  <inkml:trace contextRef="#ctx0" brushRef="#br0">87 53 24575,'0'-6'0,"-3"-6"0,-4 0 0,-5 2 0,-2 2 0,-3 3 0,-1 5 0,2 3-8191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7.675"/>
    </inkml:context>
    <inkml:brush xml:id="br0">
      <inkml:brushProperty name="width" value="0.05" units="cm"/>
      <inkml:brushProperty name="height" value="0.05" units="cm"/>
    </inkml:brush>
  </inkml:definitions>
  <inkml:trace contextRef="#ctx0" brushRef="#br0">244 0 24575,'-10'0'0,"1"1"0,0 0 0,0 1 0,0-1 0,0 2 0,1-1 0,-1 1 0,0 1 0,1-1 0,0 1 0,0 1 0,0 0 0,1 0 0,-1 0 0,1 1 0,0 0 0,1 0 0,-7 8 0,4-2 0,0-1 0,1 1 0,1 1 0,0 0 0,0 0 0,1 0 0,1 0 0,0 1 0,1 0 0,-3 23 0,3-11 0,1 0 0,1 0 0,3 27 0,-1-42 0,1 0 0,1 0 0,0 0 0,1 0 0,0-1 0,0 1 0,1-1 0,0 0 0,11 18 0,-13-25 0,0 0 0,0 0 0,1 0 0,-1-1 0,1 1 0,0 0 0,-1-1 0,1 0 0,0 1 0,1-1 0,-1 0 0,0-1 0,0 1 0,1-1 0,-1 1 0,1-1 0,-1 0 0,1 0 0,0-1 0,-1 1 0,1-1 0,0 1 0,-1-1 0,1-1 0,0 1 0,0 0 0,-1-1 0,6-1 0,-3 0 0,0 0 0,-1 0 0,1-1 0,-1 0 0,0 0 0,0 0 0,0-1 0,0 1 0,-1-1 0,1 0 0,-1-1 0,0 1 0,0-1 0,-1 1 0,1-1 0,-1 0 0,3-7 0,-2 1 0,1 0 0,-2-1 0,0 0 0,0 0 0,-1 0 0,0 0 0,-1-1 0,-1 1 0,0 0 0,-1 0 0,0-1 0,0 1 0,-2 0 0,-3-13 0,1 8 0,-1 0 0,0 0 0,-2 0 0,0 1 0,0 0 0,-2 0 0,0 1 0,-22-25 0,32 40 0,-1 0 0,1-1 0,0 1 0,-1 0 0,1 0 0,0-1 0,-1 1 0,1 0 0,0-1 0,0 1 0,-1 0 0,1-1 0,0 1 0,0 0 0,0-1 0,0 1 0,0 0 0,-1-1 0,1 1 0,0-1 0,0 1 0,0 0 0,0-1 0,0 1 0,0 0 0,0-1 0,0 1 0,0-1 0,0 1 0,12-2 0,31 12 0,-24-5 0,13-1 0,58 0 0,-57-4 0,54 8 0,-82-8 0,-1 1 0,0 0 0,0 0 0,0 1 0,0-1 0,0 1 0,-1 0 0,1 0 0,0 0 0,-1 1 0,1-1 0,-1 1 0,0 0 0,0 0 0,3 4 0,-2-3 0,-1 1 0,0 0 0,-1 0 0,1 0 0,-1 1 0,0-1 0,0 0 0,-1 1 0,0 0 0,1 5 0,-1 10 0,0-1 0,-2 1 0,0-1 0,-2 1 0,-4 21 0,3-23 0,-11 52 0,13-65 0,1-1 0,-1 0 0,-1 1 0,1-1 0,-1 0 0,0 0 0,0 0 0,0-1 0,-8 9 0,10-12 0,0 0 0,1 0 0,-1 0 0,0-1 0,-1 1 0,1 0 0,0 0 0,0-1 0,0 1 0,0-1 0,0 1 0,-1-1 0,1 0 0,0 1 0,0-1 0,-1 0 0,1 0 0,-3 0 0,3 0 0,0 0 0,0-1 0,0 1 0,1 0 0,-1-1 0,0 1 0,0-1 0,0 0 0,0 1 0,1-1 0,-1 0 0,0 1 0,1-1 0,-1 0 0,0 0 0,1 1 0,-1-1 0,0-2 0,-1-2 0,0 1 0,1-1 0,-1 0 0,1 0 0,0 0 0,1 0 0,-1 0 0,1-6 0,1-2 0,0-1 0,1 1 0,1 0 0,1 0 0,-1 0 0,2 0 0,0 1 0,0-1 0,1 1 0,10-14 0,-1 4 0,1 0 0,0 1 0,2 1 0,23-21 0,-32 32 0,0 1 0,1 0 0,0 1 0,0 0 0,1 1 0,0 0 0,16-7 0,-23 12 0,-1 0 0,0 0 0,1 0 0,-1 1 0,1-1 0,-1 1 0,1 0 0,-1 0 0,1 0 0,-1 0 0,1 1 0,-1-1 0,1 1 0,-1 0 0,1 0 0,-1 0 0,0 1 0,0-1 0,1 1 0,-1-1 0,0 1 0,0 0 0,-1 1 0,1-1 0,0 0 0,-1 1 0,1-1 0,-1 1 0,0 0 0,2 3 0,2 3 34,-1 1-1,0-1 1,-1 1-1,0 0 1,-1 0-1,0 1 1,0-1-1,-1 1 1,1 18-1,-1 11-592,-3 49 0,0-68-23,0 4-6244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7.818"/>
    </inkml:context>
    <inkml:brush xml:id="br0">
      <inkml:brushProperty name="width" value="0.05" units="cm"/>
      <inkml:brushProperty name="height" value="0.05" units="cm"/>
    </inkml:brush>
  </inkml:definitions>
  <inkml:trace contextRef="#ctx0" brushRef="#br0">74 51 24575,'0'-7'0,"0"-4"0,-3-1 0,-4 1 0,-5 4 0,-2 5 0,0 6 0,3 6 0,4 4 0,2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58.046"/>
    </inkml:context>
    <inkml:brush xml:id="br0">
      <inkml:brushProperty name="width" value="0.05" units="cm"/>
      <inkml:brushProperty name="height" value="0.05" units="cm"/>
    </inkml:brush>
  </inkml:definitions>
  <inkml:trace contextRef="#ctx0" brushRef="#br0">1 37 22663,'1970'-37'0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5.712"/>
    </inkml:context>
    <inkml:brush xml:id="br0">
      <inkml:brushProperty name="width" value="0.05" units="cm"/>
      <inkml:brushProperty name="height" value="0.05" units="cm"/>
    </inkml:brush>
  </inkml:definitions>
  <inkml:trace contextRef="#ctx0" brushRef="#br0">110 154 24575,'-1'-3'0,"1"-1"0,-1 1 0,0-1 0,0 1 0,0 0 0,-1-1 0,1 1 0,-1 0 0,1 0 0,-1 0 0,0 0 0,0 0 0,0 1 0,-1-1 0,-4-4 0,6 6 0,0 0 0,0 1 0,0-1 0,0 0 0,0 0 0,0 0 0,0 1 0,0-1 0,-1 0 0,1 1 0,0-1 0,0 1 0,-1-1 0,1 1 0,0 0 0,-1 0 0,1 0 0,-1-1 0,1 1 0,0 0 0,-1 1 0,1-1 0,0 0 0,-1 0 0,1 1 0,0-1 0,-1 0 0,1 1 0,0-1 0,0 1 0,-1 0 0,1-1 0,0 1 0,0 0 0,0 0 0,0 0 0,0 0 0,0 0 0,0 0 0,0 0 0,-1 2 0,-2 5 0,0-1 0,0 1 0,1 0 0,0 1 0,0-1 0,1 0 0,0 1 0,1-1 0,-1 13 0,0 7 0,4 44 0,2-22 0,3 0 0,2 0 0,2-1 0,2-1 0,37 87 0,-44-120 0,2-1 0,-1 1 0,2-2 0,-1 1 0,2-1 0,17 18 0,-24-28 0,0 0 0,1 0 0,-1 0 0,1 0 0,0 0 0,0-1 0,0 1 0,0-1 0,0 0 0,0-1 0,1 1 0,-1-1 0,1 1 0,-1-1 0,1-1 0,-1 1 0,1-1 0,0 0 0,-1 0 0,1 0 0,0 0 0,-1-1 0,1 0 0,-1 0 0,1 0 0,7-3 0,-2-2 0,0 0 0,0 0 0,0-1 0,-1 0 0,0 0 0,-1-1 0,0-1 0,0 1 0,0-1 0,-1 0 0,-1-1 0,0 0 0,9-18 0,1-5 0,-2-2 0,-2 0 0,8-36 0,-6 17 0,10-105 0,-22 126 0,-1-1 0,-1 0 0,-2 1 0,-8-46 0,8 69 0,-1 1 0,1 0 0,-2 0 0,1 0 0,-9-14 0,11 21 0,-1 0 0,1 0 0,0 0 0,-1 1 0,1-1 0,-1 0 0,0 1 0,0-1 0,1 1 0,-1 0 0,0-1 0,-4 0 0,5 1 0,0 1 0,-1 0 0,1 0 0,-1-1 0,1 1 0,-1 0 0,1 0 0,0 0 0,-1 1 0,1-1 0,-1 0 0,1 0 0,0 1 0,-1-1 0,1 1 0,0-1 0,-1 1 0,1 0 0,0 0 0,0-1 0,0 1 0,-2 1 0,0 2-136,0-1-1,-1 1 1,2-1-1,-1 1 1,0 0-1,1 0 1,-1 0-1,1 0 0,-1 5 1,-6 15-6690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4:38.531"/>
    </inkml:context>
    <inkml:brush xml:id="br0">
      <inkml:brushProperty name="width" value="0.05" units="cm"/>
      <inkml:brushProperty name="height" value="0.05" units="cm"/>
    </inkml:brush>
  </inkml:definitions>
  <inkml:trace contextRef="#ctx0" brushRef="#br0">2551 367 24575,'-22'-29'-22,"-2"2"-1,0 1 1,-2 0 0,-1 2-1,-1 1 1,-47-30 0,38 31-47,-1 2 0,0 2 0,-2 1 0,-82-22 0,55 24 6,1 4 0,-1 3 1,-1 2-1,0 4 0,1 2 1,-1 3-1,-68 13 0,28 2-153,2 4 0,0 5 1,-162 65-1,195-61 72,1 4 0,2 2 0,1 4 0,2 2 0,-100 86 0,132-97 79,2 2-1,1 0 1,1 3 0,2 0-1,2 2 1,-44 82 0,57-92 26,2 1 1,1 0 0,1 1 0,1 0 0,2 0 0,1 1 0,2 0-1,1 0 1,1 0 0,2 0 0,4 36 0,0-35 41,2 0 0,2 0 0,1-1 0,1 0 0,2 0 0,1-1 0,1-1 0,27 42 0,-17-38 1,1 0 0,1-2 0,2-1 0,1-1-1,1-2 1,44 32 0,-21-24-34,2-2 0,1-2 0,1-3 0,2-2-1,1-3 1,1-3 0,1-2 0,119 19 0,-100-26-58,1-5-1,0-3 1,0-3 0,0-4 0,0-4 0,-1-3-1,87-23 1,-107 17 20,0-3 0,-2-3 1,106-55-1,-120 51 50,-1-1 0,-1-3-1,-2-2 1,-1-1 0,41-44 0,-43 34 18,-1-2 0,-3-1 0,-1-2 0,-3-1 0,-2-2 0,-2 0 0,-3-2 0,-1 0 0,-3-2 0,-3 0 0,-2-1 0,-2 0 0,-3-1 0,-2-1 0,-3 1 0,-4-78 0,-3 104 13,0 0 1,-2 0-1,-2 1 0,0 0 0,-2 0 1,-2 0-1,-19-40 0,18 49-3,0 0 0,-2 0-1,0 1 1,-1 1-1,-1 1 1,-1 0 0,0 1-1,-1 1 1,-1 1 0,-22-15-1,4 10 8,0 1-1,0 1 1,-2 2-1,0 2 1,-1 2-1,0 1 0,-1 2 1,-52-5-1,-25 5 58,-192 7 0,126 13-186,-190 37 1,296-35-3417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19.540"/>
    </inkml:context>
    <inkml:brush xml:id="br0">
      <inkml:brushProperty name="width" value="0.05" units="cm"/>
      <inkml:brushProperty name="height" value="0.05" units="cm"/>
    </inkml:brush>
  </inkml:definitions>
  <inkml:trace contextRef="#ctx0" brushRef="#br0">5669 1 24575,'0'0'0,"-1"0"0,1 0 0,0 0 0,0 0 0,0 0 0,0 0 0,0 0 0,0 1 0,0-1 0,0 0 0,0 0 0,0 0 0,0 0 0,0 0 0,0 0 0,0 0 0,0 1 0,0-1 0,0 0 0,0 0 0,0 0 0,0 0 0,0 0 0,0 0 0,0 0 0,1 1 0,-1-1 0,0 0 0,0 0 0,0 0 0,0 0 0,0 0 0,0 0 0,0 0 0,0 0 0,0 0 0,0 0 0,1 1 0,-1-1 0,0 0 0,0 0 0,0 0 0,0 0 0,-22 9 0,-35 9 0,-285 44 0,-5-26 0,264-28 0,-269 26 0,-543 49 0,340-48 0,178-13 0,322-17 0,-22 1 0,70-7 0,7 0 0,15-5 0,-11 5 0,0 0 0,-1 0 0,1 0 0,-1-1 0,1 0 0,3-2 0,-7 4 0,0 0 0,0 0 0,0-1 0,0 1 0,0 0 0,0 0 0,0-1 0,0 1 0,-1 0 0,1 0 0,0-1 0,0 1 0,0 0 0,0 0 0,0 0 0,0-1 0,-1 1 0,1 0 0,0 0 0,0 0 0,0 0 0,-1-1 0,1 1 0,0 0 0,0 0 0,0 0 0,-1 0 0,1 0 0,0 0 0,0 0 0,-1 0 0,1-1 0,0 1 0,0 0 0,-1 0 0,1 0 0,0 0 0,0 0 0,-1 0 0,1 0 0,-1 1 0,-12-3 0,-94-1 0,-149 16 0,160-6 0,-760 37-494,353-21 273,458-20 221,-369 27 0,412-29 19,0-1-1,0 0 1,1 0 0,-1 0 0,0 1 0,1-2 0,-1 1-1,0 0 1,0 0 0,1-1 0,-1 1 0,0 0 0,1-1-1,-1 0 1,1 1 0,-1-1 0,1 0 0,-3-1 0,4 1-6,-1 0 1,1 0 0,-1 0 0,1 0-1,-1 0 1,1-1 0,0 1 0,-1 0-1,1 0 1,0 0 0,0-1 0,0 1-1,0 0 1,0 0 0,0 0 0,0-1-1,0 1 1,0 0 0,1 0 0,-1 0-1,1 0 1,-1-1 0,1 1 0,-1 0 0,2-1-1,16-29-13,-15 27 0,0-1 0,0 0 0,0 1 0,-1-1 0,1 0 0,-1 0 0,-1 0 0,3-8 0,1-20 0,-2 7 0,13-43 0,-15 65 0,1-1 0,1 1 0,-1 0 0,0 0 0,7-7 0,6-13 0,-15 24 0,-1 0 0,1-1 0,-1 1 0,1 0 0,-1 0 0,1-1 0,-1 1 0,1 0 0,-1 0 0,1 0 0,-1 0 0,1-1 0,-1 1 0,1 0 0,-1 0 0,1 0 0,-1 0 0,1 1 0,-1-1 0,1 0 0,-1 0 0,1 0 0,-1 0 0,1 0 0,-1 1 0,1-1 0,-1 0 0,1 0 0,-1 1 0,-22 6 0,13-3 0,-121 52 0,119-50 0,0 1 0,1 0 0,0 0 0,1 2 0,-1-1 0,2 1 0,-1 0 0,-13 17 0,20-21 0,0-1 0,0 1 0,1 0 0,-1 0 0,1 0 0,0 0 0,0 0 0,1 1 0,-1-1 0,1 0 0,0 1 0,1-1 0,-1 1 0,1-1 0,0 1 0,1-1 0,-1 1 0,1-1 0,0 1 0,2 5 0,1-1 0,1-1 0,-1 0 0,1 0 0,1 0 0,-1-1 0,2 1 0,-1-1 0,1-1 0,15 14 0,6 3-170,0-2-1,1-1 0,2-2 1,0 0-1,0-2 0,2-2 1,67 23-1,-63-28-6655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0.394"/>
    </inkml:context>
    <inkml:brush xml:id="br0">
      <inkml:brushProperty name="width" value="0.05" units="cm"/>
      <inkml:brushProperty name="height" value="0.05" units="cm"/>
    </inkml:brush>
  </inkml:definitions>
  <inkml:trace contextRef="#ctx0" brushRef="#br0">3031 290 24575,'-1'1'0,"1"0"0,0-1 0,-1 1 0,1 0 0,0 0 0,-1 0 0,1-1 0,-1 1 0,0 0 0,1-1 0,-1 1 0,0-1 0,1 1 0,-1-1 0,0 1 0,1-1 0,-1 1 0,0-1 0,0 0 0,0 1 0,1-1 0,-1 0 0,0 1 0,0-1 0,0 0 0,0 0 0,-1 0 0,-28 3 0,27-3 0,-256 3 0,36-2 0,-359 29-711,-230 8-865,799-38 1573,-449 6-431,4-24 58,443 17 389,10 1 72,0 0 0,0 0 0,0-1 1,0 0-1,0 0 0,0 0 0,0 0 1,-5-3-1,10 3-71,0 1-1,0 0 1,0 0 0,0 0 0,0 0 0,-1 0 0,1 0-1,0-1 1,0 1 0,0 0 0,0 0 0,0 0-1,0 0 1,0-1 0,0 1 0,0 0 0,0 0 0,0 0-1,0-1 1,0 1 0,0 0 0,0 0 0,0 0-1,0 0 1,0-1 0,0 1 0,0 0 0,0 0 0,0 0-1,1 0 1,-1 0 0,0-1 0,0 1 0,0 0 0,0 0-1,0 0 1,0 0 0,1 0 0,-1 0 0,0-1-1,0 1 1,0 0 0,0 0 0,0 0 0,1 0 0,-1 0-1,0 0 1,0 0 0,0 0 0,0 0 0,1 0-1,-1 0 1,0 0 0,0 0 0,0 0 0,1 0 0,11-5 620,20-3-280,54-5 1,2-1-166,-86 14-189,0-1 0,0 1 0,0-1 0,0 0 0,0 0 0,0 0 0,0 0 0,0 0 0,0 0 0,-1 0 0,1-1 0,0 1 0,-1-1 0,1 1 0,-1-1 0,0 0 0,0 1 0,1-1 0,-1 0 0,0 0 0,0 0 0,0-3 0,2-3 0,-1-1 0,0 1 0,-1-1 0,1-12 0,1-9 0,3 0 0,-3 18 0,0 1 0,-1-1 0,-1 0 0,0 1 0,-1-16 0,0 23 0,-1 1 0,0-1 0,0 1 0,0-1 0,0 1 0,0-1 0,-1 1 0,1 0 0,-1-1 0,0 1 0,0 0 0,0 0 0,0 0 0,-1 1 0,1-1 0,-1 0 0,0 1 0,0 0 0,0 0 0,0 0 0,-5-3 0,5 3 0,0 1 0,0 0 0,-1 0 0,1 0 0,0 0 0,-1 1 0,1-1 0,0 1 0,-1 0 0,1 0 0,0 0 0,-1 0 0,1 1 0,0-1 0,-1 1 0,1 0 0,0 0 0,0 0 0,0 0 0,-6 4 0,-5 3 0,1 0 0,1 1 0,-16 14 0,12-11 0,-10 10 0,0 0 0,1 2 0,1 1 0,1 0 0,-23 37 0,43-59 0,1 0 0,0 0 0,1 1 0,-1-1 0,0 1 0,1 0 0,0-1 0,0 1 0,0 0 0,0 0 0,1 0 0,0-1 0,0 8 0,0-8 0,1-1 0,0 1 0,0 0 0,0 0 0,0-1 0,1 1 0,-1 0 0,1-1 0,-1 0 0,1 1 0,0-1 0,0 0 0,0 0 0,0 0 0,1 0 0,-1 0 0,0 0 0,5 2 0,117 62 281,-46-27-1927,-39-18-5180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1.555"/>
    </inkml:context>
    <inkml:brush xml:id="br0">
      <inkml:brushProperty name="width" value="0.05" units="cm"/>
      <inkml:brushProperty name="height" value="0.05" units="cm"/>
    </inkml:brush>
  </inkml:definitions>
  <inkml:trace contextRef="#ctx0" brushRef="#br0">366 244 24575,'-4'-14'0,"1"0"0,0 0 0,-2-27 0,5 35 0,-1 0 0,1 0 0,1 0 0,-1 0 0,1 0 0,0 0 0,1 0 0,-1 0 0,1 0 0,0 0 0,4-6 0,-6 11 0,0 1 0,0 0 0,0 0 0,0-1 0,0 1 0,1 0 0,-1 0 0,0-1 0,0 1 0,0 0 0,0 0 0,0 0 0,0-1 0,1 1 0,-1 0 0,0 0 0,0 0 0,0 0 0,1-1 0,-1 1 0,0 0 0,0 0 0,0 0 0,1 0 0,-1 0 0,0 0 0,0 0 0,1 0 0,-1-1 0,0 1 0,0 0 0,1 0 0,-1 0 0,0 0 0,0 0 0,1 0 0,-1 0 0,0 1 0,0-1 0,1 0 0,-1 0 0,0 0 0,0 0 0,0 0 0,1 0 0,-1 0 0,0 0 0,0 1 0,0-1 0,1 0 0,-1 0 0,0 0 0,0 0 0,0 1 0,0-1 0,1 0 0,-1 0 0,0 0 0,0 1 0,0-1 0,0 0 0,0 0 0,0 1 0,0-1 0,0 0 0,0 0 0,1 1 0,3 19 0,-5 23 0,-1 0 0,-3 0 0,-16 74 0,15-88 0,-12 60-11,-111 645-530,96-431 435,-18 125 100,29-298 7,-48 161 0,46-208 551,24-83-550,0 0 0,1 0 0,-1 0 0,0-1 0,0 1 0,0 0 1,0 0-1,0 0 0,0 0 0,1 0 0,-1 0 0,0 0 0,0 0 0,0 0 0,0 0 0,0 0 1,0 0-1,1 0 0,-1 0 0,0 0 0,0 0 0,0 0 0,0 0 0,0 0 0,1 0 1,-1 0-1,0 0 0,0 0 0,0 0 0,0 0 0,0 0 0,0 1 0,1-1 0,-1 0 0,0 0 1,0 0-1,0 0 0,0 0 0,0 0 0,0 0 0,0 0 0,0 1 0,0-1 0,1 0 0,-1 0 1,0 0-1,0 0 0,0 0 0,0 0 0,0 1 0,0-1 0,0 0 0,0 0 0,0 0 1,0 0-1,0 0 0,0 1 0,0-1 0,0 0 0,0 0 0,0 0 0,0 0 0,0 0 0,-1 1 1,13-11-26,-10 8 19,15-11 4,1 0 0,0 2 0,1 0 0,0 1 0,0 0 0,1 2 0,1 0 0,26-5 0,175-29 0,-210 40 0,421-40-1016,5 23-481,123 3 1153,111-4 243,-547 16-320,188-13 350,-274 9 595,-38 8-495,-1 0 0,1 0 0,0 0 0,0 0 0,-1-1 0,1 1 0,-1 0 0,1 0 0,0-1 0,-1 1 0,1-1-1,0 1 1,-1 0 0,1-1 0,-1 1 0,1-1 0,-1 1 0,0-1 0,1 0 0,-1 0 8,0 1-1,0 0 1,0-1 0,0 1-1,0-1 1,0 1 0,0 0-1,0-1 1,-1 1 0,1 0-1,0-1 1,0 1 0,0 0-1,-1 0 1,1-1-1,0 1 1,0 0 0,-1 0-1,1-1 1,0 1 0,-1 0-1,1 0 1,0 0 0,-1-1-1,-26-9 673,26 10-708,-33-9 117,1-2-1,0-1 0,-49-25 0,73 33-104,2-1-1,-1 0 1,0 0 0,1-1-1,0 0 1,0 0-1,1 0 1,0-1 0,0 0-1,0-1 1,1 1-1,0-1 1,1 0 0,-1 0-1,2 0 1,-1-1-1,1 1 1,0-1 0,-2-12-1,4 5-12,0 1 0,1-1 0,0 0 0,1 0 0,1 0 0,1 1 0,7-26 0,4-4 0,27-56 0,238-417-757,-238 447 724,156-250 33,27-46 0,-219 358 0,42-81 0,-41 78 0,-2 0 0,1 0 0,-2-1 0,1 0 0,1-18 0,-5 27 13,0 0-1,0 0 0,0 0 1,0 0-1,-1 0 0,1 0 1,-1 0-1,0 0 0,0 0 1,-1 0-1,1 0 0,-1 1 1,0-1-1,0 1 0,0-1 1,0 1-1,-1 0 0,1 0 1,-1 0-1,0 0 0,0 0 1,0 0-1,0 1 0,-1 0 1,1-1-1,-1 1 0,1 0 1,-1 1-1,-5-3 0,-11-3 72,0 1-1,0 1 0,0 1 0,-31-3 0,41 6-79,-306-19-450,-5 21-134,246-1 546,-1732 113-2743,1805-113 2778,-288 44-305,235-33 481,2 2 0,0 3 0,-65 29 0,63-16-847,16-3-3419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2.007"/>
    </inkml:context>
    <inkml:brush xml:id="br0">
      <inkml:brushProperty name="width" value="0.05" units="cm"/>
      <inkml:brushProperty name="height" value="0.05" units="cm"/>
    </inkml:brush>
  </inkml:definitions>
  <inkml:trace contextRef="#ctx0" brushRef="#br0">237 361 24575,'16'-16'0,"0"0"0,-1-2 0,0 0 0,-2 0 0,13-24 0,-21 34 0,-1 0 0,-1 0 0,0 0 0,0-1 0,0 1 0,-1-1 0,0 1 0,-1-1 0,0 0 0,0 0 0,-1 0 0,0 1 0,-1-1 0,0 0 0,0 0 0,-4-12 0,4 17 0,-1 0 0,1-1 0,-1 1 0,0 0 0,0 1 0,-1-1 0,1 0 0,-1 1 0,0-1 0,0 1 0,0 0 0,0 0 0,0 0 0,-1 0 0,1 1 0,-1-1 0,0 1 0,0 0 0,0 0 0,0 0 0,0 1 0,-8-3 0,6 3 0,-1 0 0,1 1 0,0-1 0,0 1 0,-1 1 0,1-1 0,0 1 0,0 0 0,0 1 0,0-1 0,0 1 0,0 0 0,0 1 0,0-1 0,-9 7 0,3 0 0,1 0 0,0 0 0,0 2 0,1-1 0,1 1 0,0 0 0,0 1 0,1 0 0,0 1 0,1-1 0,1 2 0,-7 18 0,2 0 0,1 1 0,1 0 0,3 0 0,-5 43 0,8-19 0,2-1 0,3 1 0,11 77 0,45 168 0,-40-215 0,1-8-1365,-12-57-5461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2.393"/>
    </inkml:context>
    <inkml:brush xml:id="br0">
      <inkml:brushProperty name="width" value="0.05" units="cm"/>
      <inkml:brushProperty name="height" value="0.05" units="cm"/>
    </inkml:brush>
  </inkml:definitions>
  <inkml:trace contextRef="#ctx0" brushRef="#br0">1 329 24575,'-1'-5'0,"1"0"0,1 0 0,-1 1 0,0-1 0,1 0 0,0 1 0,0-1 0,1 1 0,-1-1 0,4-5 0,-3 7 0,0 1 0,0-1 0,0 1 0,0 0 0,1 0 0,-1 0 0,1 0 0,-1 1 0,1-1 0,0 0 0,-1 1 0,1 0 0,0 0 0,0 0 0,0 0 0,6-1 0,63-13 0,0 2 0,80-3 0,-148 16 0,1 0 0,-1 0 0,1 0 0,-1 1 0,1-1 0,-1 1 0,0 0 0,8 2 0,-10-2 0,-1 0 0,1 0 0,-1 1 0,1-1 0,-1 0 0,1 0 0,-1 1 0,0-1 0,0 1 0,1-1 0,-1 1 0,0 0 0,0-1 0,-1 1 0,1 0 0,0 0 0,-1-1 0,1 1 0,-1 0 0,1 0 0,-1 0 0,0 3 0,1 4 0,0 1 0,-1 0 0,-1-1 0,0 1 0,0 0 0,-1-1 0,-3 12 0,3-14 0,-1-1 0,1 1 0,-1-1 0,0 1 0,0-1 0,-1 0 0,0 0 0,0-1 0,-1 1 0,-8 8 0,12-13 0,1-1 0,-1 1 0,0 0 0,1 0 0,-1-1 0,0 1 0,0-1 0,0 1 0,1-1 0,-1 1 0,0-1 0,0 1 0,0-1 0,0 0 0,0 1 0,0-1 0,0 0 0,0 0 0,0 0 0,0 0 0,0 0 0,0 0 0,0 0 0,0 0 0,0 0 0,0 0 0,0-1 0,-1 1 0,1-1 0,0-1 0,0 1 0,0 0 0,0 0 0,0-1 0,0 1 0,0 0 0,0-1 0,1 1 0,-1-1 0,1 1 0,-1-1 0,1 1 0,-1-1 0,1-2 0,-1-6 0,0 0 0,0 0 0,1-1 0,2-12 0,2-3 0,2 2 0,0-1 0,1 1 0,21-45 0,-21 54 0,1 0 0,1 0 0,0 0 0,1 1 0,1 1 0,0 0 0,1 0 0,15-12 0,-25 23-45,0 0-1,0 0 1,1 0-1,-1 1 1,1-1-1,-1 1 1,1-1-1,-1 1 1,1 0-1,0 0 1,0 0-1,0 1 1,-1-1-1,1 1 1,0-1-1,0 1 1,0 0-1,0 0 1,0 0-1,0 1 1,0-1-1,0 1 1,-1-1-1,1 1 0,0 0 1,0 0-1,-1 0 1,1 0-1,4 3 1,9 8-6781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2.781"/>
    </inkml:context>
    <inkml:brush xml:id="br0">
      <inkml:brushProperty name="width" value="0.05" units="cm"/>
      <inkml:brushProperty name="height" value="0.05" units="cm"/>
    </inkml:brush>
  </inkml:definitions>
  <inkml:trace contextRef="#ctx0" brushRef="#br0">95 86 24575,'8'4'0,"-2"0"0,-1-1 0,1 0 0,0 0 0,9 3 0,-14-6 0,0 0 0,0 0 0,-1 0 0,1 0 0,0 1 0,0-1 0,-1 0 0,1 0 0,0 0 0,0-1 0,-1 1 0,1 0 0,0 0 0,-1 0 0,1 0 0,0-1 0,0 1 0,-1 0 0,2-1 0,-1 0 0,-1 0 0,1 0 0,-1 0 0,0 1 0,1-1 0,-1 0 0,0 0 0,1 0 0,-1 0 0,0 0 0,0 0 0,0 0 0,1 0 0,-1 0 0,0 0 0,-1 1 0,1-1 0,0 0 0,0 0 0,-1-1 0,0-4 0,0 1 0,0 0 0,-1 0 0,0 0 0,0 0 0,0 0 0,-1 0 0,0 0 0,0 1 0,0-1 0,0 1 0,-1 0 0,1 0 0,-7-5 0,8 8 0,1 0 0,-1 0 0,0 0 0,0 0 0,1 0 0,-1 0 0,0 0 0,0 1 0,0-1 0,0 1 0,0-1 0,0 1 0,-1 0 0,1 0 0,0 0 0,-3 0 0,3 0 0,0 1 0,-1 0 0,1 0 0,0 0 0,-1 0 0,1 0 0,0 1 0,0-1 0,0 0 0,0 1 0,0 0 0,0-1 0,0 1 0,1 0 0,-1 0 0,-2 4 0,-2 5 0,0 0 0,0 1 0,1 0 0,1 0 0,0 1 0,0-1 0,2 1 0,-1-1 0,1 1 0,1 0 0,1 0 0,0 0 0,0 0 0,1 0 0,1 0 0,0 0 0,4 12 0,-5-22 23,1 1 0,-1-1 0,1 1-1,0-1 1,0 0 0,0 0 0,1 0-1,-1 0 1,1 0 0,-1-1 0,1 1-1,0-1 1,0 1 0,5 2 0,-2-2-237,0 0 1,0-1 0,1 1-1,-1-1 1,1-1 0,-1 1-1,8 0 1,16 0-6613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3.137"/>
    </inkml:context>
    <inkml:brush xml:id="br0">
      <inkml:brushProperty name="width" value="0.05" units="cm"/>
      <inkml:brushProperty name="height" value="0.05" units="cm"/>
    </inkml:brush>
  </inkml:definitions>
  <inkml:trace contextRef="#ctx0" brushRef="#br0">96 178 24575,'-1'-1'0,"1"0"0,0 0 0,-1 0 0,1 1 0,0-1 0,-1 0 0,1 0 0,-1 1 0,1-1 0,-1 0 0,0 1 0,1-1 0,-1 0 0,1 1 0,-1-1 0,0 1 0,0-1 0,1 1 0,-1 0 0,0-1 0,0 1 0,0 0 0,1-1 0,-1 1 0,0 0 0,0 0 0,0 0 0,0 0 0,-1 0 0,-27 0 0,27 0 0,0 0 0,1 1 0,-1-1 0,0 1 0,1-1 0,-1 1 0,0 0 0,1 0 0,-1-1 0,1 1 0,0 0 0,-1 0 0,1 1 0,0-1 0,-1 0 0,0 2 0,2-3 0,0 1 0,-1-1 0,1 0 0,0 1 0,0-1 0,0 0 0,0 1 0,0-1 0,0 0 0,0 1 0,0-1 0,0 0 0,0 1 0,0-1 0,0 0 0,0 1 0,0-1 0,0 0 0,0 1 0,0-1 0,0 0 0,1 1 0,-1-1 0,0 0 0,0 0 0,0 1 0,0-1 0,1 0 0,-1 1 0,1 0 0,1-1 0,-1 1 0,0 0 0,0 0 0,1-1 0,-1 1 0,1-1 0,-1 1 0,0-1 0,1 0 0,1 1 0,7-1 0,-1 1 0,1-1 0,-1-1 0,1 0 0,-1 0 0,0-1 0,1 0 0,-1 0 0,0-1 0,0-1 0,14-6 0,-13 4 0,0 1 0,-1-1 0,1 0 0,-1-1 0,0 0 0,-1-1 0,0 0 0,0 0 0,10-14 0,-17 20 0,1 0 0,-1 1 0,0-1 0,0 0 0,0 0 0,0 0 0,0 0 0,0-1 0,-1 1 0,1 0 0,-1 0 0,1 0 0,-1-1 0,0 1 0,0 0 0,0 0 0,0-1 0,0 1 0,0 0 0,-1 0 0,1 0 0,-1-1 0,0 1 0,1 0 0,-1 0 0,0 0 0,0 0 0,0 0 0,-1 0 0,-1-2 0,1 2 0,0 0 0,-1 0 0,1 1 0,-1-1 0,1 1 0,-1-1 0,0 1 0,0 0 0,1 0 0,-1 0 0,0 0 0,0 0 0,0 1 0,0-1 0,0 1 0,0 0 0,0 0 0,-1 0 0,1 0 0,0 0 0,-5 2 0,-4 2 0,0-1 0,1 2 0,0 0 0,0 0 0,0 1 0,1 0 0,-1 1 0,1 0 0,1 0 0,0 1 0,0 1 0,0-1 0,1 2 0,0-1 0,-8 14 0,13-18 0,-1 1 0,1 0 0,0 0 0,0 0 0,0 1 0,1-1 0,0 1 0,1-1 0,-1 1 0,1 0 0,0-1 0,1 1 0,0 0 0,0 0 0,0 0 0,1-1 0,0 1 0,0 0 0,1-1 0,-1 1 0,2-1 0,-1 1 0,1-1 0,0 0 0,0 0 0,0 0 0,1 0 0,7 8 0,-7-10 25,0 0-1,1 0 0,-1 0 1,1-1-1,0 1 1,0-1-1,0-1 0,0 1 1,1-1-1,-1 1 0,1-2 1,-1 1-1,8 1 1,0-1-367,0 0 1,1-1 0,-1-1-1,21-1 1,4-3-6485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3.462"/>
    </inkml:context>
    <inkml:brush xml:id="br0">
      <inkml:brushProperty name="width" value="0.05" units="cm"/>
      <inkml:brushProperty name="height" value="0.05" units="cm"/>
    </inkml:brush>
  </inkml:definitions>
  <inkml:trace contextRef="#ctx0" brushRef="#br0">409 76 24575,'1'-3'0,"-1"0"0,0-1 0,-1 1 0,1 0 0,0 0 0,-1 0 0,0-1 0,0 1 0,0 0 0,0 0 0,0 0 0,-1 1 0,1-1 0,-1 0 0,0 0 0,-3-3 0,2 4 0,0-1 0,0 1 0,0 0 0,0 0 0,-1 1 0,1-1 0,-1 1 0,1 0 0,-1-1 0,1 2 0,-1-1 0,0 0 0,1 1 0,-6-1 0,3 1 0,-1 0 0,0 1 0,0-1 0,1 1 0,-1 1 0,0-1 0,1 1 0,-1 0 0,1 1 0,0-1 0,0 1 0,0 0 0,0 1 0,0 0 0,1 0 0,-1 0 0,1 0 0,0 1 0,-6 8 0,7-9 0,1 0 0,0 0 0,0 1 0,0-1 0,1 1 0,0 0 0,0 0 0,0 0 0,0 0 0,1 0 0,0 0 0,0 0 0,0 0 0,1 0 0,-1 1 0,1-1 0,0 0 0,1 1 0,-1-1 0,1 0 0,0 0 0,1 0 0,-1 0 0,1 0 0,4 8 0,0-3 0,0-1 0,1 0 0,1 0 0,-1 0 0,1-1 0,1 0 0,10 7 0,-6-4 0,22 24 0,-33-34 0,-1 0 0,0 0 0,0 1 0,-1-1 0,1 0 0,0 0 0,0 1 0,-1-1 0,1 1 0,0-1 0,-1 0 0,0 1 0,1-1 0,-1 1 0,0-1 0,1 1 0,-1-1 0,0 1 0,0 0 0,-1-1 0,1 1 0,0-1 0,-1 2 0,0-1 0,0 0 0,0 1 0,0-1 0,-1-1 0,1 1 0,-1 0 0,0 0 0,1 0 0,-1-1 0,0 1 0,0-1 0,0 0 0,-3 2 0,-6 3 0,-2 0 0,1-2 0,0 1 0,-16 2 0,9-2-170,-1 0-1,1-2 0,-1 0 1,0-1-1,0-2 0,0 0 1,-24-3-1,10-4-6655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3.665"/>
    </inkml:context>
    <inkml:brush xml:id="br0">
      <inkml:brushProperty name="width" value="0.05" units="cm"/>
      <inkml:brushProperty name="height" value="0.05" units="cm"/>
    </inkml:brush>
  </inkml:definitions>
  <inkml:trace contextRef="#ctx0" brushRef="#br0">147 0 24575,'-2'5'0,"0"0"0,0-1 0,0 1 0,-1-1 0,1 0 0,-6 7 0,-12 17 0,2 0 0,1 2 0,-20 48 0,30-59 0,0-1 0,2 1 0,0 1 0,2-1 0,0 1 0,1 0 0,0 31 0,5-16-341,1 0 0,2-1-1,15 51 1,-14-60-6485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5.960"/>
    </inkml:context>
    <inkml:brush xml:id="br0">
      <inkml:brushProperty name="width" value="0.05" units="cm"/>
      <inkml:brushProperty name="height" value="0.05" units="cm"/>
    </inkml:brush>
  </inkml:definitions>
  <inkml:trace contextRef="#ctx0" brushRef="#br0">1 57 24575,'0'-6'0,"0"1"0,-1 0 0,2 0 0,-1 0 0,1 0 0,-1 0 0,3-5 0,-3 9 0,1 0 0,-1 1 0,0-1 0,0 1 0,1-1 0,-1 1 0,1-1 0,-1 1 0,0-1 0,1 1 0,-1-1 0,1 1 0,-1-1 0,1 1 0,-1 0 0,1-1 0,0 1 0,-1 0 0,1-1 0,-1 1 0,2 0 0,-1 0 0,1 0 0,-1 0 0,1 0 0,-1 0 0,0 0 0,1 1 0,-1-1 0,0 0 0,1 1 0,-1-1 0,0 1 0,0 0 0,1-1 0,1 3 0,8 6 0,-1 1 0,1 0 0,-2 1 0,1 0 0,-2 0 0,1 1 0,10 22 0,-10-20 0,28 47 171,45 103 0,-69-131-456,-1-1 1,-1 2-1,-2 0 1,-2 0-1,4 44 1,-9-51-6542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4.176"/>
    </inkml:context>
    <inkml:brush xml:id="br0">
      <inkml:brushProperty name="width" value="0.05" units="cm"/>
      <inkml:brushProperty name="height" value="0.05" units="cm"/>
    </inkml:brush>
  </inkml:definitions>
  <inkml:trace contextRef="#ctx0" brushRef="#br0">3 225 24575,'-1'-34'0,"0"23"0,0 0 0,1-1 0,1 1 0,-1 0 0,6-20 0,-6 30 0,0-1 0,1 1 0,-1 0 0,1 0 0,-1 0 0,1 0 0,0 0 0,-1 0 0,1 0 0,0 0 0,0 0 0,0 1 0,-1-1 0,1 0 0,0 0 0,0 1 0,0-1 0,0 1 0,0-1 0,1 1 0,-1-1 0,0 1 0,0-1 0,0 1 0,0 0 0,0 0 0,1 0 0,-1-1 0,0 1 0,0 0 0,2 1 0,4 0 0,0 0 0,0 1 0,0-1 0,9 6 0,4-1 0,-9-3 0,1-1 0,-1 0 0,1-1 0,0 0 0,0 0 0,-1-2 0,1 1 0,12-3 0,-19 2 0,0 0 0,0-1 0,0 1 0,0-1 0,0 0 0,0 0 0,0-1 0,-1 1 0,1-1 0,-1 0 0,0 0 0,0-1 0,0 1 0,0-1 0,-1 0 0,1 0 0,-1 0 0,0 0 0,0-1 0,3-6 0,-5 8 0,0 1 0,-1 0 0,1 0 0,-1 0 0,0 0 0,1-1 0,-1 1 0,0 0 0,0 0 0,0 0 0,-1-1 0,0-2 0,1 4 0,0 1 0,0 0 0,0-1 0,0 1 0,0 0 0,-1-1 0,1 1 0,0 0 0,0-1 0,0 1 0,-1 0 0,1 0 0,0-1 0,0 1 0,-1 0 0,1-1 0,0 1 0,0 0 0,-1 0 0,1 0 0,0-1 0,-1 1 0,1 0 0,0 0 0,-1 0 0,1 0 0,-1 0 0,0 0 0,0 0 0,0 0 0,0 1 0,0-1 0,0 1 0,1-1 0,-1 1 0,0-1 0,0 1 0,1-1 0,-1 1 0,0 0 0,1-1 0,-1 1 0,0 0 0,0 1 0,-3 3 0,1 0 0,0 1 0,0-1 0,0 1 0,1-1 0,0 1 0,0 0 0,0 0 0,1 0 0,0 0 0,0 0 0,1 1 0,-1-1 0,1 0 0,0 0 0,3 11 0,-3-14 0,1 0 0,-1 1 0,1-1 0,0 0 0,0 0 0,1 0 0,-1 0 0,1-1 0,-1 1 0,1 0 0,0-1 0,0 1 0,0-1 0,0 1 0,1-1 0,-1 0 0,0 0 0,1 0 0,0 0 0,-1 0 0,1-1 0,0 1 0,0-1 0,0 0 0,0 0 0,0 0 0,0 0 0,1-1 0,-1 1 0,0-1 0,0 1 0,0-1 0,6-1 0,0 0 0,1 0 0,0-1 0,-1 0 0,0-1 0,1 0 0,-1 0 0,0-1 0,-1 0 0,12-8 0,8-6 0,35-31 0,-21 15 0,-42 34 0,0 0 0,0 0 0,0 0 0,0 0 0,0 0 0,0 0 0,0 0 0,1 0 0,-1 0 0,0-1 0,0 1 0,0 0 0,0 0 0,0 0 0,0 0 0,0 0 0,0 0 0,0 0 0,0 0 0,0 0 0,0 0 0,0 0 0,1 0 0,-1 0 0,0 0 0,0 0 0,0 0 0,0 0 0,0 0 0,0 0 0,0 0 0,0 0 0,0 0 0,0 0 0,0 0 0,1 0 0,-1 0 0,0 0 0,0 0 0,0 0 0,0 0 0,0 0 0,0 1 0,0-1 0,0 0 0,0 0 0,0 0 0,0 0 0,0 0 0,0 0 0,0 0 0,0 0 0,0 0 0,0 0 0,0 0 0,1 0 0,-1 0 0,0 1 0,0-1 0,0 0 0,0 0 0,0 0 0,0 0 0,0 0 0,0 0 0,0 0 0,0 0 0,0 0 0,-1 0 0,-1 11 0,-6 12 0,-163 380 0,166-390 0,-10 19 0,-23 40 0,33-65 0,1 1 0,-2-1 0,1 0 0,-1 0 0,0-1 0,0 0 0,-1 0 0,0 0 0,0-1 0,-14 8 0,20-12-40,-1 0 0,0-1 0,0 1 0,0-1-1,0 1 1,0-1 0,0 0 0,0 1 0,0-1 0,0 0 0,0 0-1,1 0 1,-1-1 0,0 1 0,0 0 0,0-1 0,0 0-1,0 1 1,0-1 0,0 0 0,1 0 0,-1 0 0,0 0 0,1 0-1,-1 0 1,1 0 0,-1-1 0,1 1 0,-1 0 0,1-1-1,0 0 1,0 1 0,-2-3 0,-9-17-6786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4.362"/>
    </inkml:context>
    <inkml:brush xml:id="br0">
      <inkml:brushProperty name="width" value="0.05" units="cm"/>
      <inkml:brushProperty name="height" value="0.05" units="cm"/>
    </inkml:brush>
  </inkml:definitions>
  <inkml:trace contextRef="#ctx0" brushRef="#br0">0 47 24575,'11'-11'0,"24"-21"0,-34 31 0,-1 1 0,0 0 0,0 0 0,0-1 0,1 1 0,-1 0 0,0 0 0,0 0 0,1 0 0,-1-1 0,0 1 0,1 0 0,-1 0 0,0 0 0,0 0 0,1 0 0,-1 0 0,0 0 0,1 0 0,-1 0 0,0 0 0,1 0 0,-1 0 0,0 0 0,1 0 0,-1 0 0,0 0 0,1 0 0,-1 0 0,0 0 0,0 0 0,1 1 0,-1-1 0,0 0 0,1 0 0,-1 0 0,0 0 0,0 1 0,0-1 0,1 0 0,-1 0 0,0 1 0,0-1 0,0 0 0,1 0 0,-1 1 0,0-1 0,0 0 0,0 1 0,0-1 0,0 0 0,0 1 0,0-1 0,0 0 0,1 1 0,-1-1 0,0 0 0,0 0 0,-1 1 0,1-1 0,0 0 0,0 1 0,0-1 0,0 0 0,0 1 0,0-1 0,-4 30 0,2-24 0,-8 84-140,4 1-1,5 96 1,1-126-804,1-29-5882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4.720"/>
    </inkml:context>
    <inkml:brush xml:id="br0">
      <inkml:brushProperty name="width" value="0.05" units="cm"/>
      <inkml:brushProperty name="height" value="0.05" units="cm"/>
    </inkml:brush>
  </inkml:definitions>
  <inkml:trace contextRef="#ctx0" brushRef="#br0">48 248 24575,'3'0'0,"-1"0"0,1 0 0,-1 0 0,1 0 0,-1 1 0,1-1 0,-1 1 0,1 0 0,-1-1 0,1 1 0,-1 0 0,3 2 0,-2 0 0,0-1 0,0 1 0,-1 0 0,1 0 0,-1 0 0,0 1 0,3 3 0,-4-5 0,0 0 0,0 0 0,0 0 0,1 0 0,-1 0 0,1-1 0,-1 1 0,1 0 0,0-1 0,-1 0 0,1 1 0,0-1 0,0 0 0,0 0 0,0 0 0,0 0 0,0 0 0,0 0 0,1-1 0,-1 1 0,0-1 0,0 1 0,1-1 0,-1 0 0,0 0 0,0 0 0,1 0 0,-1 0 0,0-1 0,0 1 0,1-1 0,-1 1 0,0-1 0,0 0 0,0 0 0,0 0 0,0 0 0,2-2 0,3-1 0,-1-1 0,1 0 0,-1 0 0,0 0 0,0-1 0,-1 0 0,0 0 0,0-1 0,7-11 0,-5 4 0,-1 1 0,0-1 0,-1 0 0,7-28 0,-11 34 0,1 0 0,-1 1 0,-1-1 0,1 0 0,-1 0 0,-1 0 0,1 0 0,-2 0 0,1 0 0,-5-14 0,6 20 0,-1 0 0,0 0 0,0 0 0,0 0 0,0 0 0,0 0 0,0 0 0,0 0 0,-1 0 0,1 1 0,-1-1 0,1 1 0,-1-1 0,0 1 0,0-1 0,0 1 0,1 0 0,-1 0 0,0 0 0,0 0 0,-1 0 0,1 0 0,0 1 0,0-1 0,0 1 0,0-1 0,-1 1 0,1 0 0,0 0 0,0 0 0,-1 0 0,1 0 0,0 1 0,0-1 0,0 1 0,-1-1 0,1 1 0,0 0 0,-4 2 0,-2 1 0,0 0 0,0 1 0,0 0 0,1 0 0,-1 1 0,1 0 0,1 0 0,-10 12 0,0 3 0,1 0 0,1 1 0,1 1 0,1 0 0,1 1 0,-12 39 0,17-44 0,1-1 0,1 1 0,0 1 0,2-1 0,0 0 0,2 1 0,0-1 0,1 0 0,5 30 0,-3-38-170,0 0-1,0 0 0,1-1 1,1 1-1,0-1 0,0 0 1,11 14-1,13 12-6655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5.154"/>
    </inkml:context>
    <inkml:brush xml:id="br0">
      <inkml:brushProperty name="width" value="0.05" units="cm"/>
      <inkml:brushProperty name="height" value="0.05" units="cm"/>
    </inkml:brush>
  </inkml:definitions>
  <inkml:trace contextRef="#ctx0" brushRef="#br0">131 615 24575,'8'-114'0,"0"18"0,-7 58 0,-1-315 0,-4 339 0,-2 20 0,-6 24 0,-13 60 0,-21 134 0,7 98 0,29-204-455,4 1 0,17 198 0,-7-284-6371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5.467"/>
    </inkml:context>
    <inkml:brush xml:id="br0">
      <inkml:brushProperty name="width" value="0.05" units="cm"/>
      <inkml:brushProperty name="height" value="0.05" units="cm"/>
    </inkml:brush>
  </inkml:definitions>
  <inkml:trace contextRef="#ctx0" brushRef="#br0">1 349 24575,'0'-2'0,"0"-1"0,1 1 0,-1-1 0,1 1 0,0 0 0,0 0 0,0-1 0,0 1 0,0 0 0,0 0 0,0 0 0,1 0 0,-1 0 0,1 0 0,-1 0 0,1 1 0,0-1 0,0 1 0,0-1 0,3-1 0,5-4 0,1 1 0,21-8 0,-20 9 0,200-71 0,-132 50 0,112-52 0,-189 77 0,1-1 0,-1 0 0,1 0 0,-1-1 0,0 1 0,0-1 0,0 1 0,0-1 0,0 0 0,-1 0 0,1-1 0,3-5 0,-6 8 0,1 0 0,-1 0 0,1 0 0,-1 0 0,0 0 0,0-1 0,0 1 0,0 0 0,1 0 0,-1 0 0,-1-1 0,1 1 0,0 0 0,0 0 0,0 0 0,-1 0 0,1 0 0,-1-2 0,0 1 0,0 0 0,0 1 0,-1-1 0,1 0 0,-1 1 0,1-1 0,-1 1 0,0-1 0,1 1 0,-1 0 0,0 0 0,0 0 0,-2-1 0,2 0 0,0 1 0,0 0 0,0 0 0,0 0 0,0 0 0,0 1 0,-1-1 0,1 1 0,0-1 0,0 1 0,-1 0 0,1-1 0,0 1 0,-1 0 0,1 1 0,0-1 0,0 0 0,-1 1 0,1-1 0,0 1 0,0 0 0,0 0 0,0-1 0,0 1 0,0 1 0,0-1 0,0 0 0,0 0 0,0 1 0,0-1 0,1 1 0,-1 0 0,1-1 0,-1 1 0,1 0 0,-2 2 0,-1 4 0,1-1 0,-1 1 0,1 0 0,1 0 0,-1 1 0,1-1 0,1 0 0,-2 14 0,2 7 86,0 0-1,2 0 0,5 31 1,-4-43-330,1 1 0,2-1 0,-1 0 0,2 0 1,0 0-1,11 19 0,-6-18-6582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5.607"/>
    </inkml:context>
    <inkml:brush xml:id="br0">
      <inkml:brushProperty name="width" value="0.05" units="cm"/>
      <inkml:brushProperty name="height" value="0.05" units="cm"/>
    </inkml:brush>
  </inkml:definitions>
  <inkml:trace contextRef="#ctx0" brushRef="#br0">16 188 24575,'0'-9'0,"0"-13"0,0-9 0,0-5 0,0 1 0,-4 5 0,0 12 0,0 11 0,1 11 0,4 7 0,1 3-8191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6.259"/>
    </inkml:context>
    <inkml:brush xml:id="br0">
      <inkml:brushProperty name="width" value="0.05" units="cm"/>
      <inkml:brushProperty name="height" value="0.05" units="cm"/>
    </inkml:brush>
  </inkml:definitions>
  <inkml:trace contextRef="#ctx0" brushRef="#br0">21 134 24575,'0'1'0,"-1"-1"0,0 0 0,0 1 0,1-1 0,-1 1 0,0-1 0,0 1 0,1-1 0,-1 1 0,1-1 0,-1 1 0,1 0 0,-1 0 0,1-1 0,-1 1 0,1 0 0,-1 0 0,1-1 0,0 1 0,0 0 0,-1 0 0,1 0 0,0-1 0,0 1 0,0 0 0,0 2 0,-3 28 0,2-27 0,1-3 0,-4 132 0,4-111 0,2 0 0,0-1 0,1 1 0,7 22 0,-9-40 0,0 0 0,1 0 0,-1 0 0,1 0 0,0 0 0,0 0 0,0-1 0,1 1 0,-1-1 0,1 1 0,0-1 0,0 0 0,5 5 0,-5-7 0,-1 0 0,0 0 0,0 0 0,0 0 0,1-1 0,-1 1 0,0 0 0,1-1 0,-1 0 0,0 0 0,1 0 0,-1 0 0,0 0 0,1 0 0,-1 0 0,1-1 0,-1 1 0,0-1 0,0 0 0,1 0 0,-1 1 0,0-2 0,0 1 0,0 0 0,0 0 0,2-2 0,5-4 0,1 0 0,-2-1 0,1 0 0,-1 0 0,0-1 0,-1 0 0,0-1 0,-1 1 0,0-1 0,0-1 0,6-15 0,-6 11 0,-1 0 0,0 1 0,-1-2 0,-1 1 0,-1 0 0,0-1 0,0 1 0,-2-19 0,-1 22 0,0 0 0,-1 0 0,-1 0 0,0 1 0,-1-1 0,-8-18 0,1 7 0,-2 1 0,-16-23 0,28 45 0,1-1 0,-1 0 0,0 1 0,0-1 0,1 0 0,-1 0 0,1 0 0,-1 0 0,1 0 0,-1 0 0,1 0 0,0 0 0,-1 0 0,1 0 0,0 0 0,0 0 0,0 0 0,-1 0 0,1 0 0,0 0 0,1 0 0,-1 0 0,0 0 0,0 0 0,0 0 0,1 0 0,-1 0 0,1-1 0,0 1 0,1 0 0,0 0 0,-1 0 0,1 0 0,0 1 0,-1-1 0,1 1 0,0-1 0,0 1 0,0-1 0,0 1 0,0 0 0,-1 0 0,1 0 0,2 0 0,195 5 0,-189-4 0,1 0 0,-1 0 0,1 1 0,-1 0 0,0 1 0,20 8 0,-26-9 0,0 0 0,-1 0 0,1 1 0,0-1 0,-1 1 0,1 0 0,-1 0 0,0 0 0,0 0 0,0 1 0,0 0 0,-1-1 0,1 1 0,-1 0 0,0 0 0,0 0 0,-1 0 0,1 0 0,0 5 0,2 17 0,-1-1 0,-1 1 0,-1 0 0,-2 0 0,0-1 0,-2 1 0,-6 26 0,7-38 0,-1-1 0,-6 18 0,25-54 0,19-36 0,-2 3 0,-19 33 0,4-5 0,0 0 0,2 1 0,47-49 0,-66 74 0,1 1 0,0-1 0,1 0 0,-1 0 0,0 1 0,0 0 0,1-1 0,-1 1 0,1 0 0,-1 0 0,1 0 0,0 0 0,-1 1 0,1-1 0,0 1 0,-1 0 0,6-1 0,-6 2 0,-1-1 0,1 1 0,0 0 0,0 0 0,0 0 0,0 0 0,0 0 0,-1 0 0,1 0 0,-1 0 0,1 1 0,-1-1 0,1 1 0,-1-1 0,0 1 0,1 0 0,-1-1 0,0 1 0,0 0 0,0 0 0,-1 0 0,1 0 0,1 3 0,6 27-273,0 0 0,-3 1 0,0 0 0,-1 59 0,-3-60-6553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5:26.382"/>
    </inkml:context>
    <inkml:brush xml:id="br0">
      <inkml:brushProperty name="width" value="0.05" units="cm"/>
      <inkml:brushProperty name="height" value="0.05" units="cm"/>
    </inkml:brush>
  </inkml:definitions>
  <inkml:trace contextRef="#ctx0" brushRef="#br0">33 137 24575,'-3'-9'0,"-1"-13"0,-3-9 0,0-1 0,0 6 0,3 12 0,4 11 0</inkml:trace>
</inkml:ink>
</file>

<file path=ppt/ink/ink5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4-06-17T04:31:48.690"/>
    </inkml:context>
    <inkml:brush xml:id="br0">
      <inkml:brushProperty name="width" value="0.05292" units="cm"/>
      <inkml:brushProperty name="height" value="0.05292" units="cm"/>
      <inkml:brushProperty name="color" value="#FF0000"/>
    </inkml:brush>
  </inkml:definitions>
  <inkml:trace contextRef="#ctx0" brushRef="#br0">17685 10103 1625 0,'-5'-5'10'0,"-1"-7"-25"0,-2 9 59 0,0-5-49 0,-6-1 53 16,8 2-32-16,-10 0 7 0,7 2 12 0,-4-4 5 0,5 3 30 15,-3-3-52-15,3 1 65 0,0 0-45 0,-2 1 39 0,4 2 4 16,-5-4-5-16,2 4-12 0,-5-3-1 0,-1 3-6 16,-5 1-11-16,0 2-9 0,-5-1-6 0,-3 0-8 15,-2 3-8-15,-3-2-2 0,-4 4 2 0,-7-1 0 0,8 1 6 16,-2 1 6-16,-5 2 1 0,-1-2-1 0,-1 3 6 16,1-1-2-16,1 4 0 0,1-3 0 0,-4 5 6 15,-1 1 4-15,4-1 2 0,0 2 6 0,1 2-7 0,2 2-2 16,2 3-5-16,-3-3-3 0,5 5-14 0,-3 1-8 15,1 5-3-15,0-3-1 0,-1 3-3 0,1 2 10 16,0 0 3-16,2 2 6 0,-4 3 2 0,4 0 0 0,1 2 2 16,-1 1-1-16,1 2 3 0,0-1-3 0,2 0-5 15,-1 2-4-15,4-1-3 0,0 0 2 0,0 0-5 16,4-2 0-16,0 3-2 0,1-4-2 0,7-2-1 0,-2 3 3 0,5-4 0 16,2 2-6-16,3 1-2 0,4 1 6 15,0-1-5-15,2 4 5 0,3-1 2 0,1 2-9 16,0-3 5-16,3 1-2 0,-1-3 4 0,4-2-10 0,3-1 5 15,1-1-1-15,2 1 0 0,3-2 7 0,3 1-5 16,3-5 3-16,3 2-1 0,4-1-1 0,2 0 1 16,2-3-4-16,5-1 3 0,-1 0-4 0,6-1 1 15,-2-2-1-15,5 1 5 0,-2-1 2 0,0-3 2 0,3 0-3 16,0-1-4-16,1-2 2 0,-1 1 10 0,3-3 5 16,2-1 4-16,0-2 3 0,4-2 6 0,0 3 1 15,-1-4 8-15,5 0 10 0,-1-2-1 0,0 2-7 0,-1-4-6 16,-1 4 0-16,-2-4-10 0,-1 1 3 0,3 1-8 15,-5-1-12-15,1-1-4 0,0 0 5 0,0-1 2 16,2-1-7-16,-1-2 3 0,-2-2 3 0,0-2-3 16,-1-1 5-16,1-2-4 0,1-2-1 0,-2-1-8 15,3-4 8-15,1 1 0 0,-2-2-3 0,0-2 2 0,0 0-1 16,3-2-2-16,-3-2 0 0,-1 0 5 0,1-1-7 16,0-2 5-16,-4-1-5 0,-4-3-2 0,1 1-1 15,-6-3 0-15,0 1-2 0,-1-2 3 0,-3-3-2 0,-1 2-9 16,-3-2 9-16,2-2-2 0,-2-1 1 0,-3-1 2 15,-1-2 0-15,-4 1-4 0,1-2 0 0,-2-5 5 16,-3 0-4-16,1-1 5 0,-3-4-6 0,-3 2 4 16,2 1 1-16,-5-4-5 0,1 0 2 0,-2 0 2 0,-2 2-1 15,0 1 0-15,-2 0 4 0,0 2 0 0,-1-4-7 16,-2 5 8-16,-3 2 1 0,0 3-2 0,0-1-1 16,-3 4-4-16,-2 1 7 0,-1 2-6 0,-2 0 8 0,-1 6-3 15,-1-4-2-15,-4 4 1 0,0 2 3 0,-5 0 2 16,0 1-3-16,-5 1 1 0,0-1 0 0,-2 3-2 15,-1 0-1-15,-3-1 3 0,1 0-2 0,-2 0 3 0,-1 2-6 16,1-2 5-16,0 2-2 0,2 2 2 0,-5 0-4 16,4-1-2-16,-3 4-3 0,-5 2 0 0,3 1 4 15,-5 2-3-15,-2 0-3 0,-3 4 0 0,1 1 7 16,-3 0-3-16,1 2 3 0,2 1-5 0,-3 2 4 0,0-1-3 16,3 2 5-16,-2-1-2 0,3 2 0 0,1 0 2 15,-1-2 2-15,7 1 1 0,-1 1 0 0,2-2 4 0,-1 0-3 16,6 1 6-16,1-1 0 0,3 1 2 0,0 0 0 15,0 0 3-15,2-2-3 0,0 3-2 0,2 0 5 16,-2 0-7-16,1 3 2 0,-1-2-6 0,5 1 2 0,-2 0-3 16,2 3 3-16,4-2 1 0,0-3-1 0,1 6 3 0,1-3-2 15,-1 2 1-15,1 0-2 0,0-2 0 0,0 3-3 16,1 0 3-16,0-1-4 0,2 1 4 0,1-1-8 16,1-1 2-16,0 0 1 0,0 0 2 0,5 2 2 15,-2-4-2-15,-1 1 2 0,3 1-9 0,1-4 5 0,-1 4 2 16,2-1-1-16,-1-2-3 0,-3 0-3 0,4 1-1 15,1-1-2-15,-2-1 4 0,-3 3 2 0,3 0-2 16,1-3 2-16,1 1-4 0,-3 0 7 0,3 2-5 0,-1-2 4 16,1 2-5-16,-2-2 1 0,0 1 0 0,-1-1-6 15,2 1 8-15,1 2 1 0,-2-3 2 0,0 3-3 0,1-2-1 16,1 1 4-16,0-3-3 0,-2 4 2 0,2-1 0 16,0 0-7-16,0-2 5 0,0 1 2 0,0 0-1 15,0 0-4-15,0 0-1 0,0-2 3 0,0 3-4 16,0-3 7-16,0 2-9 0,0 0 2 0,0-1-38 0,0 0-31 15,0 1-49-15,0-1-72 0,-3 2-89 0,-5 4-106 16,0-2-121-16</inkml:trace>
  <inkml:trace contextRef="#ctx0" brushRef="#br0" timeOffset="3094.83">20491 14939 1516 0,'-16'15'6'0,"16"-15"35"0,0 0 6 15,0 0-25-15,0 0 8 0,0 0-1 0,0 0 14 16,0 0 10-16,0 0-4 0,0 0 45 0,0 0-36 0,0 0 40 16,0 0 3-16,0 0 10 0,0 0-4 0,0 0-11 15,0 0 1-15,0 0-16 0,0 0-14 0,0 0-11 0,0 0-6 0,0 0-8 16,22 7-6-16,-22-7-1 0,0 0-2 0,0 0 2 15,0 0 2-15,0 0 0 0,0 0-2 0,0 0-3 16,63 9-7-16,16 2-3 0,-64-10-7 0,0-1-5 16,-2 4 0-16,3-4-1 0,-5 1 2 0,1-1-3 0,-4 2-2 15,2-2 1-15,-4 1 1 0,3-1 0 0,-5 0-1 0,-4 0 14 16,0 0-52 15,0 0-24-31,0 0-33 0,0 0-41 0,0 0-57 16,0 0-60-16,0 0-56 0,0 0-75 0</inkml:trace>
  <inkml:trace contextRef="#ctx0" brushRef="#br0" timeOffset="3749.67">21156 14681 1063 0,'-2'-3'22'0,"2"-2"7"0,0-3 15 0,-2 8 10 0,0-3 17 0,2-3 1 0,-1 4 2 15,1-1 3-15,-4 1-52 0,4 0 30 0,-1 2-53 0,-1-1 33 0,1 1-52 16,-3 1 37-16,3-1-40 0,-6 4 56 0,4-1-4 15,-4 2-30-15,3 1 39 0,-4 3-37 0,0 1 54 16,3 2-35-16,-4-3 43 0,3 7-52 0,-1-2 33 16,1-1-5-16,0 2 3 0,0-3-4 0,2 3-10 0,1-1-3 0,2 1-4 15,1-3-7-15,0 3 3 0,1-5 0 0,1 3 3 16,1-2 2-16,0-2 2 0,2-1 5 0,3 2 4 16,-4-7 7-16,4 4 0 0,1-1-2 0,1-1-8 15,1 0-5-15,3-3-5 0,-2 2-10 0,1-2-3 16,0-1-6-16,0-2-5 0,3-1 4 0,-5-1 3 0,0 0 0 0,0-2-4 15,0 0 3-15,-1-1-3 0,-1-2 3 0,-2-1 2 16,1 0-4-16,-3-2-1 0,0 0-1 0,0-3 4 16,-3-2-3-16,-1 1-2 0,-2-1-2 0,-1-2-4 0,-1 1 1 15,-4 0 0-15,0 1 2 0,-1 2-5 0,-2 1 4 0,0 0-3 16,-3 5 5-16,-1 0-3 0,1 0 2 0,-3 5-4 16,4-3 3-16,-3 4 2 0,0 0 1 0,3 2 2 15,-2 0-4-15,5 2 6 0,2 0-3 0,1 1 2 0,-2 0-9 16,5 0-4-16,0 2-10 0,0-2-15 0,3 4-20 0,0-5-18 15,0 5-36-15,0-4-49 0,1 1-15 0,2-2-56 16</inkml:trace>
  <inkml:trace contextRef="#ctx0" brushRef="#br0" timeOffset="4682.04">22513 14788 604 0,'0'1'14'0,"3"-4"-8"0,-3 6 16 0,3-6 15 0,-1 5 7 0,-2-5 5 0,1 0 14 0,-1 3 15 0,0-5-10 16,0 3 19-16,0 0-13 0,-1-1-6 0,-1-1 7 0,2 3 4 16,-3-5-14-16,3 5-4 0,0 1-37 0,0 0 37 15,-3 0-48-15,3 0 42 0,-3 4-61 0,0-4 48 16,-4 5-45-16,4-3 35 0,-3 2 2 0,-5-2-45 0,1 5 48 16,2-3-49-16,-1 1 48 0,0 1-50 0,-1 1 51 0,-1 1-34 15,2 0 34-15,0 1-4 0,1-1-3 0,-1 2 5 16,4 1-7-16,-1 0-6 0,3 0-5 0,0-1-8 15,3-1 0-15,-4 2 5 0,8-4 4 0,-4 4 2 0,4-3 8 16,1 1 1-16,2-2 8 0,-1 0-2 0,5-2-3 0,0 1-4 16,1-2-4-16,1 3-4 0,0-6-3 0,1 4-7 15,2-3-3-15,1-1-1 0,-4 1-3 0,4-2-1 16,-2-2 0-16,-1-2 0 0,-3 0 0 0,0-1 4 16,0-2-1-16,-1 0-7 0,-2-2 5 0,2 0-1 0,-3-1 0 15,3 1-1-15,-6-1 2 0,5-2-1 0,-5 1-7 0,2-2 6 16,-3-1-7-16,-3 4 2 0,0-4-1 0,-1 3-4 15,-2 1-4-15,-4-1-4 0,1 2-1 0,-5-1 0 16,-2 4 2-16,-2-2-3 0,-2 4-4 0,-3-2-5 0,-2 4-4 0,1-1-2 16,-2 3-16-16,1-3-9 0,1 6-14 0,0-2 16 15,1-2-57-15,1 4 12 0,-2-1-35 0,5 4-30 16</inkml:trace>
  <inkml:trace contextRef="#ctx0" brushRef="#br0" timeOffset="5663.38">21337 14782 831 0,'4'-7'6'0,"-4"7"16"0,0 0-3 15,0 0 5-15,0 0 14 0,0 0 12 0,0 0 14 16,0 0-1-16,8-13 7 0,-8 13 17 0,0 0-4 0,0 0 7 15,0 0-45-15,0 0 52 0,0 0-52 0,0 0 0 16,22-20-7-16,-22 20-22 0,29-23 0 0,-29 23 23 16,0 0-69-16,0 0 46 15,14-27-19 1,13-11 2 0,-21 35 1-16,6-1 0 0,-2 1 0 0,1 1 5 15,2-1-4-15,1 0-4 0,-2 2-1 0,-2-1 3 0,2 1 2 16,36 2 12 15,8 9 2 0,-10-2-10 1,-24-1-3-17,-22-7 6 16,0 0-28-15,0 0-19 0,0 0 22-16,0 0-55 0,0 0 1 0,0 0-43 0,0 0-27 15</inkml:trace>
  <inkml:trace contextRef="#ctx0" brushRef="#br0" timeOffset="6051.02">21779 14605 873 0,'0'0'25'0,"0"0"9"0,0 0 16 0,0 0 10 0,10-20 10 0,-10 20 11 15,0 0 13-15,0 0-2 0,0 0-14 0,0 0-6 0,0 0-48 16,0 0 42-16,0 0-58 0,0 0 46 0,0 0-26 16,0 0-5-16,0 0 4 15,0 0-49-15,0 0 53 0,0 0-58 0,0 0 55 0,0 0-49 16,0 0 52-16,0 0-48 0,0 0 45 0,0 0 12 0,-63 47-1 16,63-47-2-16,0 0 3 0,0 0-5 0,0 0 5 15,0 0 2-15,0 0-3 0,0 0-15 0,-35 75-2 16,35-75 2-16,0 0-4 0,0 0 4 0,0 0-4 15,25 62-5-15,-25-62-46 16,0 0-30 0,0 0-36-16,43 16-10 0,-43-16-40 0,0 0-56 0,0 0-45 15</inkml:trace>
  <inkml:trace contextRef="#ctx0" brushRef="#br0" timeOffset="6327.95">21949 14642 1115 0,'0'0'37'0,"0"0"-2"15,15-19 8-15,-15 19 12 0,0 0 11 0,0 0-4 0,0 0 14 16,0 0-47-16,0 0 40 0,23-9 8 15,-23 9-54-15,0 0 28 16,0 0-34-16,25 21-37 0,-25-21 48 16,0 0 1-16,0 0-6 15,12 49-9-15,-12-49 4 0,0 0 1 16,-12 51-1 0,12-51-76-16,0 0 20 15,0 0-36-15,0 0-43 0,0 0-39 0</inkml:trace>
  <inkml:trace contextRef="#ctx0" brushRef="#br0" timeOffset="6844.9">22108 14702 695 0,'0'0'31'16,"0"0"-4"-16,0 0 5 0,0 0 1 0,0 0 8 15,0 0 6-15,0 0 11 0,0 0-7 0,0 0-10 16,0 0 3-16,0 0-4 0,27 0 6 0,-27 0-10 0,0 0-3 16,0 0-6-16,0 0-5 0,0 0 7 0,112 7-11 0,-96-5 3 15,2-2 1-15,-2 2 6 0,-2-1 11 0,2 1-3 16,-2 0-3-16,2 1 3 0,-2 0-31 0,-2 2 44 16,2-1-50-16,-1 1 53 0,4-1-61 0,-4-1 48 0,0 3-39 15,1-4 32-15,-3 3-2 0,5-5-45 0,-3 4 46 16,1-3-59-16,-1 2 44 0,-2-2-44 0,0 5 40 0,-2-4-38 15,1 0 31-15,-3 1-2 0,0-1-5 0,-2 2 6 16,-4-1-1-16,3 1-1 0,-1-1 0 0,-5 1 4 0,4 0 2 16,-4 2 4-16,1 1 5 0,-1 2 5 0,2-4 16 15,-3 3 2-15,3 0-3 0,-2 0-9 0,0-2 4 16,-1 2-2-16,3-2 2 0,0 1-10 0,0-1-9 0,-1-3-4 16,2 2 0-16,1 0 3 0,-2 2 1 0,1-3-1 15,-1-1-6-15,0-1-3 0,2 1-12 0,-4 0-38 0,1-6-68 16,-1 3-42-16</inkml:trace>
  <inkml:trace contextRef="#ctx0" brushRef="#br0" timeOffset="14818.13">18041 15783 255 0,'-1'3'8'0,"1"-1"6"0,0-2 2 0,0 2 6 0,0-2-2 0,0 1 9 16,0-1 9-16,0 1 14 0,0-1-10 0,1 2-3 16,-1-2 8-16,0 2 7 0,0-1 5 0,0-1 5 0,0 0-1 15,0 0 2-15,0 0 2 0,0-1 5 0,0 1 1 0,2-2-10 16,-1 0-1-16,-1 1-11 0,2 0-6 0,-4-1-22 16,2 2 11-16,0 0-13 0,0 0-8 0,-1-2-5 0,1 2 3 15,0 0-7-15,-2 0 6 0,2 0 4 0,2 0-4 0,-2 0 14 16,0 0-6-16,0 0 4 0,1 0-1 0,-1 0 3 0,0 0 11 15,0 0-10 1,0 0-49-16,0 0 9 0,0 0-23 16,0 0 70-1,0 0-64-15,71-5 64 0,22-1-56 0,-72 5 24 0,5 0 0 16,-1-1 2-16,2 0-4 0,-1-1 6 0,1 3-2 16,-3-2 1-16,3-1-4 0,2 1 10 0,-6 2-9 0,-1-4 3 15,-3 3-2-15,0 1 3 0,-19 0-23 16,73-7 21-1,-27 3-5 17,-46 4 20-32,0 0-65 15,0 0 66-15,0 0-39 0,0 0-13 0,0 0-14 16,0 0-2-16,0 0 30 0,0 0-41 16,0 0-13-16,0 0-1 0,0 0-18 0,0 0-24 0,0 0-22 15</inkml:trace>
  <inkml:trace contextRef="#ctx0" brushRef="#br0" timeOffset="16876.24">20424 15577 924 0,'-49'17'36'0,"49"-17"-5"0,0 0 13 0,0 0 2 16,0 0 0-16,0 0 2 0,0 0 10 0,0 0-7 0,-25 7-2 15,25-7 3-15,0 0-9 0,0 0 0 0,0 0 7 0,0 0-28 16,0 0 36-16,0 0 5 0,0 0-47 0,0 0 10 16,0 0 19-16,0 0-18 15,61-4-46-15,19-3 29 0,-63 4-7 0,-3-1 2 16,3 0-3-16,-4 2-2 0,1 1 3 0,-3-2 2 0,-1 1 9 16,1-1 2-16,-5 2 5 0,1 1-2 0,-2-1 0 15,-4 1 5-15,2-2-2 0,-3 0-8 0,0 2-7 0,0 0 1 16,0 0-4-16,0-2-1 0,-3 2-3 0,3 0-7 15,-1 0-5-15,-3 0-9 0,4 0-12 0,0 2-31 0,-1-4 7 16,1 2-34-16,-2 0-37 0,1 2-49 0</inkml:trace>
  <inkml:trace contextRef="#ctx0" brushRef="#br0" timeOffset="17189.18">20913 15409 1347 0,'-4'-4'19'0,"1"-1"18"16,6-1 8-16,-3 3-25 0,-3 1 57 0,3 0-42 0,3 2 40 15,-3-2-38-15,0 2 18 0,4 2-57 0,-4 0 34 0,0-1-18 16,1 3-16-16,2 2 18 0,-1 1-35 0,0 4 38 15,-1 2-32-15,3 0 48 0,-4 3-44 0,3 2 50 0,-2 2-41 16,1-1 26-16,0 0-7 0,0 2 0 0,-2-5-7 16,0 5-6-16,0-4 4 0,0 0-11 0,0 1 4 0,0-2-2 15,-2-3 3-15,2 1-3 0,-2-2 0 0,2-1-14 16,-2-2-18-16,2-3-32 0,0-1-8 0,-1-1-41 0,1 0-49 16,-2-3-45-16</inkml:trace>
  <inkml:trace contextRef="#ctx0" brushRef="#br0" timeOffset="17546.93">20769 15433 1370 0,'-8'-9'29'0,"3"0"9"16,0-1-19-16,10-1 53 0,-7 4-33 0,2-2 5 0,0 4 0 15,4-1 3-15,-3 2-27 0,6-1-8 0,-2-2 24 16,1 4-59-16,6-1 39 0,1 0-1 0,4 0 3 0,-1-1 1 15,5 1 7-15,2 1 9 0,0 3-2 0,2-1 5 0,0 1-8 16,2 1-3-16,-2 2-3 0,0 4-4 0,0-1-9 0,-3 1-12 16,-2 4 0-16,-2 0-1 0,-4 5 3 0,-1 0-3 15,-5 5 4-15,1-1 1 0,-5 2 9 0,-2 3 8 16,-2-1 0-16,-2-1 5 0,-1 0-1 0,-6-1 7 0,3 0-2 16,-2-3 3-16,-8-1-7 0,3-1-8 0,-1-1 4 15,-3-3-3-15,1 0-2 0,-2 0-3 0,0-5-3 0,-2 1-6 16,2-2-1-16,1 0 0 0,-3-3-2 0,1-1 0 0,2 1 3 15,-1-3-4-15,6-1 3 0,-2 0-5 0,1-1-15 16,1-3-18-16,2 2-6 0,2-3-16 0,1-2-22 0,1-1 1 16,0 0-22-16,4-4 28 0,-1-3-44 0,5 0 31 15,-2-1-21-15,1 0-9 0,3 0 5 0,0-1-24 0,-1 1-12 16,2 3-38-16</inkml:trace>
  <inkml:trace contextRef="#ctx0" brushRef="#br0" timeOffset="17984.32">21199 15571 1325 0,'-2'2'14'15,"1"-2"19"-15,4 0 8 0,0 0 11 0,-3 0-32 0,0 0 55 16,2 0-39-16,-1 0 47 0,3 4-46 0,-1-2-13 0,1 0-4 15,3 4-4-15,-3-3 35 0,3 1-51 0,-1-1 41 16,3 3-46-16,-1-5 33 0,0 3-7 0,-3-4-3 0,4 3-6 16,-4-3-2-16,3 0-4 0,0 0-2 0,-4 0-2 15,3 0 1-15,-4 0-1 0,2 0 6 0,-2 0-3 0,2-3-2 16,-2 3 1-16,-3-2 0 0,2-1 2 0,0 0-4 0,-1 1 2 16,-1-2-5-16,2 2-1 0,-2-3-1 0,1 1-10 0,-1-2-5 15,0 0-4-15,-1 1 1 0,-1-2-2 0,1-1 1 16,-3 0-1-16,1-2 2 0,-3 1 7 0,-1-2 6 15,4 2 2-15,-6-2 2 0,4 0 2 0,-1 2-1 0,-1 0-2 16,-2 2-4-16,3 3 6 0,-1-2 1 0,-1 3 0 0,3 2-2 16,-2 0-1-16,2 2 1 0,0 3 4 0,0-1 8 15,1 2 4-15,-1 3 9 0,0 2 7 0,1-1 6 0,2 5 0 16,-3-4 4-16,4 6-2 0,-3-2-3 0,3 0-6 16,2 0-13-16,-1-1-4 0,2 2-3 0,1-1 1 0,4-1-8 15,-4-1 4-15,4 0 2 0,0-2-2 0,1-1 3 16,-2 1 0-16,5-1-7 0,-1-4-16 0,-2 2-21 0,4-5-40 15,-2 2-7-15,-1-2-50 0,2-2-50 0,-1-2-49 0</inkml:trace>
  <inkml:trace contextRef="#ctx0" brushRef="#br0" timeOffset="18354.82">21425 15453 1272 0,'-1'2'13'0,"-3"-2"11"0,4-2 14 0,0 4 10 0,0-2-4 0,0 2 8 0,0 1-27 16,0 0 56-16,0 0-47 0,0 2 48 0,0 2-56 16,0 4 4-16,0-2 15 0,0 4 3 0,0 0 23 0,0 1-50 15,0 0 36-15,0 2-51 0,0-3 48 0,0 1-13 16,0 2-12-16,4-5-12 0,-4 2 8 0,1-1-5 0,-1 0-4 0,5-4-10 16,-5 2-2-16,4-3-4 0,-4 1 3 0,4-3-1 15,-3-1 1-15,1-1-2 0,1 1 3 0,-3-4 0 16,2 0-4-16,-1 0 4 0,-1 0 2 0,0-3 2 0,3 2-4 15,-3-4 1-15,0 3 1 0,4-3 0 0,-3-3 1 16,1-1-1-16,1 0-8 0,1-2 3 0,0-1 0 0,-1-1-3 16,0-4 1-16,0 2-1 0,0-2 0 0,1 0 2 0,-3-1-2 15,4 2 0-15,-2-1-5 0,2 2 7 0,-2 2-4 16,2 2 0-16,-4 1 1 0,3 3 0 0,-1 1-12 0,-2 0-15 16,-1 4-13-16,0-1-24 0,4 3-15 0,-4-4 5 15,4 4-28-15,-4 0-46 0,0 0-22 0,0 0-34 0</inkml:trace>
  <inkml:trace contextRef="#ctx0" brushRef="#br0" timeOffset="18768.05">21602 15516 1159 0,'-5'4'11'0,"-1"-2"10"16,4-7 13-16,6 4 14 0,-9 2 7 0,5-1 8 0,-5 0 15 15,11 2-38-15,-6-4 43 0,5 4-54 0,-5-1 30 0,3 1-39 16,-3 1-5-16,4 0-2 0,-1 1-14 0,-5 2 39 16,5 0-56-16,-1-1 46 0,3 3-45 0,-4-5 26 15,3 4-3-15,2-3-6 0,-2 1 1 0,3-3-1 0,1 1-2 16,-3 0 2-16,2-1 3 0,0-1-2 0,-1-1-1 0,-3 0 4 16,1-1-5-16,-1 1-1 0,3 0 2 0,-5-2-2 0,2-1 0 15,-1 1 3-15,0-1 3 0,-2 0-6 0,1 0 6 16,1-1-1-16,-2 0 0 0,0-1 0 0,-2 0-2 0,2 2-2 15,-1-3 1-15,1 1-1 0,-2-2-5 0,-1 0 6 16,1 0-1-16,-4 1-1 0,3 1 3 0,0-1 1 0,-2 2-6 16,0 0 4-16,2-1 2 0,-3 3-3 0,1-1 0 15,1 3 0-15,0 0 0 0,-1 0-2 0,1 0 2 0,0 3 0 16,-2 1 10-16,0 0 5 0,1 1 9 0,-3 3 7 16,3 2 3-16,1-1 1 0,-1 4 1 0,-3-2 1 0,5 0-4 15,0 5-8-15,1-2-4 0,1 0-2 0,-3-1-3 16,4 0-1-16,0 0-3 0,4-2-1 0,-3 1 1 0,4-4-4 15,-2 0-1-15,5 0-2 0,-2-1-2 0,1-1 6 0,1-1-16 16,0 0-16-16,2-3-41 0,8 0-2 0,-2-4-50 16,-3 0-43-16,0-2-57 0</inkml:trace>
  <inkml:trace contextRef="#ctx0" brushRef="#br0" timeOffset="19017.16">21829 15358 1137 0,'-4'0'11'0,"-2"-3"10"0,4 2 8 0,-3 2 11 0,2 2 14 0,0 1 9 16,-1-3 8-16,5 6-27 0,-4 0 42 0,3 1-32 15,-2 3-1-15,2 2 3 0,0 0 5 0,-3-1-6 0,3 5 2 16,-3-2 37-16,5 3-42 0,-4-2 24 0,2 1 1 16,2-2-15-16,-2 2-20 0,1 0-8 0,-1-4-4 0,3 0-12 15,-1 3-9-15,1-4-3 0,-3-1-6 0,5-1 0 0,-4 1-4 16,-1-4-22-16,3 4-31 0,-3-4-26 0,2-3-38 15,4 0-6-15,-2 1-45 0,-3-3-41 0,3-1-37 0</inkml:trace>
  <inkml:trace contextRef="#ctx0" brushRef="#br0" timeOffset="19343.09">21945 15522 1234 0,'-3'0'11'0,"3"-3"10"0,3 1 1 0,-3 4 8 15,-3-1 13-15,2-1 7 0,2 2 1 0,-4 0 19 0,1 2-51 16,-1 1 47-16,1 2-31 0,-1 2-1 0,-4-1-12 0,4 1-3 16,-4-2 7-16,6 4-7 0,-4-3 47 0,-2 4-54 15,3-3 28-15,-1 0-3 0,4-1 1 0,1 1-6 0,-4-1-8 16,8-1-11-16,-8 1-9 0,8 0-1 0,-3-3 1 16,2 1-1-16,3-2-2 0,-3 3 1 0,1-5-4 0,2 1 1 15,1-1 6-15,-1-2-5 0,1 0-1 0,0 0-1 0,-1 0-2 16,1-2 4-16,-1 0 5 0,0 0-1 0,-1-1-7 15,-2-3 6-15,4 3-2 0,-6-4-3 0,2 3 8 0,1-4-8 16,-4 3 1-16,1-4-3 0,-2 4 2 0,-1-3-3 16,-1 1 3-16,0 0 3 0,-1-1-3 0,0 3 1 0,-3 0 1 15,0-1 3-15,0 1 1 0,-1 0-3 0,0 2 0 0,-3 0 1 16,3 0-4-16,-1 1 3 0,1-1 0 0,-1 3-3 16,0 0 1-16,5 0-2 0,-3 0 6 0,6 0-3 15,-4 0-1-15,4 0-22 0,2 0-22 0,1 0-27 0,5 0-1 16,-3-2-43-16,-3 2-46 0,4 0-46 0</inkml:trace>
  <inkml:trace contextRef="#ctx0" brushRef="#br0" timeOffset="19842.43">22096 15547 1279 0,'-2'0'16'15,"0"0"17"-15,4-3 4 0,-4 3 10 0,-1-1 21 0,5 1-41 16,-4-2 52-16,4 4-48 0,-2-2 36 0,1 3-50 16,1 1 9-16,-2-2-11 0,2 6-18 0,-2-2 39 0,3 1-38 15,-2 3 62-15,1 2-52 0,0-1 35 0,1 2-15 16,-3-1 5-16,1 3-5 0,-1-2 4 0,4 3-15 0,-4 1-12 16,0-4-1-16,0 2-2 0,0 0 3 0,1-2-5 0,-1 0-1 15,0-1 1-15,-1-2 1 0,1-1-4 0,0 0 4 16,-4 0-1-16,4-1-2 0,-1-2 4 0,-1-1 1 15,1 2-5-15,-1-4 4 0,0 1 0 0,2 0-4 0,-1-3 1 0,-1-1 0 16,1 2 3-16,1-2-2 0,0 0 3 0,0-2-3 16,-2 1-1-16,0-3 4 0,2 3-2 0,0-5-2 0,0-1-3 15,0 1 4-15,-1-2-3 0,-1-2 4 0,2-1 2 16,0-2-6-16,0-2 4 0,0 3 3 0,0-7 1 0,0 2-5 16,2-2 2-16,-2-2-3 0,0 0 1 0,0-2 3 15,0 0-5-15,0-1-1 0,1 3-1 0,1 1 2 0,0-2 2 16,-1 4 0-16,2 4 2 0,1 1-7 0,-1 4 4 15,2 1-1-15,-1 1 4 0,1 3 1 0,0 3-3 0,1 0 2 16,0 1-4-16,1 1 8 0,4 2-6 0,-3 2 6 16,1 3-5-16,4-1 2 0,-4 2-3 0,3-2 1 0,-2 5 0 15,0 0-2-15,-2-1 1 0,1 3-1 0,-3-3 1 0,-1 0-1 16,-1 0 3-16,-3-1 9 0,-1 1 4 0,-3-2 6 16,-2 1 4-16,-1-2-3 0,-5-3-1 0,0 3 0 0,-2 1-1 15,-4-3-14-15,-2 1-23 0,1 1-52 0,-1-4-52 16,-2 3-47-16,1-3-58 0</inkml:trace>
  <inkml:trace contextRef="#ctx0" brushRef="#br0" timeOffset="21047.12">21707 15987 1370 0,'-2'-6'32'0,"2"2"19"0,2-2-27 0,1 4 48 0,-5-4-25 0,4 6 1 0,2-3 0 0,-2 6-2 0,-1-3-32 0,1 6-19 16,-4-4 28-16,4 4-45 0,-2-2 48 0,2 2 13 0,-6 1 8 15,4 3 18-15,-1 2 8 0,1-1 12 0,0 5 16 0,0-1 10 16,1 6-7-16,-1-2 0 0,4 7-6 0,-4-2-3 16,1 3 5-16,-2 3-5 0,1 0-18 0,-2 4-7 15,0-2-22-15,-2 2-12 0,-1-4 0 0,2-2-14 0,2-4-10 16,-3 2-12-16,3-3 4 0,1 1-10 0,0-3 9 16,0-1 0-16,1 0-1 0,1 2 1 0,0-3-3 0,-1-1 4 15,-1-2-6-15,2-2 7 0,-1-1-5 0,1-5-4 16,1-2 4-16,-3 1 0 0,0-5 0 0,0 2-1 0,1-4 5 15,-1 0-4-15,0-3 1 0,0 3 3 0,0-1-4 16,2 0-1-16,-2 1 3 0,0-1-1 0,0 1 1 0,0 0-2 16,0 0 0-16,0 0-2 0,0 1 4 0,-2-1-4 15,2 0 0-15,-1 0 2 0,1 0-2 0,1 0 4 0,-2 0-3 16,1 0 0-16,0 0-1 0,0 1 3 0,0-1-3 16,1 0-3-16,-1-1 4 0,0 2-1 0,0-1 0 0,0 1-5 15,2-1-3-15,-2 0-8 0,0 3-12 0,0-2-9 16,0-1 2-16,0 0-4 0,0 2-5 0,-2 0-5 0,1-1-5 15,1-1-2-15,0 0 8 0,0 0 5 0,0 0-5 16,0 0 6-16,0 0 2 0,0 0 6 0,0 0 12 16,0 0 13-16,0 0-5 15,0 0 16-15,-29 6 12 32,-29-12-14-17,49 3 4-15,-1 1-4 16,0 1 0-16,-4-2 3 0,2 1 1 0,-1-1-4 15,-8 1 2-15,1-1-1 0,1 3-1 0,-2-4 5 0,1 3 1 16,1-3-5-16,-10 3-5 0,4 1 7 0,-5-1-2 16,0 0-2-16,-5 1 0 0,-3-1 0 0,-4 1-5 0,0 1 4 15,3-1 6-15,-4 1-8 0,4 0-3 0,-1 3 5 0,3 0 2 16,-2-2-4-16,4 5 2 0,2-4 1 0,2 3 1 16,-1 0-2-16,2-1 9 0,2-1-4 0,1 0-3 15,4 1 4-15,0-3 4 0,2 1-3 0,2 1-5 0,2-4 4 16,4 2-2-16,13-2 17 15,0 0 2 1,-24-2-7-16,24 2-18 31,0 0 10 1,-9-14-10-17,9 14 8 16,0 0 6 1,0 0-33-17,0 0 4-15,0 0 12 16,-8 16-7-16,7-7 19 0,-1-1-2 16,0 2-1-16,1 1 4 0,1 2 7 0,-2-1-7 0,0 0 1 15,2 2 8-15,0 2-1 0,0-1-5 0,0 2 4 16,2-1-3-16,0 2 0 0,-1 0 7 0,-1 1-6 0,4-1-6 15,-3 1 0-15,-1 0 4 0,0-1-3 0,3 1 2 16,-3 0-6-16,0-3-2 0,5 0 1 0,-5 0 4 0,0-1 1 16,1-1-3-16,-1-3 0 0,2 0-3 0,-2 0-12 15,-2 0-27-15,2 0-31 0,-1-6-40 0,1-1-30 16,0 0-69-16,0-2-67 0</inkml:trace>
  <inkml:trace contextRef="#ctx0" brushRef="#br0" timeOffset="21779.99">21627 16704 688 0,'0'0'23'0,"0"0"13"0,0 0 18 0,0 0 21 0,0 0 10 0,0 0 19 0,0 0 11 0,0 0 6 15,0 0-13-15,-15-15-43 0,15 15 35 0,0 0-61 0,0 0 27 16,0 0-47-16,0 0 4 0,0 0 7 16,0 0-50-16,0 0 43 0,0 0 21 15,0 0-4-15,0 0-2 0,0 0 3 0,11 36 16 0,-10-26 10 16,1 3 5-16,-1 0-11 0,-1 0-4 0,4 4 8 16,-4-1 4-16,1 2 3 0,-2 1-9 0,4 0-4 15,-3-2-4-15,0 3-8 0,-2-1-5 0,4 0-7 0,-5-2-8 16,3-2-4-16,0 1-6 0,-4-2-9 0,4-1-6 15,-1 0 2-15,-1-1-7 0,1-2 4 0,1 0 2 0,0-10-45 16,0 0-23 0,0 0-39-16,0 0-42 0,0 0-43 0,-8 27-26 15,8-27-65-15,0 0-64 0</inkml:trace>
  <inkml:trace contextRef="#ctx0" brushRef="#br0" timeOffset="22155.08">21515 17019 924 0,'-11'2'18'16,"8"5"12"-16,0-6 4 0,3 3 3 0,-9-2 7 16,5-2 15-16,6 4 23 0,-5-3 5 0,8 4-12 0,-5-2 9 15,4 0-40-15,-4 2 40 0,6 2-34 0,1 3-9 16,-2-2-23-16,1 1-6 0,-3-2-9 0,6 4-20 15,-1-4 36-15,2 2-43 0,1-5 31 0,-5 0-8 0,5-1-3 16,2-1 3-16,-4 0 7 0,3-1-4 0,-4-1-2 16,1 3 0-16,-3-3-2 0,2-3 3 0,-4 2 1 0,3-1-5 15,-2 1 2-15,0-1 0 0,-2-3 4 0,0 2-3 16,2-2-1-16,-2 1 0 0,5-1 1 0,-4-2 2 16,0-1-3-16,2 0 2 0,-1 0-4 0,0 0 1 0,2 0 3 15,0 1 0-15,-2 0 4 0,3 2 21 0,-7 0 15 0,4 2 5 16,-2 0 9-16,0 3 11 0,-5-2 3 0,2 2 4 15,-4 0-2-15,2 2-18 0,1-2-11 0,-1 4-5 16,1 2-5-16,-4 0-9 0,2 1-6 0,-2 0-2 0,1 3-2 16,-3 1-17-16,-3 0-17 0,2 1-95 0,5-2-43 15,-8 0-95-15</inkml:trace>
  <inkml:trace contextRef="#ctx0" brushRef="#br0" timeOffset="22892.22">20302 17137 917 0,'-3'2'11'0,"5"-2"21"0,3 0 18 0,-4 4 13 0,-2-4 18 0,2-4 13 0,4 4 25 0,-3 0-21 15,4 0-3-15,-3 0-17 0,2 1 5 0,1 2-3 16,-4-3-13-16,8 4-4 0,-5-3-17 0,3 2 29 16,0-2-2-16,0 1-6 0,3 0-17 0,-3 3-6 0,3 0-2 15,-2-1-6-15,1 3-11 0,-2 1-2 0,1 1-6 16,-1-1 1-16,0 0-5 0,-1 0-3 0,4 2-1 0,-5-2 0 15,4 1-3-15,-4-2-3 0,5 0 2 0,-2 1 1 16,1-3 1-16,2 0 4 0,0-2 2 0,-3-1 1 0,5-2 7 16,-2 0-3-16,0 0 0 0,-2 0 0 0,-1-3 3 15,2 1-9-15,-5-3-7 0,4 1 1 0,0-1-3 0,-3 0 3 16,0-3-5-16,1 0 0 0,-4-1-2 0,6-1 4 16,-6-1 2-16,3 2-3 0,-1 0 0 0,-1-2-2 0,3 2 1 15,-4-1 0-15,1 2-4 0,0 3 0 0,0-2 1 16,-3 3-3-16,1 1 5 0,-2 1-7 0,4 1 3 0,-4 2-6 15,1-1 4-15,-1 1-3 0,1 2-5 0,0 1-23 16,-4 0-23-16,4 5-26 0,-6-2-33 0,4 0-56 0,0-2-31 16,-3 8-62-16</inkml:trace>
  <inkml:trace contextRef="#ctx0" brushRef="#br0" timeOffset="23421.07">20323 17570 458 0,'5'3'19'0,"-1"-7"9"0,0 8 18 0,-4-8 9 0,3 4 14 15,-3-2 8-15,5-2 11 0,-3 0 10 0,2-4-8 16,-3 6-1-16,2-9-4 0,4 8-5 0,-6-5-7 0,1 3-6 15,1-3-11-15,-3 6-7 0,0-5-14 0,-3 5-3 16,0-1-10-16,-4 1-32 0,-3-1 43 0,0 2-33 0,-4 5 37 16,-4-4-22-16,1 7 8 0,-7-2 8 0,5 5 9 15,-7-3 31-15,6 4-46 0,-3-3 46 0,6 2-26 0,-3 1 25 16,5-3-3-16,3 1-7 0,-2-2 3 0,8 4-5 16,0-2 4-16,-1 4-9 0,4-6-5 0,3 5 0 15,-2-2-1-15,7 1 3 0,-5 0-9 0,7 0 5 0,-1 0-3 16,5-2-8-16,-2 0-6 0,4 2-4 0,1-4-2 15,2 0-6-15,5-2-7 0,-3 0-3 0,3-3-6 0,0 1 2 16,2-3-1-16,-2 0 4 0,3-3-4 0,-4 2-7 16,3-5-24-16,-5 4-18 0,0-2-22 0,-7 1-23 0,0 1-19 15,-6-6-37-15,2 6-37 0,0-7-10 0,-4 6-20 16,-3-5-30-16,3 1-23 0</inkml:trace>
  <inkml:trace contextRef="#ctx0" brushRef="#br0" timeOffset="23858.38">20492 17573 888 0,'2'5'21'16,"-5"-5"13"-16,6-3 11 0,0 3 5 0,-3-2 2 15,0 4 0-15,0-2 1 0,0 0 2 0,0 0-13 0,0 0 8 16,0 0-8-16,0 0-3 0,0 0 1 0,0 0 9 0,0 0-22 15,0 0 38-15,0 0-32 0,0 0 7 0,0 0-10 16,0 0-14-16,16 68 19 0,6 41-41 31,-22-109 49-15,0 0-9 0,8 27 3-16,-8-27-1 0,0 0-1 0,0 0 2 0,0 0-2 15,0 0-14-15,0 0-2 0,0 0-19 0,-5-69-4 31,2-48-1 1,28-29 0-1,14 124 6-15,-39 22-18 15,0 0-18-31,48 14-15 0,-48-14-2 0,0 0-27 0,0 0-26 15,0 0-36-15,0 0-33 0,0 0-42 0</inkml:trace>
  <inkml:trace contextRef="#ctx0" brushRef="#br0" timeOffset="24046.05">20475 17578 1570 0,'0'0'24'0,"0"0"11"0,-34 19-17 15,34-19 4-15,0 0 2 0,0 0-1 0,0 0 2 0,0 0 1 16,34 11-27-16,48 1 3 16,-65-11-1-16,-1 2-1 0,-2-3 3 15,-1 3-23-15,-2-6-8 0,-1 6-50 0,-4-1-62 0,-3 0-59 16</inkml:trace>
  <inkml:trace contextRef="#ctx0" brushRef="#br0" timeOffset="26020.7">21471 17519 363 0,'0'0'19'0,"0"0"9"0,0 0 0 0,0 0 12 0,0 0 19 15,0 0 5-15,0 0 7 0,0 0 11 0,0 0 5 0,0 0-5 0,0 0 7 16,0 0-6-16,0 0-6 0,0 0 12 16,0 0-8-16,18-14-16 0,-18 14-10 0,0 0-10 0,0 0-6 15,0 0-13-15,0 0-10 0,15-2-15 16,-15 2 16-16,0 0-36 15,0 0 41-15,-2 26-40 0,2-26 38 16,0 0-44-16,0 0 40 0,0 0 1 16,-4 40-19-16,4-40 25 31,-5 24 7-31,5-24-4 0,0 0 3 16,0 0 1-16,0 0-34 0,0 0 24 15,0 0-15 1,26-99-12 15,-26 99 43-15,0 0-7-16,0 0 6 0,0 0-1 15,48-102-2-15,-48 102 10 0,0 0-7 0,0 0-7 0,30-18-17 16,-30 18 15 0,0 0 6-1,0 0 7-15,48 46-21 0,-48-46-1 0,0 0 0 16,0 0 0-16,49 100-11 15,-43-87-4-15,-1-3 2 0,3 1-1 0,-4-3-3 0,0 0-19 16,-1 2-36-16,0-4-26 0,-3-6-4 0,3 3-26 0,-3-1-25 16,-1 0-37-16,-2 2-27 0,-1-4-9 0</inkml:trace>
  <inkml:trace contextRef="#ctx0" brushRef="#br0" timeOffset="26830.94">21553 17498 881 0,'-4'-3'19'0,"5"6"13"0,-1-7 2 0,8 5 4 0,-13-2-4 0,10-3 5 0,1 4-1 16,1-4-4-16,1 4-16 0,2-4-14 0,-2 3-6 0,5 1-4 15,-2-2 5-15,2 1-1 0,-2-1-3 0,3-1 4 16,-3 1-2-16,2 2 2 0,0-3 5 0,-2 2 0 0,1 0-2 16,-4 0-8-16,0-1 9 0,1 2-1 0,-1 0-6 15,-1 0 7-15,-2-1-6 0,-1 1 3 0,2 0-3 0,-1 0 8 16,-2-3-6-16,-1 3 17 0,3 0 7 0,-2-1-3 15,0 1 4-15,-3-2 3 0,3 2 14 0,1-2 4 16,2 2 1-16,-6 0-7 0,4 2-4 0,-4 0-5 0,4-1 3 16,-3 2 8-16,1 1-42 0,-1-2 38 0,1 4-40 15,1 2 38-15,-3-1-45 0,0-1 44 0,4 4-42 0,-1-1 29 16,-2-1-7-16,4 3-11 0,-4-1 10 0,2 1-12 16,1-2 11-16,-3 1-9 0,2-3 8 0,1 2-11 0,-3-4 8 15,3 3-8-15,-3-4 5 0,1 0-6 0,-1-1 6 16,1 0-3-16,-4-2 3 0,2 3-29 0,0-4 28 0,-1 0 3 15,-1-1 8-15,1 8-29 0,-3-10 33 0,3 8-32 16,-1-7 26-16,-1 2-2 0,0-3 2 0,-1 3-34 0,-2-4 21 16,2-1 3-16,1-3-5 0,-1 1 1 0,1-2 3 15,-2 1-2-15,2-2 1 0,1 0 0 0,-1-2-2 16,2 1-2-16,-1-2-1 0,-1 0 2 0,3 0-2 0,3-1 7 16,-3 0-4-16,2 0 2 0,-1 2-1 0,2 0-2 0,-3 0 3 15,4 1-2-15,0 4 3 0,0 0-6 0,1 2 7 16,-2 0-2-16,4 3 1 0,0 0 0 0,1 2 1 15,0 0-1-15,-1 0 1 0,4 0-4 0,-1 1-4 0,2 1 4 16,-2-1-1-16,1 4 3 0,3 0-2 0,-2-2 0 16,2 3-2-16,-2-1 4 0,1 3 1 0,0-3-4 0,-4 1 1 15,-1-1-3-15,1 2 3 0,-4-1 1 0,2-1-2 16,-6-1 2-16,1 1-2 0,-2 0 3 0,-2 0 2 0,1 1-1 16,-3-3-1-16,0 2 0 0,-3 0-2 0,1 1 4 15,-3-4-2-15,2 3-1 0,-1-1-2 0,-3-1 2 0,3-1-4 16,-1 1 3-16,-4 2 2 0,2-3-2 0,1 1 2 15,0-1 1-15,0 1-2 0,4 0-2 0,-5-2 5 16,5 0-4-16,2 0 4 0,1-1-4 0,1 2 0 0,2-4-1 16,0 4-2-16,2-2 5 0,-2 0-5 0,3 0 3 15,2 0-4-15,3 0 6 0,0 1 0 0,-2-1 1 0,5 0 3 16,0 2-7-16,0-1 6 0,2 1-5 0,0-1 4 16,-2 1-4-16,1 0 3 0,-1 1 1 0,-1-1-4 0,4 1 6 15,-4 1-5-15,-1 0 4 0,2 2-3 0,-3-1-2 16,-1 0-3-16,-3 1 1 0,0 2 2 0,0-3 2 0,-4 1-3 15,-3 1 5-15,2-2-4 0,-4 2 8 0,-2-5 6 16,2 4-5-16,-4-3 6 0,-2 2-5 0,1 0 6 0,-2-2-5 16,-1 1 5-16,2-3-10 0,-1 0 0 0,0 0 0 15,0-1-3-15,-1 0 0 0,4-1 1 0,-3 1-1 0,3-1-3 16,1-2-12-16,2 0-19 0,2-9 4 0,1 9-22 16,2-8-33-16,-2 5-36 0,6-1-37 0,-2-2-34 15</inkml:trace>
  <inkml:trace contextRef="#ctx0" brushRef="#br0" timeOffset="27266.4">22122 17459 1167 0,'0'3'20'0,"2"-2"28"0,0-5 0 0,1 4 7 0,-3 3-5 0,0-7 2 16,1 4 2-16,-1-2 1 0,2 2-28 0,-2 2-19 0,2 2 28 15,-2 2-44-15,1-1 46 0,1 4-26 0,-2-2 6 0,3 5 1 16,-3-3 10-16,2 5-3 0,-2-5-28 0,1 2 44 15,-1-1-33-15,2-2 28 0,1 3-2 0,0-4-2 0,-2 2-3 16,3-1-4-16,-3 0-4 0,2-2-5 0,1 3-9 16,-3-2-5-16,2-3-2 0,1 2-1 0,-4-1-2 0,0-3 2 15,1 2 0-15,-1-4 1 0,0 0-4 0,0 0 9 16,-1 0-7-16,1 0 3 0,0 0 3 0,-2-4-1 0,0 3 1 16,1-2-5-16,-1-1 5 0,-1-3-6 0,0 2 2 15,0-4 0-15,-2 1 1 0,-1-2-4 0,3 1-1 16,-2-4 7-16,0 1-3 0,0 0-3 0,4-2 2 0,-4-1 1 15,1 2-2-15,3-2 4 0,-2 0-1 0,3 1-8 16,-1-1 6-16,2 1-1 0,2 1 0 0,0 1-4 0,0 2 4 16,1 1-6-16,2 2 4 0,0 2 5 0,4 1-5 15,-2 2-1-15,0 2 2 0,0 0 1 0,2 4-2 0,0 0 3 16,-2 0-2-16,4 3 0 0,-4 1 1 0,2 3 2 16,1 0-2-16,-2 2 5 0,1 1 0 0,1 1 1 0,-5 1-1 15,4-2 6-15,0 3-3 0,-3-2 2 0,0 1-3 16,1-3-5-16,-4 1 3 0,3-1-5 0,0-2 6 0,-2 1-7 15,0-2 3-15,-2-2-2 0,0 2 5 0,1-4-24 16,-4 0-27-16,0-4-32 0,3 0-8 0,-5-4-30 0,1 2-28 16,-3 0-35-16,1 0-35 0,-3-10-10 0</inkml:trace>
  <inkml:trace contextRef="#ctx0" brushRef="#br0" timeOffset="27858.14">22151 17551 1107 0,'-3'3'12'0,"4"-10"15"0,6 7 4 0,-4-1-1 0,0 1-3 0,3-6 2 0,1 6 1 0,5-4-1 16,-4 3-13-16,4-1-14 0,0 2-9 0,2-1 1 16,0-2 1-16,-1 6-18 0,1-6-11 0,-1 7-22 0,0-4-3 15,-1 3-26-15,-1-4-1 0,0 3-21 0,-1-3-8 16,-1 0 2-16,0-1-1 0,0-4 11 0,-5 6 1 0,1-8 27 16,2 6-1-16,-6-5 26 0,1 6 10 0,0-3 19 15,-2 2 25-15,0 2 19 0,0-2 18 0,0 4 8 0,0-5 18 16,0 4 2-16,0-4 8 0,0 5 23 0,0-9-12 15,1 4 10-15,-1-2-7 0,0-2-5 0,0 0 0 16,4 1 6-16,-4-1-6 0,4-4-9 0,-3 7 10 0,2-4-22 16,2 4-6-16,-5-2 5 0,7 4-12 0,-4-1-6 15,0 3-31-15,1 0 15 0,0 0-47 0,2 0 37 0,-3 3-34 16,1-1 22-16,-3 4-31 0,2 1 33 0,1 2-3 16,-3-2 14-16,3 5 6 0,-4 4-29 0,4-3 32 0,-4 6-27 15,1-6 29-15,1 7-37 0,0-7 32 0,-1 5-47 16,2-5 30-16,-3 2-2 0,0-4 5 0,4 1-7 0,-4-3 0 15,0 1-5-15,1-2 2 0,1-1 0 0,-2-1-2 16,1-3-2-16,-2 0-2 0,2 0-1 0,-1 1 7 0,2-4 3 16,-4 0-3-16,2-2 2 0,-1 0 3 0,1-1-2 15,0-1 0-15,-2 0 0 0,1-1-5 0,-3-2-8 0,4-2-8 16,-4-3-19-16,0-2 35 0,-1-1-42 0,1-1 39 16,-2-3-39-16,-1 3 37 0,2-6-27 0,1 3 38 15,0 0-13-15,0 1-6 0,3 1 6 0,-1-2-2 0,2 7 12 16,2-4-8-16,-2 5 4 0,1-1-5 0,7 5 6 15,-4-1-2-15,1 3 8 0,2-1-9 0,3 3-5 0,-1 2 3 16,2-1 1-16,3 2 3 0,-5 2-3 0,4-1 0 16,1 2 1-16,-1 1-1 0,-1 3 4 0,0-2 0 0,1 2 2 15,-3 1-3-15,-2 1 2 0,2 0 3 0,-1-1-6 0,-3 3 6 16,-2-3-2-16,-3 0 3 0,3-1-10 0,-6-2 18 16,-1 3-16-16,-1-2 13 0,-6 2-4 0,0-4 7 15,-3 1-7-15,-2-1 6 0,-3 2-2 0,-2-5-1 0,-1 3 0 16,-1-4-5-16,1 4-5 0,-2-3-28 0,-1-2 7 15,5 2-72-15,-2 2-6 0,2-2-86 0</inkml:trace>
  <inkml:trace contextRef="#ctx0" brushRef="#br0" timeOffset="29079.03">22662 17216 472 0,'0'0'26'0,"0"0"6"0,23-8-17 0,-23 8 3 0,0 0 2 16,0 0 3-16,0 0 5 15,0 0-4-15,5-22 16 0,-5 22-6 0,0 0 11 0,0 0 2 16,0 0 18-16,0 0-2 0,0 0 0 0,0 0-11 0,-40-51-12 15,40 51 2-15,-40-32-16 0,25 25-5 0,-2 1-12 16,3 4 2-16,-8-3-10 0,-1 1-5 0,0 0-1 0,-6 2 4 16,-1-1-1-16,-5-1 2 0,0 1-5 0,-5-1-1 15,0 1 5-15,-5 1 3 0,0-1 3 0,-3 0 9 16,-1-2 9-16,1 2 0 0,-2 1 8 0,1-1 3 0,2-1 10 16,0 1 4-16,0-1-4 0,2 2-12 0,2 1-6 15,2 0 4-15,2 2-7 0,0 0-8 0,1 3-4 0,5 1-1 16,3-1-5-16,3 1 3 0,0 3-4 0,2-2-9 15,4 2 1-15,-1 3 6 0,0-3-10 0,6 1-2 0,-7 2 6 16,2-2-4-16,2 2 7 0,-1 2 2 0,1-1-2 16,3-2-1-16,0 4 2 0,3-1 4 0,2 1-7 0,-1-2 1 15,0 2 3-15,2 0-2 0,3-1 3 0,-2 0-2 16,2 3 1-16,-2-2-1 0,4 0 5 0,-1 2-1 0,-1-3-4 16,4 1 1-16,-2 1 3 0,0-1-5 0,1 1 2 15,1-1 2-15,0 3-2 0,0-3 26 0,-1 6-40 16,4-6 46-16,-3 6-49 0,3-4 51 0,0 4-46 0,0-6 40 15,-1 6-42-15,2-5 21 0,-1 0-3 0,0-1-3 16,3 0 2-16,-3 0-4 0,4-1 5 0,-4 1-3 0,3-4-1 16,0 3-2-16,0-1 6 0,1-3-6 0,0 2 6 15,2-2-5-15,-3-1 1 0,4 1 0 0,-2-1 6 0,1 0-3 16,2-1-1-16,0 1-4 0,0 0 8 0,0-1-3 0,2 1 5 16,3-1-13-16,1-1 10 0,-2 0-6 0,3-3 5 15,0 2-2-15,2-3 0 0,-1 0-4 0,3-2 7 0,-2 4-32 16,2-4 59-16,3 0-63 0,-6 0 53 0,5 0-52 15,-9 0 57-15,6 1-55 0,-2-1 52 0,4 3-24 16,-4 1-1-16,4-1 4 0,2 2-25 0,4 2 46 0,4-3-51 0,-8 3 27 16,5-2-26-16,-2-1 26 0,4 0-5 0,-4 4 0 15,3-5 25-15,-4 2-46 0,3-2 51 0,3 2-26 0,-3-2-5 16,3-3 27-16,0 7-48 0,0-6 54 0,-3 2-47 16,1 0 20-16,1-2-4 0,-2 0-1 0,2 2 29 15,-4-3-47-15,2 0 47 0,-4 0-53 0,6-4 51 0,-4 3-23 16,1-2 2-16,0-1-1 0,1 0 7 0,-2 0-6 0,1-3-24 15,0 1 22-15,-1 0 2 0,0-2-2 0,-2 4 1 16,1-3-2-16,-1-1-1 0,-2 1 0 0,1 2 29 0,-3 1-24 16,0 0-30-16,3-2 54 0,-5 5-52 0,3-7 26 15,-1 0-2-15,-2 0 5 0,0 1-36 0,0-5 58 16,-2 2-26-16,0-5-1 0,0 1-1 0,0 0 31 0,0 4-59 16,-4-6 58-16,1-1-26 0,2 2 1 0,-1 0-4 0,-3 0 5 15,0 2-7-15,0-4 9 0,-1 4-6 0,-1-3-3 16,-2 2 2-16,-3-1 1 0,2 1 1 0,-2 0-1 0,-1-1 3 15,-2 3-33-15,4-3 38 0,-4 3-30 0,0 0 31 16,-1 0-37-16,-2-2 30 0,0 3-24 0,-4-2 30 16,3 0-4-16,-8-2-3 0,2 1-1 0,-7-1-3 0,-3-1 6 15,-7 1 0-15,1-3-6 0,-5 1-6 0,-7 1 34 16,-1 0-28-16,-8 0-2 0,-1-1 5 0,-7 1-5 0,-1 2-2 16,-2-1 27-16,-5 2-47 0,-1-1-23 0,-5 2-18 0,-3 3-30 15,-2-2-58-15</inkml:trace>
  <inkml:trace contextRef="#ctx0" brushRef="#br0" timeOffset="30999.34">19986 17412 1085 0,'2'-4'20'0,"-4"-1"14"0,5-4 22 0,2 3 14 16,0-3 25-16,6 4-18 0,-7 1 11 0,1 3 16 0,3-1-3 16,-3 1-7-16,3 4-7 0,-4-3-1 0,6 5-12 15,-2-3 33-15,3-2-8 0,3 6-8 0,0-1 1 0,6 6 2 16,-5-2-8-16,5 7 0 0,-3 1 1 0,1 6-6 15,2 3-2-15,-2-1-2 0,6 5-11 0,-3-1-8 0,4 4 3 16,-3-5-7-16,5 2-7 0,-4-4-5 0,3 1 2 16,-2-2-4-16,1-4-2 0,-2-2 0 0,-1-4-5 0,0 0-9 15,0-3-3-15,-5-3-1 0,4 2-7 0,-4-3 1 16,-3-5-4-16,2 3 0 0,-5 0-8 0,0 1 0 0,1-4 1 16,-5 3-3-16,0-7 5 0,-3 5-7 0,1-3 2 0,-2 2-2 15,1-3 3-15,-3 0 5 0,2 0-6 0,-1 0-14 16,-2-3-23-16,3 1-21 0,-3-4-35 0,5 1-30 0,-9-1-42 15,8 1-47-15,-8-3-38 0,4 1-39 0,0 3-7 16,-3-1-33-16,0-2-26 0</inkml:trace>
  <inkml:trace contextRef="#ctx0" brushRef="#br0" timeOffset="31390.72">20712 17425 1602 0,'-2'-8'36'0,"1"7"-15"16,2-9 0-16,-2 5 4 0,-1 0 0 0,2 5 1 16,-1 0 13-16,-1 5 10 0,-3-1-36 0,0-1 23 0,-1 5 15 0,-2-4 21 15,-1 7 21-15,-3-6 16 0,0 6 10 0,-4-2 12 16,-1 6 20-16,-2-4 1 0,-2 7 5 0,-6 2-2 16,2-3-10-16,0 6-6 0,-1-5-10 0,-1 4-9 15,1-4-12-15,2 0-1 0,2 2-18 0,3-7-13 0,2 7-13 16,1-5-5-16,2 5-8 0,-2 0-7 0,3-1-1 15,-1 0-5-15,6-7 1 0,-5 2-7 0,7-2 4 16,-4 1-2-16,4-3-4 0,2-1 1 0,0-2-10 0,-1 4-1 16,4 1-3-16,-1 0 0 0,1-1-2 0,-3-2-6 0,4 2 4 15,-3-4-11-15,3 0 4 0,0-3-2 0,0 1-3 16,-1-1 3-16,1-2-4 0,1 0 3 0,-1-1-6 0,0 1 4 16,0-2 0-16,0 0 0 0,0 0 6 0,0 0-9 0,0 0 7 15,0 0-3-15,0 0 1 0,0 0 4 0,-1 0-3 16,1 0-5-16,0-2 8 0,0 2-2 0,0-1-8 0,1 1-10 15,-1-3-26-15,0-1-30 0,0 2-35 0,0-2-32 16,-1-1-54-16,2 0-65 0,-2 0-60 0,-1 2-70 0,2-3-24 16,0 0-94-16</inkml:trace>
  <inkml:trace contextRef="#ctx0" brushRef="#br0" timeOffset="47110.24">17815 16374 667 0,'1'0'-2'0,"-1"5"13"0,-1-5 9 0,1 2 7 0,-2-2 2 16,2-2 3-16,-1 4 13 0,2-4 11 0,-2 2 7 0,1-5-6 15,1 5 0-15,-1-5 2 0,0 6 2 0,2-8 10 16,-1 6-1-16,-1-4-7 0,2 3-5 0,-2-2 2 0,0 4-32 15,0-1 37-15,0 1-38 0,-2-2 23 0,2 5-30 16,0-3-1-16,0 0-2 0,0 0 47 0,0 0-1 16,0 0-46-16,0 0 24 0,-6 21-1 15,6-21 3-15,0 0 5 0,0 0-12 0,0 0 0 0,0 0 6 16,0 0 4-16,0 0 13 0,0 0-2 0,0 0 2 16,0 0-8-16,0 0 0 0,0 0-9 0,0 0-9 15,0 0-9-15,75-9-11 0,54-4-12 16,-99 11-2-16,0 0 0 0,2 0 0 0,1 0 3 15,2-1 1-15,-1 1 2 0,1-1 9 0,2 0 8 16,-1 0 2-16,2 0 10 0,-3 1-2 0,1-1 4 16,-4 0-1-16,-4 0-2 0,-2-2-10 0,-4 4-3 0,0-3-3 15,-8 2-9-15,-14 2 10 0,0 0 20 16,0 0-14-16,0 0 0 0,0 0 1 0,0 0-1 16,0 0 0-16,0 0-8 0,26-7-6 15,-26 7-41-15,0 0 4 0,0 0-14 16,0 0-32-16,0 0-30 0,0 0-38 0,0 0-63 0,0 0-27 15,0 0-65-15</inkml:trace>
  <inkml:trace contextRef="#ctx0" brushRef="#br0" timeOffset="49330.11">16534 16732 288 0,'3'-4'3'0,"4"3"11"0,-1-1 3 0,0 0 2 0,0-2 2 0,-1 1 3 16,2-4 14-16,-4 5 2 0,3 0 5 0,-1-3 3 15,2 3 11-15,0-2 1 0,-2 1 12 0,0 1 6 0,-1-2 0 16,0 0 5-16,2-1-2 0,-3 3-5 0,0-2-7 0,-1-1 4 15,-2 1-7-15,1-2-4 0,-1 2-12 0,0 1-3 16,-1 0-7-16,1 1-5 0,-4-1-32 0,1 3 14 0,-2 0-4 16,-1 0-6-16,0 0-7 0,0 0-1 0,-4 0 1 15,-1 0 5-15,2 0-3 0,-4 3 24 0,-1 1-44 0,1 2 26 16,-1-1-4-16,-1 4 35 0,3 1-28 0,-4 4-6 16,2 0 30-16,4 2-40 0,-2 0 52 0,-4 3-15 15,6-1 13-15,-2 1-33 0,6 0 25 0,-4 0 1 0,5-1 0 16,0-1-8-16,2 1-2 0,3-4-4 0,3 1-1 15,0-2 1-15,4 0 6 0,-1-1 6 0,4-3 1 0,2 1 3 16,1-2-2-16,3 0-9 0,0-4 3 0,1 4-4 16,2-6-7-16,0 3-2 0,3-4-5 0,-1 1 0 0,3-4-5 15,-2 1 1-15,3-2-7 0,-4-4 2 0,1 2-4 16,1-1-5-16,-5-1 5 0,4-2-4 0,-5-1-2 0,-1-1 1 16,1-3-2-16,-4 1-4 0,1-1 0 0,-1-2-4 15,-5 1-2-15,1-2 1 0,-2-2 2 0,-1 0-2 0,-3 0-1 16,-3-1 3-16,0 0 3 0,0-1 3 0,-5 0-3 15,1 2-1-15,-3-1-10 0,0 2 2 0,0 1-1 0,-1 2-10 16,-1 4 1-16,-1-2-4 0,1 5 6 0,-1 2-2 16,-1-1 8-16,2 4-4 0,-3 2 1 0,3 1 3 0,1 2-7 15,0 3-1-15,2-1-7 0,-2 1 3 0,5 1-3 16,-2 3-13-16,0-2 31 0,4 2-49 0,-1 1 12 16,-1 0-15-16,6 3-35 0,-3-2-25 0,0 0-20 0,0 0-11 15,0 2-61-15</inkml:trace>
  <inkml:trace contextRef="#ctx0" brushRef="#br0" timeOffset="49722.51">16608 16984 513 0,'2'3'14'0,"1"-1"7"0,0 1-7 0,-3 0 7 0,2 0 5 0,-4-1 3 0,4 0 2 0,-2 1 18 16,0 0-16-16,-2 0 3 0,2 0 19 0,-1 2-3 0,-1 0 4 16,-1 3 7-16,3-1 8 0,-3 3-11 0,0 0 17 15,3 1-2-15,-2 1-5 0,0 2 5 0,-1 2-34 0,1 0 38 16,-1 3-32-16,-1 0-5 0,2 3-7 0,-1-5-7 15,2 6 12-15,-3-6-1 0,3 1 29 0,-2-1-53 0,-1-1 25 16,3 0 1-16,-1-4-6 0,-1 2-2 0,1-5-19 16,1 3-9-16,-4-4-3 0,5 3 7 0,-1-4-2 0,-1 0-6 15,1-1-2-15,1 1 2 0,-2-4-4 0,2 1 3 16,0 1-2-16,0-2 1 0,0-1-5 0,0-1-18 0,0 1-18 16,0-4-36-16,0-1-6 0,0 0-49 0,2 2-64 15</inkml:trace>
  <inkml:trace contextRef="#ctx0" brushRef="#br0" timeOffset="50188.3">16605 17394 618 0,'-1'4'6'15,"-1"-6"0"-15,4-1-4 0,-2-2 0 0,-4 3-1 0,1 1 1 16,0-2-5-16,-3 3 3 0,3-2-2 0,-4 1 2 16,3 2 11-16,-3-1 17 0,1 0 11 0,-2 4 12 0,0-2 6 15,0 0 6-15,8-2-2 0,0 0 7 0,0 0-2 16,0 0-11-16,0 0-12 0,0 0-4 0,0 0-3 0,0 0-4 16,-24 29 2-16,24-29 1 0,0 0-6 0,0 0 4 15,0 0 2-15,0 0-6 0,0 0 5 0,0 0 4 0,-3 62-27 16,3-62 37-16,0 0-20 0,0 0-11 0,46 115 4 15,-32-104 0-15,4 4-2 0,1-6-8 0,1 2 22 16,1-3-43-16,1-1 16 0,0-1 2 0,2-3-2 0,-2-1-3 16,0-1-1-16,3-1-4 0,-1-3 3 0,-2 1-4 15,-1-3 7-15,-1-1 0 0,1-1-5 0,-1 0-2 0,-1-3 2 16,-6 1 1-16,3-3 0 0,-2-1-1 0,-1-2 3 16,-2 0-12-16,-2-4 6 0,-2-1 3 0,-2-1-10 0,-5 21-12 15,0 0 4-15,0 0 2 16,0 0 42-16,-24-180-32 0,11 164 35 15,0 7-35-15,-1-3 33 0,0 6-34 0,-2-2 34 0,-1 6-34 16,-4 2 6-16,4 0-5 0,-9 2 0 0,6 0-3 16,-4 3 7-16,5-2-5 0,-1 4 3 0,1-3-8 15,1 2-10-15,3 0 1 0,2 1-21 0,3 0 31 0,1-1-59 16,1 2 19-16,3 4-67 0,2-7 16 0,1 4-58 16,2-3 3-16</inkml:trace>
  <inkml:trace contextRef="#ctx0" brushRef="#br0" timeOffset="50609.81">16965 17651 1219 0,'0'0'17'0,"0"0"14"0,5-5 2 0,-5 5-1 0,-3-4-7 0,3 2-2 0,0-1 1 0,0 3-2 0,0 3-18 0,-2 1-13 16,4 2 2-16,-2 0 1 0,0 2 15 0,0 3 11 15,0 2 7-15,0 0 22 0,2 6-12 0,-2-2 4 0,0 3 1 16,1-3 8-16,-1 2 4 0,0-6 2 0,2 8-5 16,1-5-18-16,-3-4 12 0,3 4-3 0,1-1-8 15,-4 2-2-15,1-1-17 0,1 1-11 0,-1 0-2 0,1 0-2 16,-2-2 0-16,0-1-1 0,-3 3 3 0,3-4-6 0,-2-1 3 16,1 1 2-16,1-1 0 0,-4-2-1 0,4 0 0 0,-3-4-2 15,3 0 0-15,0 1-10 0,-1-3-25 0,1-3-8 16,-4 0-33-16,6-2 7 0,-4 0-47 0,1 0-59 15,-1-6-60-15</inkml:trace>
  <inkml:trace contextRef="#ctx0" brushRef="#br0" timeOffset="51092.21">16972 18043 548 0,'-3'-2'5'0,"-1"4"6"0,8-7-5 0,-6 3 2 15,0 2 1-15,-2 0-2 0,1 2 2 0,0 1-4 16,0 0-2-16,-1 0-7 0,-4 0 9 0,3 1 25 0,0 2 2 16,-2 1 14-16,2-1 10 0,-3 2 13 0,0-3-2 0,1 3 7 15,0-1 3-15,2 5-19 0,-1-2 2 0,1-1-11 16,-2 4-6-16,0-2 7 0,4 2-3 0,-2 1-2 0,0 0-9 15,2 1 0-15,0-2-1 0,0 3 10 0,2 1-38 16,1-1 30-16,0 3-34 0,4-3 37 0,-1 0-18 0,0 1-10 16,4 1 5-16,-1-3-12 0,2 0 32 0,1-1-43 15,1-1 36-15,1-2-41 0,2 0 23 0,1-4 2 0,2 1-10 16,-2 0-1-16,5-5 2 0,-1 0-2 0,0 0-7 16,4-3 6-16,-7 0-5 0,0-1 0 0,-2-4 2 0,0 2 0 15,-2-5-4-15,0 0 4 0,-4-1 5 0,2 0-6 0,-3-6 0 16,4 3 2-16,-4-3-5 0,3-3 4 0,-4 1 3 15,0-3-4-15,-2 2-4 0,-1-4 5 0,-4 0 2 0,-1 2-2 16,1 2 0-16,-2 0-2 0,-3 1 3 0,-2 2-1 0,1 3 6 16,0-1-6-16,1 5-1 0,2 2 5 0,-5-2-1 15,2 3 1-15,-3 0-8 0,2 4 5 0,-3-2-2 0,3 3 1 16,-7 0 0-16,3 4-6 0,2-1 8 0,0-1-1 16,2 1-6-16,-4 1-30 0,8-3 19 0,-3 1-15 0,3 1-27 15,-2 0-37-15,4 0-39 0,0 1-40 0,3 0-36 16</inkml:trace>
  <inkml:trace contextRef="#ctx0" brushRef="#br0" timeOffset="51734.04">17140 18435 823 0,'-10'0'9'0,"13"0"5"0,-3-3 11 0,0 6-1 0,-6-3 0 0,8 0-1 0,-4 0 1 0,2 0-1 15,2 0-11-15,-4-3-6 0,4 6-8 0,-2-3 1 0,1 0 12 16,-1 2 3-16,2 0 4 0,1-1 7 0,2-1 13 0,-2 3 6 15,6-3 8-15,-4 1 16 0,5 1-15 0,-4 0 6 16,6-1-9-16,-7 1-1 0,8 1-11 0,-2 0-3 0,0 0-10 16,4 1-19-16,-2-1 5 0,4 0-11 0,0-2 7 15,3 2-6-15,-1-1-2 0,5 1-4 0,0-1 3 0,-2-2-1 16,3 1-1-16,2 0 10 0,2 2-2 0,-3-1 7 16,3 3-30-16,-2-3 41 0,1 3-38 0,0-3 42 0,-2 4-39 15,3-1 36-15,-3 0-44 0,0-2 36 0,-3 1-4 16,0-1-2-16,-3 1 1 0,2-1-5 0,-3-3 5 0,-1 2-8 15,-4 0 16-15,0 0-13 0,-4 0 14 0,0 0-30 16,-5 0 39-16,0 1-26 0,-3-3 50 0,-1 2-25 0,-2-3 27 0,1 2-21 16,-4-2 20-16,3 0 0 0,-2-1-6 15,-1 1-10-15,3-2-17 0,-4 0-10 0,1 1 0 0,0 0-6 16,1 0 0-16,0 2-8 0,0-3-1 0,-1 3 2 0,1 0 4 16,-1-2-3-16,4 0-5 0,-2 2 0 0,2 0-2 15,-1 2-9-15,-1 0-19 0,1-2-13 0,1 0-24 0,0-2 3 16,1-1-22-16,-1 0-33 0,-1 1-30 0,1 1-46 15,0-2-12-15</inkml:trace>
  <inkml:trace contextRef="#ctx0" brushRef="#br0" timeOffset="52205.51">17941 18395 632 0,'-3'2'3'0,"0"-4"6"0,5-1 8 0,-6 4 2 0,0-1 0 0,-1 1 0 0,-1-1 4 15,3 0 4-15,-4 1-1 0,1-1 7 0,-1 2 5 16,-2-1 6-16,1-1 13 0,2 0 15 0,-1 2 1 0,0-1 12 16,4 0 2-16,-5 3-1 0,3-1 2 0,-2 5-38 15,4-1 27-15,-4 4-38 0,3 0-2 0,-1 3-13 0,1 0-6 16,2 0-10-16,0 0-12 0,-1 0 29 0,3 0-36 15,0-1 21-15,3-1-5 0,-3 2 1 0,5-2-2 0,0 1-1 16,2-1-2-16,0 0 4 0,-1-1-2 0,4 1-2 16,-2-1 5-16,4-3-6 0,-3 3 8 0,2-3 0 0,0 0-3 15,1-2-3-15,0-1 2 0,0-1 2 0,1 1 0 0,2-2 2 16,0-1-6-16,0 0 0 0,0-2 2 0,0 0-4 0,0-2-1 16,0 2 1-16,0-5 0 0,0 2-2 0,-2-2 1 15,3-1-1-15,-2 0 0 0,-4-3 2 0,4 1-2 0,-4-3 1 16,4-2-5-16,-8 1 2 0,4-4 1 0,-4 3-1 15,1-6 3-15,-5 3 1 0,1-3-1 0,-1 0-7 0,-4 0 8 16,-1 1-1-16,1-1-3 0,-6 5 3 0,-1-2-1 0,1 1-1 16,-4 1 0-16,-1 3 8 0,-4 2-5 0,3 0-1 15,-5 0 3-15,-1 4-2 0,0-1 3 0,-2 4-2 0,3-2 2 16,-2 2-5-16,3 2 3 0,2 0-7 0,0 2-28 16,3-2 8-16,4 0-18 0,-4 4-31 0,2 0-39 0,1 0-32 15,1 3-52-15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1.726"/>
    </inkml:context>
    <inkml:brush xml:id="br0">
      <inkml:brushProperty name="width" value="0.05" units="cm"/>
      <inkml:brushProperty name="height" value="0.05" units="cm"/>
    </inkml:brush>
  </inkml:definitions>
  <inkml:trace contextRef="#ctx0" brushRef="#br0">581 1005 24575,'-1'-1'0,"0"0"0,0 0 0,0 0 0,0 0 0,0 0 0,0 0 0,0 0 0,0 0 0,1 0 0,-1 0 0,0-1 0,1 1 0,-1 0 0,1 0 0,-1-1 0,1 1 0,-1 0 0,1-1 0,0 1 0,0 0 0,0-3 0,-2-4 0,-6-16 0,-19-39 0,27 63 0,0 0 0,0 0 0,0 0 0,0 0 0,0 0 0,0-1 0,0 1 0,0 0 0,0 0 0,0 0 0,0 0 0,0 0 0,0 0 0,0 0 0,0 0 0,0 0 0,-1 0 0,1-1 0,0 1 0,0 0 0,0 0 0,0 0 0,0 0 0,0 0 0,0 0 0,0 0 0,0 0 0,0 0 0,0 0 0,-1 0 0,1 0 0,0 0 0,0 0 0,0 0 0,0 0 0,0 0 0,0 0 0,0 0 0,0 0 0,0 0 0,-1 0 0,1 0 0,0 0 0,0 0 0,0 0 0,0 0 0,0 0 0,0 0 0,0 0 0,0 0 0,0 0 0,0 0 0,-1 0 0,1 0 0,0 0 0,0 0 0,0 1 0,0-1 0,0 0 0,0 0 0,0 0 0,0 0 0,0 0 0,0 0 0,0 0 0,-3 11 0,0 18 0,3-28 0,-48 415-452,22-212 110,9-66 244,-80 594-1191,-61-12 214,94-517 888,-34 124 807,97-324-623,-2 10 195,0-1 1,1 1 0,1-1-1,-1 24 1,2-34-143,0 1 1,0-1-1,1 0 1,-1 1-1,1-1 1,-1 1-1,1-1 1,0 1-1,0-1 1,0 0-1,0 0 0,0 0 1,1 1-1,-1-1 1,1 0-1,-1-1 1,1 1-1,0 0 1,0 0-1,0-1 1,0 1-1,0-1 1,0 1-1,0-1 1,0 0-1,0 0 1,1 0-1,-1 0 1,0 0-1,4 0 1,5 1-15,-1-1 1,0 0 0,1-1 0,-1 0 0,1 0-1,10-2 1,64-16 5,-60 12-43,246-61-322,236-52-1184,785-69-4674,16 95 1541,142 35 2404,7 27 1163,911-31 929,-1362 3 842,-15-68 1942,-675 60-1120,-259 51-553,-2-1 0,-1-3 1,74-38-1,-116 51-662,0 0 0,0 0 0,-1-1 0,0-1 0,0 0 0,14-15 0,-22 20-130,0 0 1,0 0-1,0-1 0,-1 1 0,1 0 1,-1-1-1,0 0 0,0 0 0,0 1 1,-1-1-1,0 0 0,0 0 0,0 0 1,-1-1-1,1 1 0,-1 0 1,0 0-1,-1 0 0,-1-10 0,-1 4 8,-1 0-1,0 1 0,0-1 1,-1 1-1,0 0 1,-8-11-1,-44-55 358,31 44-625,-106-158 91,113 157-6,1-2-1,1 0 1,-23-73 0,29 61-43,2-1 1,2 0-1,2 0 0,2 0 0,2-1 0,2 1 1,13-78-1,90-331-328,-97 432 370,49-174 1,61-238 0,-116 432 0,26-134 0,-24 115 0,-1 0 0,0-1 0,-4-39 0,1 58 28,1 1 1,-1-1-1,0 0 1,0 1 0,0-1-1,-1 1 1,0 0-1,0-1 1,0 1-1,-1 0 1,0 0 0,0 0-1,0 1 1,-1-1-1,1 1 1,-1-1 0,0 1-1,0 1 1,-1-1-1,1 0 1,-1 1-1,1 0 1,-1 0 0,-10-4-1,-9-2-28,0 2 0,-1 0 0,-47-6 0,-83 1 0,153 12 0,-738-6-2245,-8 39-92,657-28 2312,-2490 188-9503,6 68 7516,-1020 170 3186,2992-333 2985,497-76-1536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6.195"/>
    </inkml:context>
    <inkml:brush xml:id="br0">
      <inkml:brushProperty name="width" value="0.05" units="cm"/>
      <inkml:brushProperty name="height" value="0.05" units="cm"/>
    </inkml:brush>
  </inkml:definitions>
  <inkml:trace contextRef="#ctx0" brushRef="#br0">434 56 24575,'2'-7'0,"1"0"0,-1 0 0,0 0 0,0 0 0,1-12 0,-3 19 0,0 0 0,0 0 0,0 0 0,0 0 0,-1 0 0,1 0 0,0 0 0,0 0 0,0 0 0,0 0 0,0 1 0,0-1 0,0 0 0,0 0 0,0 0 0,0 0 0,0 0 0,0 0 0,0 0 0,0 0 0,0 0 0,0 0 0,-1 0 0,1 0 0,0 0 0,0 0 0,0 0 0,0 0 0,0 0 0,0 0 0,0 0 0,0 0 0,0 0 0,0 0 0,0 0 0,0 0 0,0 0 0,0-1 0,-1 1 0,1 0 0,0 0 0,0 0 0,0 0 0,0 0 0,0 0 0,0 0 0,0 0 0,0 0 0,0 0 0,0 0 0,0 0 0,0 0 0,0 0 0,0 0 0,0 0 0,0 0 0,0-1 0,0 1 0,0 0 0,0 0 0,0 0 0,0 0 0,0 0 0,0 0 0,-7 7 0,-8 14 0,-369 553 0,348-521 0,33-48-1365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2.236"/>
    </inkml:context>
    <inkml:brush xml:id="br0">
      <inkml:brushProperty name="width" value="0.05" units="cm"/>
      <inkml:brushProperty name="height" value="0.05" units="cm"/>
    </inkml:brush>
  </inkml:definitions>
  <inkml:trace contextRef="#ctx0" brushRef="#br0">492 249 24575,'10'-10'0,"9"-8"0,-2-1 0,17-22 0,-29 33 0,0 1 0,0-1 0,-1 0 0,-1 0 0,1 0 0,-1 0 0,-1-1 0,0 0 0,3-16 0,-5 23 0,1 0 0,-1 0 0,0 0 0,0-1 0,0 1 0,0 0 0,0 0 0,0 0 0,-1-1 0,1 1 0,-1 0 0,1 0 0,-1 0 0,0 0 0,0 0 0,0 0 0,0 0 0,0 0 0,0 0 0,-1 1 0,1-1 0,0 0 0,-1 1 0,0-1 0,1 1 0,-1-1 0,0 1 0,0 0 0,0 0 0,1 0 0,-1 0 0,0 0 0,-1 0 0,1 0 0,0 1 0,0-1 0,0 1 0,0 0 0,-1-1 0,-2 1 0,-7 0 0,1 1 0,-1-1 0,1 2 0,0 0 0,-1 0 0,-15 6 0,-6 3 0,2 2 0,-1 1 0,1 1 0,1 1 0,1 2 0,1 1 0,0 1 0,1 2 0,-46 48 0,67-63 0,0 0 0,1 0 0,0 1 0,0 0 0,1 0 0,-1 0 0,2 1 0,-5 12 0,7-17 0,0 0 0,1 0 0,-1 0 0,1 1 0,0-1 0,0 0 0,0 0 0,1 0 0,0 0 0,-1 0 0,1 0 0,1 0 0,-1 0 0,0 0 0,1 0 0,0 0 0,0-1 0,0 1 0,0-1 0,1 0 0,3 4 0,4 4 0,1-1 0,1 0 0,-1-1 0,2 0 0,-1-1 0,25 12 0,89 32 0,-106-44 0,63 22 0,-25-11 0,-1 4 0,55 29 0,-102-47 0,-1 0 0,0 1 0,-1 0 0,9 9 0,-15-14 0,-1 0 0,1 1 0,-1-1 0,1 1 0,-1-1 0,0 1 0,0-1 0,0 1 0,0 0 0,0 0 0,0-1 0,-1 1 0,1 0 0,0 0 0,-1 0 0,0 0 0,1 0 0,-1 0 0,0 0 0,0 0 0,0 0 0,0 0 0,0 0 0,-1 0 0,1 0 0,-1-1 0,1 1 0,-1 0 0,0 2 0,-4 2 0,1 0 0,-1-1 0,-1 1 0,1-1 0,-1-1 0,1 1 0,-1-1 0,0 0 0,-1 0 0,1 0 0,-10 3 0,-25 11 0,-1-2 0,0-2 0,-1-1 0,-1-3 0,0-1 0,0-2 0,-84 2 0,107-9 114,0-1 0,-38-6 0,51 6-304,-1-2 0,0 1 1,0-1-1,1 0 0,-1-1 1,1 0-1,0-1 1,-13-9-1,-9-15-6636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2.624"/>
    </inkml:context>
    <inkml:brush xml:id="br0">
      <inkml:brushProperty name="width" value="0.05" units="cm"/>
      <inkml:brushProperty name="height" value="0.05" units="cm"/>
    </inkml:brush>
  </inkml:definitions>
  <inkml:trace contextRef="#ctx0" brushRef="#br0">1 253 24575,'30'-14'0,"1"2"0,0 1 0,64-14 0,-90 24 0,1 0 0,-1 0 0,1 1 0,-1-1 0,1 1 0,-1 0 0,9 2 0,-13-2 0,0 0 0,0 1 0,0-1 0,1 1 0,-1-1 0,0 1 0,0-1 0,0 1 0,0 0 0,0 0 0,0-1 0,-1 1 0,1 0 0,0 0 0,0 0 0,-1 0 0,1 0 0,0 0 0,-1 0 0,1 0 0,-1 0 0,1 0 0,-1 1 0,0-1 0,1 0 0,-1 0 0,0 0 0,0 1 0,0-1 0,0 0 0,0 0 0,0 0 0,0 1 0,0-1 0,-1 0 0,1 0 0,0 0 0,-1 2 0,-14 71 0,3 1 0,-2 82 0,12-113 0,-2 34 0,4-1 0,13 106 0,-8-161 0,-6-22 0,1 0 0,0 0 0,0 0 0,0 0 0,0 0 0,0 0 0,0 1 0,0-1 0,0 0 0,0 0 0,0 0 0,0 0 0,0 0 0,0 0 0,0 0 0,1 0 0,-1 1 0,0-1 0,0 0 0,0 0 0,0 0 0,0 0 0,0 0 0,0 0 0,0 0 0,0 0 0,0 0 0,0 0 0,0 0 0,0 1 0,1-1 0,-1 0 0,0 0 0,0 0 0,0 0 0,0 0 0,0 0 0,0 0 0,0 0 0,0 0 0,0 0 0,1 0 0,-1 0 0,0 0 0,0 0 0,0 0 0,0 0 0,0 0 0,0 0 0,0 0 0,1 0 0,-1 0 0,0 0 0,0 0 0,0 0 0,0 0 0,0 0 0,0-1 0,0 1 0,0 0 0,0 0 0,0 0 0,1 0 0,3-10 0,3-16 0,7-46 0,58-262 0,-49 245 0,59-144 0,-79 226 0,37-77 0,-35 75 0,0 0 0,1 0 0,0 1 0,1 0 0,0 1 0,14-13 0,-20 19 0,1-1 0,-1 1 0,1 0 0,0 0 0,-1 0 0,1 0 0,0 0 0,0 0 0,0 0 0,0 1 0,0-1 0,0 1 0,0-1 0,0 1 0,0 0 0,0 0 0,0 0 0,0 0 0,0 0 0,0 0 0,1 0 0,-1 1 0,0-1 0,0 1 0,-1 0 0,1-1 0,0 1 0,0 0 0,0 0 0,0 0 0,-1 1 0,1-1 0,0 0 0,-1 0 0,2 3 0,4 3 0,-2 0 0,1 0 0,-1 1 0,0 0 0,0 0 0,5 14 0,7 21 0,21 84 0,-1 51 0,-24-108 0,-11-62 2,16 82-685,12 160-1,-30-191-6142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2.779"/>
    </inkml:context>
    <inkml:brush xml:id="br0">
      <inkml:brushProperty name="width" value="0.05" units="cm"/>
      <inkml:brushProperty name="height" value="0.05" units="cm"/>
    </inkml:brush>
  </inkml:definitions>
  <inkml:trace contextRef="#ctx0" brushRef="#br0">1 163 24575,'0'-7'0,"0"-8"0,0-9 0,6-4 0,10 3 0,11 3 0,15 4 0,17 6 0,15 5 0,16 3 0,8 3 0,8 1 0,3 1 0,-4 0 0,-20 0-8191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3.604"/>
    </inkml:context>
    <inkml:brush xml:id="br0">
      <inkml:brushProperty name="width" value="0.05" units="cm"/>
      <inkml:brushProperty name="height" value="0.05" units="cm"/>
    </inkml:brush>
  </inkml:definitions>
  <inkml:trace contextRef="#ctx0" brushRef="#br0">1983 196 24575,'0'-4'0,"-1"1"0,1-1 0,-1 0 0,0 1 0,0-1 0,0 1 0,-1 0 0,1-1 0,-1 1 0,0 0 0,0 0 0,0 0 0,0 0 0,0 0 0,-1 0 0,1 1 0,-5-4 0,-5-4 0,0 1 0,0 1 0,-14-7 0,-2 0-19,-1 2-1,0 0 0,-1 2 1,0 2-1,0 0 1,-58-7-1,47 12-40,0 2-1,0 1 1,0 3-1,-72 11 1,49 0-3,2 3 0,0 3 1,1 3-1,1 2 0,1 3 0,-96 59 1,85-39-83,2 2 0,2 3 0,3 3 0,2 2 0,-67 83 0,80-81 0,3 3 0,2 2 0,3 1 1,3 2-1,-54 140 0,76-164 86,2-1 0,2 2 0,2 0 0,1 0 1,3 0-1,2 1 0,3 69 0,2-87 28,1-1-1,1 0 1,2 0 0,0-1-1,2 1 1,1-1-1,1-1 1,1 0 0,1 0-1,1-1 1,1-1-1,0 0 1,2-1 0,21 22-1,-15-22-9,1 0 1,1-2-1,1 0 0,0-2 0,1-1 0,34 16 0,-19-14-116,1-1-1,1-3 1,75 16-1,-36-17-25,-1-4 0,1-3-1,0-4 1,105-11 0,-62-5 43,-1-5-1,-1-6 1,-1-5 0,-1-6 0,210-92 0,-204 67-28,-3-6-1,-2-5 1,-4-5 0,212-182 0,-244 179 166,78-94 1,-118 118-36,-2-3 1,66-114 0,-94 145 42,-2-1 0,-1-1 0,-2 0 0,0 0 0,-2-1 0,-2-1 0,5-40 0,-10 58-2,-2-1 1,1 0-1,-2 0 1,0 0-1,-1 0 1,-1 1-1,0-1 1,0 1-1,-2 0 1,0 0-1,0 0 1,-2 0-1,1 1 1,-2 0-1,0 1 1,0-1-1,-18-19 1,7 15-6,0-1 1,0 2-1,-2 1 1,0 0-1,-1 2 1,0 0-1,-43-17 1,3 8 9,-122-29 1,43 24 32,-264-16-1,-146 36-46,372 13-199,34 1-820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4.134"/>
    </inkml:context>
    <inkml:brush xml:id="br0">
      <inkml:brushProperty name="width" value="0.05" units="cm"/>
      <inkml:brushProperty name="height" value="0.05" units="cm"/>
    </inkml:brush>
  </inkml:definitions>
  <inkml:trace contextRef="#ctx0" brushRef="#br0">171 330 24575,'-36'104'0,"16"-49"0,-2 7 0,-69 213 0,89-264 0,6-16 0,7-18 0,53-151 0,-5 12 0,-40 116 0,66-149 0,-69 161 0,2 2 0,2 0 0,37-46 0,-51 71 0,1-1 0,0 1 0,0 1 0,14-11 0,-19 16 0,0 0 0,0-1 0,0 1 0,-1 0 0,1 1 0,0-1 0,0 0 0,0 0 0,1 1 0,-1-1 0,0 1 0,0 0 0,0 0 0,0 0 0,0 0 0,0 0 0,1 0 0,-1 0 0,0 1 0,0-1 0,0 1 0,0-1 0,0 1 0,0 0 0,0 0 0,0 0 0,2 2 0,0 0 0,0 1 0,-1-1 0,1 1 0,-1 0 0,0 0 0,0 1 0,-1-1 0,1 1 0,-1-1 0,0 1 0,0 0 0,1 5 0,3 11 0,4 33 0,-8-37 0,26 258 328,-8-57-2021,-13-162-5133</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4.868"/>
    </inkml:context>
    <inkml:brush xml:id="br0">
      <inkml:brushProperty name="width" value="0.05" units="cm"/>
      <inkml:brushProperty name="height" value="0.05" units="cm"/>
    </inkml:brush>
  </inkml:definitions>
  <inkml:trace contextRef="#ctx0" brushRef="#br0">16 525 24575,'-7'-6'0,"-1"-4"0,8 10 0,0-1 0,1 0 0,-1 1 0,0-1 0,1 1 0,-1-1 0,1 0 0,-1 1 0,1-1 0,-1 1 0,1-1 0,-1 1 0,1 0 0,-1-1 0,1 1 0,0 0 0,-1-1 0,1 1 0,0 0 0,-1-1 0,1 1 0,1 0 0,174-59 0,-46 19 0,-94 27 0,0-2 0,-1-2 0,48-29 0,-69 36 0,0 1 0,-1-2 0,-1 0 0,1 0 0,-2-1 0,1 0 0,-2-1 0,0-1 0,0 0 0,11-23 0,-17 29 0,-1 0 0,-1 0 0,1-1 0,2-15 0,-5 23 0,0-1 0,1 0 0,-1 0 0,0 0 0,0 0 0,0 0 0,0 0 0,0 0 0,0 0 0,0 1 0,-1-1 0,1 0 0,-1 0 0,0 0 0,1 0 0,-1 1 0,0-1 0,0 0 0,0 1 0,0-1 0,0 1 0,0-1 0,-1 1 0,1-1 0,-1 1 0,1 0 0,-2-1 0,2 1 0,0 1 0,0 0 0,0-1 0,0 1 0,0 0 0,-1 0 0,1 0 0,0 0 0,0 0 0,0 0 0,0 0 0,0 1 0,0-1 0,0 0 0,0 1 0,0-1 0,0 0 0,0 1 0,0 0 0,0-1 0,0 1 0,0-1 0,0 1 0,1 0 0,-1 0 0,0-1 0,0 1 0,1 0 0,-2 2 0,-17 30 0,8-8 0,2 0 0,1 1 0,1-1 0,-4 32 0,-7 112 0,14-112 0,-2 6 0,2-2 0,-19 93 0,22-151 0,0 1 0,0 0 0,0-1 0,0 1 0,-1-1 0,0 1 0,-2 3 0,4-7 0,0 0 0,0 0 0,-1 0 0,1 1 0,0-1 0,0 0 0,0 0 0,-1 0 0,1 1 0,0-1 0,0 0 0,-1 0 0,1 0 0,0 0 0,0 0 0,-1 1 0,1-1 0,0 0 0,0 0 0,-1 0 0,1 0 0,0 0 0,-1 0 0,1 0 0,0 0 0,0 0 0,-1 0 0,1 0 0,0 0 0,-1 0 0,1-1 0,0 1 0,-1 0 0,0-1 0,0 0 0,1 0 0,-1 0 0,0 0 0,0 0 0,1 0 0,-1 0 0,0 0 0,1-1 0,-1 1 0,1 0 0,-1-2 0,-9-33 0,2 0 0,2-1 0,-4-62 0,12-114 0,1 170 0,14-71 0,-14 100 0,1 0 0,0 1 0,0-1 0,2 1 0,0 0 0,0 1 0,1-1 0,0 1 0,11-12 0,-14 19 0,1 0 0,-1 1 0,1 0 0,0 0 0,0 0 0,0 0 0,1 1 0,-1 0 0,1 0 0,0 0 0,0 1 0,0 0 0,0 0 0,0 0 0,0 1 0,12-1 0,-10 2 0,1 0 0,-1 1 0,1 0 0,-1 0 0,1 1 0,-1 0 0,0 1 0,0 0 0,0 0 0,0 0 0,11 8 0,-9-5 0,0 1 0,0 0 0,-1 1 0,0 0 0,-1 0 0,0 1 0,0 0 0,8 13 0,-11-15 0,-1 0 0,0 1 0,0 0 0,0 0 0,-1 0 0,0 0 0,-1 1 0,0-1 0,0 1 0,-1 0 0,0 11 0,-1-11 0,-1-1 0,0 0 0,-1 0 0,1 1 0,-2-1 0,1 0 0,-1-1 0,0 1 0,-1 0 0,0-1 0,0 0 0,-1 0 0,0 0 0,-6 7 0,-3 1 0,0-1 0,-1 0 0,-1-1 0,-29 18 0,44-30 0,0-1 0,0 1 0,0 0 0,0-1 0,0 1 0,0 0 0,0 0 0,0 0 0,0 0 0,0 0 0,0 0 0,1 0 0,-1 1 0,-1 1 0,2-3 0,0 0 0,0 1 0,0-1 0,0 1 0,0-1 0,1 1 0,-1-1 0,0 0 0,0 1 0,0-1 0,0 1 0,0-1 0,1 0 0,-1 1 0,0-1 0,0 0 0,1 1 0,-1-1 0,0 0 0,0 1 0,1-1 0,-1 0 0,0 0 0,1 1 0,-1-1 0,1 0 0,-1 0 0,1 1 0,5 1 0,0 0 0,0-1 0,0 1 0,11 0 0,-10-1 0,48 7 0,-24-4 0,0 0 0,-1 2 0,46 16 0,-71-21 0,-1 1 0,-1 0 0,1 0 0,0 0 0,0 0 0,-1 1 0,1 0 0,-1-1 0,0 1 0,0 0 0,5 6 0,-7-7 0,0 0 0,-1-1 0,1 1 0,0 0 0,-1 0 0,1 0 0,-1 0 0,1-1 0,-1 1 0,0 0 0,0 0 0,0 0 0,0 0 0,0 0 0,0 0 0,-1 0 0,1-1 0,0 1 0,-1 0 0,0 0 0,1 0 0,-1-1 0,0 1 0,0 0 0,0-1 0,0 1 0,0-1 0,-3 4 0,-5 4 0,0 1 0,-1-2 0,0 1 0,0-1 0,-1-1 0,-18 11 0,-77 32 0,100-47 0,-31 13 0,-1-2 0,-1-1 0,0-2 0,-57 9 0,95-20 0,-6 1 0,0 0 0,0-1 0,-1 0 0,-6-1 0,13 1 0,0 0 0,0 0 0,0 0 0,0 0 0,0 0 0,0-1 0,0 1 0,0 0 0,0-1 0,0 1 0,0-1 0,0 1 0,0-1 0,0 1 0,0-1 0,1 0 0,-1 1 0,0-1 0,0 0 0,1 0 0,-1 1 0,1-1 0,-1 0 0,1 0 0,-1 0 0,1 0 0,-1 0 0,1 0 0,0 0 0,-1 0 0,1 0 0,0 0 0,0 0 0,0 0 0,0 0 0,0-1 0,8-25-1365,7-2-5461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5.704"/>
    </inkml:context>
    <inkml:brush xml:id="br0">
      <inkml:brushProperty name="width" value="0.05" units="cm"/>
      <inkml:brushProperty name="height" value="0.05" units="cm"/>
    </inkml:brush>
  </inkml:definitions>
  <inkml:trace contextRef="#ctx0" brushRef="#br0">0 297 24575,'15'-11'0,"-1"0"0,17-18 0,-23 20 0,0 1 0,1 0 0,0 1 0,0 0 0,1 0 0,0 1 0,10-5 0,-19 10 0,0 1 0,-1 0 0,1-1 0,-1 1 0,1 0 0,0 0 0,-1 0 0,1-1 0,0 1 0,-1 0 0,1 0 0,0 0 0,-1 0 0,1 0 0,0 0 0,-1 0 0,1 1 0,0-1 0,-1 0 0,1 0 0,0 0 0,-1 1 0,1-1 0,-1 0 0,1 1 0,0-1 0,-1 0 0,1 1 0,-1-1 0,1 1 0,-1-1 0,1 1 0,-1-1 0,0 1 0,1-1 0,-1 1 0,0-1 0,1 1 0,-1 0 0,0-1 0,0 1 0,1 0 0,-1-1 0,0 1 0,0 1 0,1 3 0,-1 1 0,1-1 0,-1 1 0,-1 8 0,0-7 0,1 27 0,0 1 0,2-1 0,2 1 0,1-1 0,16 55 0,-18-76 0,6 15 0,-1 1 0,-1 0 0,-2 0 0,2 34 0,-7-61 0,0 0 0,0-1 0,0 1 0,-1 0 0,1 0 0,0-1 0,0 1 0,-1 0 0,1-1 0,-1 1 0,0-1 0,0 1 0,1 0 0,-1-1 0,0 1 0,0-1 0,0 0 0,0 1 0,-1-1 0,1 0 0,0 0 0,0 0 0,-1 0 0,1 0 0,-1 0 0,-1 1 0,2-2 0,-1 1 0,1-1 0,0 0 0,-1 0 0,1 0 0,-1 0 0,1 0 0,0-1 0,-1 1 0,1 0 0,0 0 0,-1-1 0,1 1 0,0-1 0,-1 0 0,1 1 0,0-1 0,0 0 0,0 1 0,0-1 0,0 0 0,0 0 0,0 0 0,0 0 0,0 0 0,0 0 0,0-1 0,0 1 0,1 0 0,-1 0 0,0 0 0,1-1 0,-1 0 0,-3-8 0,1 1 0,0-1 0,1 1 0,-1-1 0,2 0 0,0 0 0,0 0 0,0 0 0,3-19 0,1 4 0,1 0 0,12-44 0,-1 20 0,2 0 0,2 1 0,3 1 0,1 0 0,2 2 0,33-43 0,-54 82 0,0 1 0,1-1 0,0 1 0,0 0 0,0 1 0,10-8 0,-14 12 0,0-1 0,0 1 0,0-1 0,0 1 0,0-1 0,0 1 0,0 0 0,0 0 0,0-1 0,0 1 0,1 0 0,-1 0 0,0 0 0,0 0 0,0 0 0,0 0 0,0 1 0,0-1 0,2 1 0,-2-1 0,0 1 0,1 0 0,-1 0 0,0 0 0,0 0 0,0 1 0,0-1 0,0 0 0,0 0 0,0 1 0,0-1 0,0 1 0,0-1 0,-1 1 0,1-1 0,-1 1 0,1 2 0,5 23 0,-2 1 0,0-1 0,-2 1 0,-1 0 0,-4 31 0,2-11 0,1-28 0,3 331 0,-2-312 0,-4-26 0,3-13 0,0 1 0,0-1 0,0 0 0,0 0 0,0 0 0,-1 0 0,1 0 0,0 0 0,0 0 0,0 0 0,0 0 0,-1 0 0,1 0 0,0 0 0,0 0 0,0 0 0,0 0 0,-1 0 0,1 0 0,0 0 0,0 0 0,0 0 0,0 0 0,-1 0 0,1 0 0,0 0 0,0-1 0,0 1 0,0 0 0,0 0 0,-1 0 0,1 0 0,0 0 0,0 0 0,0-1 0,0 1 0,0 0 0,0 0 0,-14-23 0,11 19 0,-185-324 0,183 321 0,1-1 0,0 0 0,0 0 0,0 0 0,-3-14 0,7 19 0,-1 1 0,1-1 0,0 1 0,0-1 0,0 1 0,0-1 0,0 1 0,1-1 0,-1 1 0,1-1 0,0 1 0,-1-1 0,1 1 0,0 0 0,0 0 0,1-1 0,-1 1 0,0 0 0,1 0 0,0 0 0,-1 0 0,1 0 0,0 1 0,3-3 0,15-11 0,1 2 0,1 1 0,1 0 0,-1 2 0,49-15 0,-2-1 0,-49 18 0,62-28 0,-75 32 0,0 0 0,0-1 0,0 0 0,0 0 0,-1 0 0,0 0 0,0-1 0,6-9 0,-11 14 0,0 0 0,0-1 0,0 1 0,0-1 0,-1 0 0,1 1 0,-1-1 0,1 1 0,-1-1 0,1-2 0,-3 4 0,-1 12 0,-1 7 0,1 0 0,2 1 0,0-1 0,2 28 0,14 82 0,-5-47 0,13 111 0,-23-189 0,1 1 0,-1-1 0,0 1 0,-1-1 0,1 1 0,-3 6 0,3-10 0,0 0 0,0-1 0,-1 1 0,1 0 0,0-1 0,0 1 0,-1 0 0,1-1 0,-1 1 0,1-1 0,-1 1 0,1-1 0,0 1 0,-1-1 0,0 1 0,1-1 0,-1 1 0,1-1 0,-1 0 0,0 1 0,1-1 0,-1 0 0,0 1 0,1-1 0,-1 0 0,0 0 0,1 0 0,-1 0 0,0 1 0,0-1 0,1 0 0,-1 0 0,0-1 0,1 1 0,-1 0 0,0 0 0,1 0 0,-1 0 0,0-1 0,0 1 0,1 0 0,-1 0 0,1-1 0,-1 1 0,0-1 0,1 1 0,-2-1 0,-3-3 0,-1-1 0,1 1 0,0-1 0,0 0 0,0 0 0,0-1 0,1 1 0,-6-11 0,-25-52 0,20 35 0,2-1 0,2-1 0,-14-65 0,22 82 0,1 1 0,0-1 0,2 1 0,0-1 0,0 0 0,2 1 0,0-1 0,1 1 0,10-34 0,-11 46 0,0-1 0,0 1 0,1 0 0,0 0 0,-1 0 0,2 0 0,-1 1 0,0-1 0,1 1 0,0 0 0,0 0 0,0 0 0,1 0 0,-1 1 0,1-1 0,0 1 0,0 1 0,0-1 0,0 1 0,0-1 0,1 1 0,-1 1 0,1-1 0,-1 1 0,1 0 0,-1 0 0,1 1 0,0 0 0,0 0 0,-1 0 0,1 1 0,0-1 0,-1 1 0,1 1 0,-1-1 0,1 1 0,-1 0 0,9 4 0,-7-2 0,-1-1 0,1 1 0,-1 0 0,0 0 0,0 1 0,0 0 0,0 0 0,-1 0 0,0 1 0,0 0 0,-1 0 0,1 0 0,-1 0 0,-1 1 0,1 0 0,3 11 0,-5-14 0,-1 1 0,1 0 0,-1 0 0,-1 0 0,1 0 0,-1 0 0,0 1 0,0-1 0,0 0 0,-1 0 0,1 0 0,-1 0 0,-1 0 0,1 0 0,-1-1 0,0 1 0,0 0 0,0-1 0,0 1 0,-1-1 0,0 0 0,0 1 0,0-1 0,0-1 0,-6 6 0,-2-1-124,0 0 0,0-1 0,0 0 0,-1-1 0,0-1 0,0 0-1,-1 0 1,1-1 0,-1 0 0,-19 2 0,-23 3-6702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7.073"/>
    </inkml:context>
    <inkml:brush xml:id="br0">
      <inkml:brushProperty name="width" value="0.05" units="cm"/>
      <inkml:brushProperty name="height" value="0.05" units="cm"/>
    </inkml:brush>
  </inkml:definitions>
  <inkml:trace contextRef="#ctx0" brushRef="#br0">2410 152 24575,'-1'-2'0,"1"1"0,-1-1 0,1 1 0,-1 0 0,0-1 0,1 1 0,-1 0 0,0-1 0,0 1 0,0 0 0,0 0 0,0 0 0,0-1 0,0 1 0,-1 0 0,1 1 0,0-1 0,0 0 0,-1 0 0,1 0 0,-3 0 0,-34-13 0,37 13 0,-23-5 0,0 1 0,0 1 0,0 2 0,-1 0 0,-28 2 0,-123 14 0,161-12 0,-127 17-414,1 7 0,-274 89 0,263-60 0,3 8 0,-203 116 0,255-121 422,-90 72 1,141-94-30,3 1 1,1 3-1,-69 84 1,97-107-21,1 2 1,1-1 0,1 2 0,0-1 0,2 2 0,0-1 0,-9 36 0,15-47 39,1 0 1,1 1 0,0-1-1,0 0 1,1 1 0,1-1-1,-1 1 1,1-1 0,1 0-1,-1 0 1,2 0-1,-1 0 1,1 0 0,1 0-1,0 0 1,0-1 0,0 0-1,1 0 1,0 0 0,10 11-1,-3-6-2,2-1 0,-1 0-1,1 0 1,1-1 0,0-1 0,1-1-1,0 0 1,0-1 0,27 9 0,2-2-76,1-2 1,72 10 0,-12-10-60,0-5 1,0-4-1,184-17 1,-103-10-834,231-59 1,-229 32 783,247-98 0,-313 96 112,-2-5-1,213-137 0,-270 149-461,94-86 1,-127 101 535,-1-2 1,-1-1-1,-2-1 1,31-50-1,-47 65 10,-1 0 0,-1-1 0,0 0-1,-2 0 1,0-1 0,5-29 0,-10 38 89,0 0 0,-1 1 0,-1-1 1,0 0-1,-1 1 0,0-1 0,0 0 0,-1 1 1,-1-1-1,0 1 0,-1 0 0,0 0 0,-6-12 1,3 12-72,0-1 0,0 2 0,-1-1 0,0 1-1,-1 0 1,0 1 0,-1 0 0,-17-13 0,9 10-5,1 2-1,-2 0 1,1 0-1,-39-12 0,11 9 203,-1 2 0,-1 3 0,0 1 0,-49-1 0,-29 6-440,-154 17-1,90 6-3134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7.947"/>
    </inkml:context>
    <inkml:brush xml:id="br0">
      <inkml:brushProperty name="width" value="0.05" units="cm"/>
      <inkml:brushProperty name="height" value="0.05" units="cm"/>
    </inkml:brush>
  </inkml:definitions>
  <inkml:trace contextRef="#ctx0" brushRef="#br0">329 119 24575,'6'-25'0,"-5"22"0,0 0 0,0 1 0,0-1 0,0 1 0,-1-1 0,0 0 0,1 0 0,-1 1 0,0-6 0,-1 5 0,0-1 0,0 1 0,0 1 0,0-1 0,0 0 0,0 0 0,-1 0 0,1 1 0,-1-1 0,0 0 0,0 1 0,0 0 0,0-1 0,0 1 0,-1 0 0,1 0 0,-1 0 0,1 1 0,-1-1 0,0 0 0,1 1 0,-1 0 0,0 0 0,0 0 0,0 0 0,0 0 0,0 0 0,0 1 0,-6-1 0,-6 0 0,1 1 0,-1 0 0,0 1 0,1 0 0,-16 4 0,26-4 0,-18 3 0,0 0 0,-24 10 0,41-12 0,0 0 0,0 0 0,1 0 0,-1 0 0,1 1 0,0 0 0,-1 0 0,1 0 0,0 0 0,1 1 0,-1-1 0,1 1 0,-1 0 0,1 0 0,-4 7 0,6-9 0,1 0 0,-1-1 0,0 1 0,1 0 0,-1 0 0,1 0 0,0 0 0,0 0 0,-1 0 0,1 0 0,0 0 0,1 0 0,-1 0 0,0 0 0,1 0 0,-1 0 0,2 4 0,0-3 0,0 0 0,0 0 0,0 0 0,0 0 0,0 0 0,1 0 0,-1 0 0,7 4 0,3 2 0,0-1 0,0-1 0,25 11 0,-37-18 0,80 34 0,-45-21 0,-1 2 0,0 1 0,-1 2 0,43 30 0,-71-44 0,-1-1 0,1 1 0,-1 0 0,0 1 0,0-1 0,-1 0 0,0 1 0,1 0 0,-2 0 0,1 0 0,3 8 0,-5-11 0,-1 1 0,1 0 0,-1 0 0,0-1 0,0 1 0,0 0 0,0 0 0,0 0 0,0-1 0,-1 1 0,1 0 0,-1-1 0,0 1 0,0 0 0,0-1 0,0 1 0,0-1 0,-1 1 0,1-1 0,-1 0 0,1 1 0,-1-1 0,0 0 0,0 0 0,-2 2 0,-5 3-85,0-1 0,-1 1-1,1-2 1,-1 1 0,0-1-1,0-1 1,-1 1 0,0-2-1,1 0 1,-1 0 0,0-1-1,0 0 1,-1-1 0,1 0-1,-15-1 1,-6-3-6741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8.306"/>
    </inkml:context>
    <inkml:brush xml:id="br0">
      <inkml:brushProperty name="width" value="0.05" units="cm"/>
      <inkml:brushProperty name="height" value="0.05" units="cm"/>
    </inkml:brush>
  </inkml:definitions>
  <inkml:trace contextRef="#ctx0" brushRef="#br0">29 243 24575,'-2'0'0,"1"0"0,-1-1 0,1 1 0,-1 0 0,1-1 0,-1 1 0,1-1 0,0 1 0,-1-1 0,1 0 0,0 1 0,-1-1 0,1 0 0,0 0 0,0 0 0,0 0 0,-2-2 0,3 3 0,-1-1 0,1 1 0,0-1 0,-1 1 0,1-1 0,0 0 0,0 1 0,0-1 0,0 1 0,0-1 0,0 1 0,-1-1 0,1 0 0,0 1 0,0-1 0,1 1 0,-1-1 0,0 1 0,0-1 0,0 0 0,0 1 0,0-1 0,1 1 0,-1-1 0,0 1 0,1-1 0,-1 1 0,0-1 0,1 1 0,-1-1 0,0 1 0,1 0 0,-1-1 0,1 1 0,-1 0 0,1-1 0,-1 1 0,1 0 0,-1-1 0,1 1 0,-1 0 0,1 0 0,-1 0 0,1-1 0,-1 1 0,1 0 0,0 0 0,0 0 0,8-2 0,0 0 0,0 0 0,1 1 0,-1 0 0,0 0 0,1 1 0,-1 1 0,0 0 0,1 0 0,-1 0 0,0 1 0,16 6 0,-10-3 0,0 1 0,0 1 0,0 0 0,-1 1 0,0 0 0,20 17 0,-28-19 0,0-1 0,-1 1 0,1 0 0,-1 1 0,-1-1 0,1 1 0,-1 0 0,3 7 0,-6-12 0,0 0 0,0-1 0,0 1 0,-1 0 0,1 0 0,0 0 0,-1 0 0,0 0 0,0 0 0,1 0 0,-1 0 0,0 0 0,0 0 0,-1 0 0,1 0 0,0 0 0,-1 0 0,1 0 0,-1 0 0,0-1 0,1 1 0,-1 0 0,0 0 0,0 0 0,0-1 0,-1 1 0,1-1 0,0 1 0,-1-1 0,1 1 0,0-1 0,-1 0 0,0 0 0,1 1 0,-1-1 0,-3 1 0,0 1 0,-1-1 0,1 0 0,-1 0 0,0 0 0,1-1 0,-1 0 0,0 0 0,0 0 0,0-1 0,0 0 0,1 0 0,-1-1 0,0 1 0,0-1 0,0 0 0,1-1 0,-11-3 0,13 3 0,-1 0 0,0 1 0,1-2 0,0 1 0,-1 0 0,1-1 0,0 1 0,0-1 0,1 0 0,-1 0 0,0 0 0,1-1 0,0 1 0,0 0 0,0-1 0,0 0 0,0 1 0,1-1 0,0 0 0,-1 0 0,1 0 0,1 0 0,-1 0 0,1 0 0,-1 0 0,2-6 0,0-3 0,1 0 0,0 0 0,1 0 0,1 0 0,0 1 0,1-1 0,0 1 0,1 0 0,0 0 0,1 1 0,0 0 0,1 0 0,17-18 0,-12 15 0,0 0 0,1 2 0,1 0 0,0 0 0,0 2 0,1 0 0,1 0 0,-1 2 0,23-9 0,-4 7-1365,-6 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6.485"/>
    </inkml:context>
    <inkml:brush xml:id="br0">
      <inkml:brushProperty name="width" value="0.05" units="cm"/>
      <inkml:brushProperty name="height" value="0.05" units="cm"/>
    </inkml:brush>
  </inkml:definitions>
  <inkml:trace contextRef="#ctx0" brushRef="#br0">0 142 24575,'0'-10'0,"0"0"0,1 0 0,0 0 0,1 0 0,0 0 0,1 0 0,0 0 0,5-11 0,-7 19 0,1-1 0,-1 0 0,1 1 0,-1-1 0,1 1 0,0 0 0,0 0 0,0 0 0,0 0 0,0 0 0,1 0 0,-1 0 0,0 1 0,1-1 0,0 1 0,-1-1 0,1 1 0,0 0 0,-1 0 0,1 0 0,0 1 0,0-1 0,0 1 0,0 0 0,0-1 0,0 1 0,0 0 0,-1 1 0,1-1 0,0 1 0,0-1 0,5 3 0,3 1 0,0 0 0,-1 1 0,1 0 0,-1 1 0,0 0 0,-1 1 0,0 0 0,0 0 0,0 1 0,-1 0 0,0 1 0,-1 0 0,1 0 0,-2 0 0,9 17 0,-1-1 0,-1 1 0,-2 1 0,0 0 0,-2 1 0,6 31 0,-9-32 0,-1 0 0,-1 0 0,-2 1 0,-1-1 0,-1 1 0,-1-1 0,-2 1 0,-1-1 0,-7 31 0,7-45 0,-1 1 0,0-1 0,0 0 0,-1 0 0,-1 0 0,0-1 0,-1 0 0,0 0 0,-1-1 0,0 0 0,-1-1 0,0 0 0,0 0 0,-1-1 0,-1 0 0,1-1 0,-1-1 0,-1 0 0,-17 8 0,-30 5-1365,6-8-5461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8.597"/>
    </inkml:context>
    <inkml:brush xml:id="br0">
      <inkml:brushProperty name="width" value="0.05" units="cm"/>
      <inkml:brushProperty name="height" value="0.05" units="cm"/>
    </inkml:brush>
  </inkml:definitions>
  <inkml:trace contextRef="#ctx0" brushRef="#br0">0 129 24575,'0'-5'0,"0"-1"0,1 1 0,0-1 0,0 1 0,0 0 0,3-10 0,-4 14 0,1 1 0,-1-1 0,0 0 0,1 0 0,-1 0 0,1 1 0,-1-1 0,1 0 0,-1 0 0,1 1 0,0-1 0,-1 1 0,1-1 0,0 0 0,-1 1 0,1-1 0,0 1 0,0 0 0,0-1 0,-1 1 0,1-1 0,0 1 0,0 0 0,0 0 0,0 0 0,0-1 0,-1 1 0,1 0 0,0 0 0,0 0 0,0 0 0,0 1 0,0-1 0,0 0 0,0 0 0,-1 0 0,1 1 0,0-1 0,0 0 0,0 1 0,0-1 0,-1 1 0,1-1 0,0 1 0,-1-1 0,1 1 0,0 0 0,-1-1 0,2 2 0,5 4 0,0 1 0,0 1 0,-1-1 0,1 1 0,-2 0 0,1 1 0,-1-1 0,5 12 0,29 78 0,-32-77 0,3 12 0,7 17 0,-17-50 0,0 0 0,0 1 0,0-1 0,1 0 0,-1 1 0,0-1 0,0 1 0,0-1 0,0 0 0,0 1 0,0-1 0,1 0 0,-1 1 0,0-1 0,0 0 0,1 0 0,-1 1 0,0-1 0,0 0 0,1 0 0,-1 1 0,0-1 0,1 0 0,-1 0 0,0 0 0,1 1 0,-1-1 0,0 0 0,1 0 0,-1 0 0,0 0 0,1 0 0,-1 0 0,0 0 0,1 0 0,-1 0 0,1 0 0,-1 0 0,0 0 0,1 0 0,-1 0 0,0 0 0,1 0 0,-1 0 0,0-1 0,1 1 0,-1 0 0,0 0 0,1 0 0,-1-1 0,0 1 0,1 0 0,-1 0 0,0-1 0,0 1 0,1 0 0,-1 0 0,0-1 0,0 1 0,0 0 0,1-1 0,-1 1 0,0 0 0,0-1 0,0 1 0,0-1 0,0 1 0,10-27 0,2-27 0,23-79 0,-30 116 0,1 1 0,1 0 0,1 1 0,0-1 0,19-25 0,-26 40-41,0-1 0,1 0-1,-1 1 1,0-1-1,0 0 1,1 1 0,-1 0-1,1-1 1,0 1 0,-1 0-1,1 0 1,0 0-1,-1 0 1,1 0 0,0 0-1,0 0 1,0 1 0,0-1-1,0 1 1,0-1-1,0 1 1,0 0 0,0 0-1,0-1 1,0 2 0,0-1-1,0 0 1,0 0-1,0 1 1,0-1 0,0 1-1,2 0 1,14 10-6785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9.409"/>
    </inkml:context>
    <inkml:brush xml:id="br0">
      <inkml:brushProperty name="width" value="0.05" units="cm"/>
      <inkml:brushProperty name="height" value="0.05" units="cm"/>
    </inkml:brush>
  </inkml:definitions>
  <inkml:trace contextRef="#ctx0" brushRef="#br0">1 4 24575,'2'-4'0,"3"8"0,3 8 0,-3-3 0,-1 1 0,-1 0 0,0 0 0,0 0 0,-1 1 0,1 16 0,-1 68 0,-2-60 0,-2 307 0,3 149 0,5-408 0,-4-74 0,-1 0 0,1-1 0,0 1 0,1-1 0,0 1 0,1-1 0,4 9 0,-7-16 0,-1 0 0,1 1 0,0-1 0,-1 0 0,1 0 0,0 0 0,0 0 0,0 0 0,0 0 0,0 0 0,0 0 0,0-1 0,0 1 0,1 0 0,-1 0 0,0-1 0,0 1 0,1-1 0,-1 1 0,0-1 0,0 0 0,1 1 0,-1-1 0,2 0 0,-1 0 0,0-1 0,0 0 0,0 1 0,0-1 0,0 0 0,-1 0 0,1 0 0,0 0 0,-1 0 0,1 0 0,0 0 0,-1-1 0,0 1 0,3-3 0,4-7 0,0 0 0,-1 0 0,11-23 0,-16 29 0,5-7 0,-1 0 0,2 1 0,-1 0 0,1 0 0,1 1 0,0 0 0,1 1 0,0 0 0,0 0 0,0 1 0,1 0 0,17-8 0,-4 4 0,0 2 0,1 1 0,0 1 0,0 1 0,38-5 0,33-3 0,1 5 0,0 4 0,0 5 0,0 3 0,151 24 0,-238-25 0,1 1 0,-1 1 0,0-1 0,12 6 0,-21-8 0,-1 0 0,0 1 0,1-1 0,-1 0 0,0 0 0,1 0 0,-1 0 0,0 1 0,1-1 0,-1 0 0,0 0 0,0 1 0,1-1 0,-1 0 0,0 1 0,0-1 0,0 0 0,1 1 0,-1-1 0,0 0 0,0 1 0,0-1 0,0 0 0,0 1 0,0-1 0,0 0 0,1 1 0,-1-1 0,0 0 0,0 1 0,0-1 0,-1 1 0,1-1 0,0 0 0,0 1 0,0-1 0,0 0 0,0 1 0,0-1 0,0 0 0,-1 1 0,1-1 0,0 0 0,0 1 0,-1-1 0,1 0 0,0 0 0,-1 1 0,-18 16 0,10-9 0,4-3 0,1 1 0,-1 0 0,2 1 0,-1-1 0,1 1 0,0-1 0,0 1 0,1 0 0,-1 0 0,2 0 0,-1 1 0,1-1 0,0 0 0,0 8 0,1 15 0,1 0 0,6 34 0,-2-23 0,3 47 0,15 256 0,-24-148-1365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49.702"/>
    </inkml:context>
    <inkml:brush xml:id="br0">
      <inkml:brushProperty name="width" value="0.05" units="cm"/>
      <inkml:brushProperty name="height" value="0.05" units="cm"/>
    </inkml:brush>
  </inkml:definitions>
  <inkml:trace contextRef="#ctx0" brushRef="#br0">8 82 24575,'-1'1'0,"1"-1"0,-1 0 0,1 1 0,-1-1 0,1 1 0,-1-1 0,1 1 0,-1-1 0,1 0 0,0 1 0,-1 0 0,1-1 0,0 1 0,-1-1 0,1 1 0,0-1 0,0 1 0,0 0 0,0-1 0,-1 1 0,1-1 0,0 1 0,0 0 0,0-1 0,0 1 0,0-1 0,1 1 0,-1 0 0,0-1 0,0 1 0,0-1 0,1 2 0,0-1 0,0 0 0,0 0 0,0 0 0,1 0 0,-1 0 0,0 0 0,1 0 0,-1 0 0,1-1 0,-1 1 0,0 0 0,3 0 0,6 1 0,-1 0 0,1 0 0,10 0 0,-19-1 0,119 3 0,-102-4 0,0-2 0,0 0 0,-1 0 0,30-9 0,-41 8 0,-1 0 0,1 0 0,-1 0 0,1-1 0,-1 0 0,0 0 0,-1 0 0,1-1 0,-1 1 0,0-1 0,0 0 0,5-8 0,-5 7 0,0 0 0,1 0 0,0 0 0,0 1 0,0 0 0,1 0 0,7-5 0,-13 10 0,0 0 0,0 0 0,0 0 0,0 0 0,0 0 0,0 0 0,0 0 0,0 1 0,0-1 0,0 0 0,0 0 0,0 0 0,0 0 0,0 0 0,0 0 0,0 0 0,0 0 0,0 0 0,0 0 0,0 0 0,0 0 0,0 0 0,0 0 0,0 0 0,0 0 0,0 0 0,0 0 0,0 0 0,0 0 0,1 0 0,-1 0 0,0 1 0,0-1 0,0 0 0,0 0 0,0 0 0,0 0 0,0 0 0,0 0 0,0 0 0,0 0 0,0 0 0,0 0 0,0 0 0,0 0 0,0 0 0,0 0 0,0 0 0,0 0 0,0 0 0,1 0 0,-1 0 0,0-1 0,-5 10 0,-10 9 0,-13 6-1365,-3 0-5461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1.207"/>
    </inkml:context>
    <inkml:brush xml:id="br0">
      <inkml:brushProperty name="width" value="0.05" units="cm"/>
      <inkml:brushProperty name="height" value="0.05" units="cm"/>
    </inkml:brush>
  </inkml:definitions>
  <inkml:trace contextRef="#ctx0" brushRef="#br0">384 140 24575,'1'-31'0,"0"21"0,0 1 0,-1-1 0,0 1 0,-1-1 0,0 0 0,-4-14 0,5 23 0,-1-1 0,0 1 0,0-1 0,1 1 0,-1-1 0,0 1 0,0 0 0,0 0 0,0-1 0,0 1 0,-1 0 0,1 0 0,0 0 0,-1 0 0,1 0 0,0 1 0,-1-1 0,1 0 0,-3 0 0,1 0 0,-1 0 0,1 0 0,-1 1 0,1 0 0,-1-1 0,0 1 0,1 1 0,-6-1 0,-4 3 0,-1 0 0,0 1 0,-17 7 0,30-11 0,-28 12 0,1 1 0,-38 22 0,53-27 0,0 1 0,1 0 0,0 1 0,0 0 0,1 1 0,-18 23 0,27-31 0,0 0 0,-1 0 0,1 0 0,1 0 0,-1 1 0,0-1 0,1 0 0,0 1 0,0 0 0,0-1 0,0 1 0,0-1 0,1 1 0,0 0 0,0 0 0,0-1 0,0 1 0,0 0 0,1-1 0,-1 1 0,1 0 0,0-1 0,0 1 0,1-1 0,-1 1 0,1-1 0,0 0 0,-1 0 0,2 1 0,-1-1 0,0 0 0,0-1 0,1 1 0,4 3 0,5 5 0,1-1 0,0 0 0,1-1 0,0 0 0,18 8 0,81 27 0,-82-33 0,0 1 0,0 1 0,39 24 0,-67-35 0,-1-1 0,1 1 0,0 1 0,-1-1 0,1 0 0,-1 0 0,0 1 0,0 0 0,0-1 0,0 1 0,0 0 0,1 3 0,-2-4 0,-1-1 0,0 1 0,1-1 0,-1 1 0,0-1 0,0 1 0,0-1 0,0 0 0,-1 1 0,1-1 0,0 1 0,0-1 0,-1 1 0,1-1 0,-1 0 0,1 1 0,-1-1 0,0 0 0,0 1 0,1-1 0,-1 0 0,0 0 0,0 0 0,0 0 0,0 0 0,0 0 0,0 0 0,-1 0 0,-1 1 0,-6 4 0,1-1 0,-1-1 0,-1 1 0,1-1 0,-1-1 0,1 0 0,-1 0 0,0-1 0,-15 2 0,11-3 0,0 0 0,-1-1 0,1 0 0,-1-1 0,1-1 0,-17-3 0,-3-7-1365,7 0-5461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1.829"/>
    </inkml:context>
    <inkml:brush xml:id="br0">
      <inkml:brushProperty name="width" value="0.05" units="cm"/>
      <inkml:brushProperty name="height" value="0.05" units="cm"/>
    </inkml:brush>
  </inkml:definitions>
  <inkml:trace contextRef="#ctx0" brushRef="#br0">25 237 24575,'-1'-5'0,"0"0"0,0 0 0,0 0 0,-1 0 0,0 0 0,-3-7 0,3 8 0,1 0 0,-1 0 0,1 0 0,-1 0 0,1 0 0,0 0 0,1 0 0,-1-7 0,1 10 0,0 0 0,0 0 0,1 0 0,-1 0 0,0 0 0,1 0 0,-1 0 0,0 0 0,1 0 0,-1 0 0,1 0 0,0 0 0,-1 0 0,1 1 0,0-1 0,1-1 0,0 1 0,0-1 0,0 1 0,0 0 0,1 0 0,-1 0 0,0 0 0,1 0 0,-1 1 0,4-1 0,3 0 0,-1 0 0,0 1 0,1 0 0,-1 1 0,1 0 0,-1 0 0,0 1 0,0 0 0,0 0 0,12 5 0,1 2 0,0 1 0,32 21 0,-37-20 0,0 1 0,-1 0 0,0 1 0,23 27 0,-32-34 0,-2 0 0,1 0 0,-1 1 0,0-1 0,0 1 0,0 0 0,-1 0 0,-1 0 0,1 1 0,-1-1 0,0 1 0,0-1 0,-1 1 0,0 0 0,-1 7 0,0-12 0,0-1 0,0 1 0,0-1 0,-1 1 0,1-1 0,-1 1 0,1-1 0,-1 1 0,0-1 0,0 0 0,0 1 0,-1-1 0,1 0 0,0 0 0,-1 0 0,1 0 0,-1 0 0,0 0 0,0-1 0,1 1 0,-1 0 0,0-1 0,-1 1 0,1-1 0,0 0 0,0 0 0,0 0 0,-1 0 0,1 0 0,-1 0 0,1-1 0,-1 1 0,1-1 0,-1 0 0,1 0 0,-1 1 0,1-2 0,-5 1 0,2-1 0,0 1 0,1-1 0,-1 0 0,0-1 0,0 1 0,0-1 0,1 0 0,-1 0 0,1 0 0,-1-1 0,1 1 0,0-1 0,0 0 0,0-1 0,0 1 0,1-1 0,-1 1 0,-4-8 0,5 5 0,0 0 0,0 0 0,1 0 0,0 0 0,0 0 0,0 0 0,1-1 0,0 1 0,0 0 0,1-1 0,0-9 0,1 5 0,1 0 0,-1 1 0,2-1 0,0 1 0,0 0 0,7-15 0,-1 7 0,0 1 0,2 0 0,0 1 0,0 0 0,2 0 0,0 2 0,17-16 0,-26 26 0,61-49 0,-58 48 0,-1 1 0,2 0 0,-1 0 0,0 0 0,1 1 0,0 0 0,15-4 0,-21 7 0,0 0 0,0 0 0,0 0 0,0 0 0,0 1 0,0-1 0,0 0 0,0 1 0,0 0 0,-1-1 0,1 1 0,0 0 0,0 0 0,-1 0 0,1 0 0,0 0 0,-1 0 0,1 0 0,-1 1 0,1-1 0,-1 1 0,2 1 0,3 6 0,0-1 0,0 1 0,5 11 0,-1-1 0,64 125 0,-2-4 0,-70-136 0,1 0 0,0-1 0,-1 1 0,1-1 0,1 0 0,-1 0 0,5 4 0,-8-7 0,0 1 0,1-1 0,-1 0 0,1 0 0,-1 1 0,0-1 0,1 0 0,-1 0 0,0 0 0,1 0 0,-1 0 0,1 0 0,-1 1 0,1-1 0,-1 0 0,0 0 0,1 0 0,-1 0 0,1 0 0,-1 0 0,0-1 0,1 1 0,-1 0 0,1 0 0,-1 0 0,1 0 0,-1 0 0,0-1 0,1 1 0,0-1 0,-1 0 0,1-1 0,0 1 0,-1 0 0,0 0 0,1-1 0,-1 1 0,0 0 0,0 0 0,1-1 0,-1 1 0,0 0 0,0-1 0,-1 1 0,1-2 0,-7-86 0,0 15 0,3-85 0,4 158 2,5-33 337,-5 34-371,0-1 1,0 1-1,0-1 1,1 1-1,-1-1 0,0 1 1,0-1-1,1 1 1,-1-1-1,0 1 0,1 0 1,-1-1-1,0 1 1,1-1-1,-1 1 1,0 0-1,1-1 0,-1 1 1,1 0-1,-1 0 1,1-1-1,-1 1 0,1 0 1,-1 0-1,1 0 1,-1 0-1,1 0 0,-1-1 1,1 1-1,-1 0 1,1 0-1,-1 0 0,1 0 1,-1 0-1,1 1 1,-1-1-1,1 0 0,-1 0 1,1 0-1,-1 0 1,1 0-1,-1 1 1,1-1-1,-1 0 0,1 1 1,-1-1-1,0 0 1,1 0-1,-1 1 0,1-1 1,-1 1-1,0-1 1,1 1-1,10 10-6794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2.002"/>
    </inkml:context>
    <inkml:brush xml:id="br0">
      <inkml:brushProperty name="width" value="0.05" units="cm"/>
      <inkml:brushProperty name="height" value="0.05" units="cm"/>
    </inkml:brush>
  </inkml:definitions>
  <inkml:trace contextRef="#ctx0" brushRef="#br0">0 59 24575,'0'-4'0,"4"0"0,4-1 0,4 2 0,6 0 0,8-1 0,5-2 0,5-1 0,3-5 0,-6 1-8191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2.203"/>
    </inkml:context>
    <inkml:brush xml:id="br0">
      <inkml:brushProperty name="width" value="0.05" units="cm"/>
      <inkml:brushProperty name="height" value="0.05" units="cm"/>
    </inkml:brush>
  </inkml:definitions>
  <inkml:trace contextRef="#ctx0" brushRef="#br0">30 93 24575,'-4'-6'0,"0"-1"0,1 1 0,-1-1 0,1 1 0,1-1 0,-1 0 0,1 0 0,-2-12 0,3 1 0,1 18 0,1 0 0,-1 0 0,0 0 0,0-1 0,0 1 0,0 0 0,0 0 0,0 0 0,0 0 0,0 0 0,1-1 0,-1 1 0,0 0 0,0 0 0,0 0 0,0 0 0,1 0 0,-1 0 0,0 0 0,0-1 0,0 1 0,0 0 0,1 0 0,-1 0 0,0 0 0,0 0 0,0 0 0,1 0 0,-1 0 0,0 0 0,0 0 0,0 0 0,1 0 0,-1 0 0,0 0 0,0 0 0,0 0 0,1 1 0,-1-1 0,0 0 0,2 1 0,0 1 0,0-1 0,0 1 0,0 0 0,0 0 0,0 0 0,-1 0 0,1 0 0,-1 0 0,3 4 0,10 24 0,0 0 0,-2 1 0,-1 0 0,-2 1 0,8 46 0,-6-4 0,2 98 0,-15-67-1365,-2-66-5461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3.348"/>
    </inkml:context>
    <inkml:brush xml:id="br0">
      <inkml:brushProperty name="width" value="0.05" units="cm"/>
      <inkml:brushProperty name="height" value="0.05" units="cm"/>
    </inkml:brush>
  </inkml:definitions>
  <inkml:trace contextRef="#ctx0" brushRef="#br0">51 208 24575,'5'-16'0,"1"0"0,0 0 0,1 0 0,1 0 0,1 1 0,0 1 0,16-20 0,-8 21 0,-17 13 0,0 0 0,1 0 0,-1-1 0,1 1 0,-1 0 0,0 0 0,1 0 0,-1 0 0,1 0 0,-1 0 0,1 0 0,-1 0 0,0 0 0,1 0 0,-1 0 0,1 1 0,-1-1 0,1 0 0,-1 0 0,0 0 0,1 0 0,-1 1 0,0-1 0,1 0 0,0 1 0,-1 1 0,1-1 0,0 1 0,0-1 0,-1 1 0,1 0 0,-1 0 0,0-1 0,1 1 0,-1 0 0,0 0 0,0-1 0,0 1 0,0 0 0,0 0 0,0-1 0,-1 1 0,0 3 0,-5 16 0,0-1 0,-1 0 0,-1-1 0,-1 1 0,-15 22 0,-64 84 0,80-114 0,14-14 0,17-6 0,-17 7 0,1 0 0,-1 1 0,0 0 0,1 0 0,-1 1 0,0-1 0,1 1 0,-1 1 0,0-1 0,0 1 0,0 0 0,0 1 0,6 2 0,5 5 0,0 1 0,28 24 0,-36-27 0,0 0 0,1 0 0,0-1 0,0 0 0,1-1 0,0 0 0,0-1 0,1 0 0,18 5 0,-25-9 0,1-1 0,0 0 0,0-1 0,0 1 0,-1-1 0,1 0 0,0 0 0,-1-1 0,1 0 0,-1 0 0,1 0 0,-1-1 0,0 1 0,0-1 0,0-1 0,0 1 0,-1-1 0,1 1 0,-1-1 0,0-1 0,4-4 0,2-2 0,-1-1 0,-1 1 0,0-1 0,-1 0 0,0-1 0,-1 0 0,7-21 0,-8 21 0,-2 0 0,0 0 0,0 0 0,-2-1 0,1 1 0,-2 0 0,1-1 0,-2 1 0,0 0 0,-3-15 0,4 27 0,0-1 0,-1 1 0,1 0 0,0-1 0,-1 1 0,1 0 0,-1 0 0,1-1 0,-1 1 0,1 0 0,-1 0 0,0 0 0,0 0 0,1 0 0,-1 0 0,0 0 0,0 0 0,0 0 0,0 0 0,0 1 0,0-1 0,-1 0 0,1 1 0,0-1 0,0 1 0,0-1 0,-1 1 0,1-1 0,0 1 0,-1 0 0,1 0 0,0 0 0,-1 0 0,1-1 0,0 2 0,0-1 0,-1 0 0,1 0 0,0 0 0,-1 1 0,1-1 0,0 0 0,-2 2 0,1-1 0,0 0 0,1 0 0,-1 0 0,0 1 0,1-1 0,0 0 0,-1 1 0,1 0 0,0-1 0,-1 1 0,1-1 0,0 1 0,0 0 0,1 0 0,-1 0 0,0 0 0,0 0 0,1 0 0,-1-1 0,1 1 0,0 0 0,0 1 0,0-1 0,0 0 0,0 0 0,0 0 0,0 0 0,1 3 0,0-3 0,-1 1 0,1-1 0,0 1 0,0-1 0,0 0 0,1 1 0,-1-1 0,0 0 0,1 0 0,0 1 0,-1-1 0,1-1 0,0 1 0,0 0 0,0 0 0,0-1 0,0 1 0,5 2 0,-4-3 0,1 0 0,0 0 0,-1 0 0,1 0 0,0 0 0,0-1 0,0 0 0,0 0 0,0 0 0,-1 0 0,8-2 0,-4 1 0,0-1 0,0 0 0,0 0 0,0 0 0,-1-1 0,1 0 0,-1-1 0,0 0 0,0 0 0,0 0 0,-1 0 0,1-1 0,7-9 0,-9 8 0,0 0 0,-1 0 0,0 0 0,0-1 0,-1 1 0,0-1 0,0 0 0,0 0 0,-1 1 0,0-1 0,-1 0 0,1-11 0,-1 14 0,0-1 0,-1 1 0,1 0 0,-1-1 0,0 1 0,0 0 0,0-1 0,0 1 0,-1 0 0,0 0 0,1 0 0,-2 0 0,1 1 0,0-1 0,-1 0 0,0 1 0,0 0 0,0-1 0,0 1 0,-6-4 0,7 6 0,-1-1 0,0 1 0,0 0 0,1 1 0,-1-1 0,0 0 0,0 1 0,0-1 0,0 1 0,0 0 0,0 0 0,0 0 0,0 1 0,0-1 0,0 1 0,1-1 0,-1 1 0,0 0 0,0 0 0,0 0 0,1 1 0,-1-1 0,1 0 0,-1 1 0,1 0 0,0 0 0,-4 3 0,-3 3 0,0 0 0,1 1 0,0 0 0,1 0 0,-10 16 0,5-5 0,1 1 0,1 0 0,1 0 0,0 1 0,-6 30 0,12-40 0,1 0 0,0 0 0,1 0 0,0 1 0,0-1 0,2 1 0,-1-1 0,2 0 0,0 1 0,0-1 0,7 20 0,-7-27 0,0 1 0,1-1 0,0 0 0,0 0 0,0-1 0,0 1 0,1-1 0,0 1 0,0-1 0,0 0 0,0-1 0,1 1 0,-1-1 0,7 4 0,-4-4 0,0 1 0,1-1 0,-1-1 0,1 1 0,0-1 0,0-1 0,0 1 0,0-2 0,9 1 0,1-1 0,0-2 0,0 0 0,0 0 0,-1-2 0,1 0 0,-1-1 0,0-1 0,22-11 0,-25 9 0,1 0 0,-1-1 0,-1 0 0,1-1 0,-2-1 0,1 0 0,-2-1 0,1 0 0,-2 0 0,17-26 0,-22 30 0,0-1 0,0 1 0,-1-1 0,-1 0 0,1-1 0,-1 1 0,-1 0 0,0-1 0,0 0 0,-1 1 0,0-1 0,-1 0 0,0 0 0,-1 0 0,0 1 0,0-1 0,-1 0 0,0 1 0,-5-14 0,6 19 0,-1 1 0,0-1 0,0 1 0,0 0 0,0 0 0,0 0 0,-1 0 0,-4-5 0,6 8 0,0-1 0,1 1 0,-1-1 0,0 1 0,1-1 0,-1 1 0,0-1 0,1 1 0,-1 0 0,0-1 0,0 1 0,0 0 0,1 0 0,-1-1 0,0 1 0,0 0 0,0 0 0,0 0 0,0 0 0,1 0 0,-1 0 0,0 0 0,0 1 0,0-1 0,1 0 0,-1 0 0,0 1 0,0-1 0,0 0 0,1 1 0,-1-1 0,0 1 0,1-1 0,-1 1 0,0-1 0,1 1 0,-1-1 0,1 1 0,-1 0 0,0-1 0,1 1 0,0 0 0,-1 0 0,0 0 0,-2 5 0,1 1 0,-1-1 0,1 0 0,0 1 0,0-1 0,1 1 0,0 0 0,0-1 0,1 1 0,0 9 0,0-1 0,1 0 0,1 0 0,6 24 0,-5-29 0,0-1 0,0 1 0,1-1 0,0 0 0,1 0 0,0-1 0,0 1 0,0-1 0,1 0 0,1-1 0,13 14 0,-15-17 0,0-1 0,0 1 0,0-1 0,0 0 0,1-1 0,-1 1 0,1-1 0,-1 0 0,1-1 0,0 1 0,0-1 0,0 0 0,-1-1 0,1 1 0,0-1 0,0 0 0,0-1 0,0 1 0,0-1 0,0 0 0,6-3 0,0 0 0,-1-1 0,1 0 0,-1-1 0,0 0 0,-1-1 0,1 0 0,-1-1 0,-1 0 0,1 0 0,-1-1 0,-1-1 0,0 1 0,10-16 0,-7 9 0,-2 0 0,0 0 0,0 0 0,-2-1 0,0-1 0,-1 1 0,-1-1 0,5-27 0,-9 24 0,-1 21 0,0 0 0,0 0 0,-1 0 0,1 0 0,0 0 0,0 0 0,0 0 0,0 0 0,0 0 0,0 1 0,0-1 0,0 0 0,0 0 0,0 0 0,0 0 0,0 0 0,0-1 0,0 1 0,0 0 0,0 0 0,-1 0 0,1 0 0,0 0 0,0 0 0,0 0 0,0 0 0,0 0 0,0 0 0,0 0 0,0 0 0,0 0 0,0 0 0,0 0 0,0 0 0,0 0 0,0 0 0,0 0 0,0 0 0,0 0 0,0 0 0,0 0 0,0 0 0,0 0 0,0-1 0,0 1 0,0 0 0,-4 11 0,-1 17 0,5 6 0,1 0 0,2 0 0,1 0 0,1 0 0,13 41 0,66 161 0,-9-70 0,19 50 0,-89-203 0,0 2 0,-1-1 0,-1 0 0,-1 1 0,0-1 0,0 1 0,-2 19 0,0-30 0,0 0 0,-1 0 0,1 0 0,-1 0 0,0 0 0,0-1 0,0 1 0,-1 0 0,1-1 0,-1 1 0,0-1 0,0 1 0,0-1 0,0 0 0,-1 0 0,1 0 0,-1 0 0,0-1 0,0 1 0,0-1 0,0 1 0,0-1 0,0 0 0,-1 0 0,1 0 0,-1-1 0,1 1 0,-1-1 0,0 0 0,0 0 0,0 0 0,-5 0 0,-3 0 0,0-1 0,0-1 0,0 0 0,1 0 0,-1-1 0,0 0 0,1-1 0,-1-1 0,1 0 0,0 0 0,0-1 0,1 0 0,-16-11 0,10 6 0,0-2 0,1 0 0,0 0 0,1-2 0,1 0 0,0 0 0,-18-27 0,22 27 0,1 0 0,0-1 0,1 0 0,1 0 0,0-1 0,1 0 0,1 0 0,0 0 0,1-1 0,1 1 0,0-1 0,2 1 0,0-1 0,0 1 0,2-1 0,0 1 0,1-1 0,0 1 0,2 0 0,0 0 0,0 0 0,2 1 0,0 0 0,0 0 0,2 1 0,0 0 0,0 0 0,1 1 0,1 0 0,0 1 0,18-15 0,-12 13 0,1 1 0,0 1 0,1 0 0,0 2 0,0 0 0,1 1 0,1 1 0,0 1 0,38-8 0,-45 12 0,1 1 0,-1 1 0,1 0 0,-1 0 0,1 2 0,0 0 0,-1 0 0,1 1 0,-1 1 0,0 1 0,0 0 0,0 0 0,-1 2 0,1 0 0,19 12 0,-28-15 0,1 1 0,-1 0 0,0 0 0,-1 1 0,1-1 0,-1 1 0,0 0 0,0 0 0,0 1 0,-1-1 0,0 1 0,5 11 0,-7-14 0,0 1 0,0-1 0,0 1 0,-1-1 0,0 1 0,1 0 0,-1-1 0,0 1 0,-1-1 0,1 1 0,-1-1 0,0 1 0,0-1 0,0 1 0,0-1 0,0 0 0,-1 1 0,1-1 0,-1 0 0,0 0 0,0 0 0,0 0 0,-1 0 0,-3 3 0,-4 2-195,0 1 0,0-2 0,-1 0 0,0 0 0,-1-1 0,-21 9 0,-23 6-6631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4.580"/>
    </inkml:context>
    <inkml:brush xml:id="br0">
      <inkml:brushProperty name="width" value="0.05" units="cm"/>
      <inkml:brushProperty name="height" value="0.05" units="cm"/>
    </inkml:brush>
  </inkml:definitions>
  <inkml:trace contextRef="#ctx0" brushRef="#br0">701 172 24575,'0'-6'0,"-1"1"0,0-1 0,0 1 0,0-1 0,-1 1 0,0-1 0,0 1 0,-1 0 0,1 0 0,-1 0 0,0 0 0,0 1 0,-1-1 0,1 1 0,-8-7 0,2 3 0,0 0 0,0 1 0,-1 0 0,0 0 0,0 1 0,-17-8 0,13 9 0,-2 0 0,1 0 0,0 2 0,-1-1 0,0 2 0,0 0 0,1 1 0,-1 1 0,0 0 0,0 2 0,0-1 0,0 2 0,1 0 0,-1 1 0,1 0 0,0 1 0,0 1 0,-19 11 0,16-7 0,0 0 0,1 2 0,0 0 0,1 1 0,1 0 0,0 1 0,0 1 0,2 1 0,0 0 0,0 0 0,2 1 0,0 1 0,-15 34 0,17-27 0,0 1 0,2 1 0,1-1 0,1 1 0,1 0 0,2 0 0,0 1 0,2-1 0,1 0 0,1 1 0,2-1 0,0 0 0,2-1 0,1 1 0,1-1 0,1 0 0,2-1 0,0 0 0,1-1 0,2 0 0,1-1 0,0-1 0,2 0 0,0-1 0,1-1 0,1 0 0,2-2 0,-1 0 0,2-1 0,0-1 0,48 25 0,-43-29 0,1-2 0,0 0 0,0-2 0,1-1 0,0-1 0,0-1 0,49 0 0,-43-5 0,0-1 0,0-2 0,0-2 0,0-1 0,-1-1 0,43-17 0,-46 13 0,-1-2 0,-1 0 0,-1-3 0,0 0 0,-1-2 0,48-40 0,-56 41 0,-1-1 0,0-2 0,-2 1 0,0-2 0,-2 0 0,0-1 0,-1 0 0,-1-1 0,9-27 0,-12 25 0,-1-1 0,-2-1 0,0 0 0,-2 0 0,-1 0 0,-1 0 0,-1 0 0,-2 0 0,0-1 0,-9-41 0,6 51 0,-1 0 0,0 1 0,-2-1 0,0 1 0,-1 1 0,0-1 0,-13-17 0,13 23 0,-1-1 0,-1 2 0,0-1 0,0 1 0,0 1 0,-2 0 0,1 0 0,-1 1 0,-25-12 0,26 15 29,1 1-1,-1 0 1,0 1-1,0 0 0,0 1 1,-1 0-1,1 0 1,0 2-1,-1-1 1,1 1-1,-21 4 1,15-1-243,1 1 1,1 0 0,-1 1-1,1 1 1,0 1 0,0 0-1,-21 14 1,-24 20-6613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5.111"/>
    </inkml:context>
    <inkml:brush xml:id="br0">
      <inkml:brushProperty name="width" value="0.05" units="cm"/>
      <inkml:brushProperty name="height" value="0.05" units="cm"/>
    </inkml:brush>
  </inkml:definitions>
  <inkml:trace contextRef="#ctx0" brushRef="#br0">382 112 24575,'-2'0'0,"0"0"0,0 1 0,0-1 0,0 1 0,0 0 0,0 0 0,0-1 0,0 1 0,0 0 0,0 1 0,0-1 0,1 0 0,-1 0 0,0 1 0,1-1 0,-1 1 0,1 0 0,0-1 0,-1 1 0,1 0 0,0 0 0,0-1 0,0 1 0,-1 3 0,-1 4 0,-1 0 0,1 0 0,1 0 0,-2 11 0,-9 54 0,-3-1 0,-4 0 0,-52 126 0,-95 122 0,162-313 0,0 0 0,0 1 0,0-1 0,1 1 0,1 0 0,-4 13 0,6-20 0,1 0 0,0 0 0,-1 0 0,1-1 0,0 1 0,0 0 0,0 0 0,1-1 0,-1 1 0,0 0 0,1 0 0,-1-1 0,1 1 0,-1 0 0,1-1 0,0 1 0,0 0 0,0-1 0,0 1 0,0-1 0,0 1 0,0-1 0,0 0 0,1 0 0,-1 1 0,1-1 0,-1 0 0,0 0 0,1 0 0,0 0 0,-1-1 0,1 1 0,0 0 0,-1-1 0,3 1 0,25 7 0,0-2 0,-1-1 0,44 1 0,-10 0 0,264 42 0,157 15 0,-449-61 0,1-1 0,0-1 0,0-3 0,-1 0 0,35-9 0,-55 8 0,-1 0 0,0-1 0,0 0 0,-1-1 0,1 0 0,17-12 0,-23 12 0,1-1 0,0 1 0,-1-1 0,0 0 0,-1-1 0,0 0 0,0 0 0,-1 0 0,0-1 0,5-9 0,-2-3 0,0 0 0,-2-1 0,-1 1 0,0-1 0,3-42 0,-7-114 0,-5 125 0,-2 0 0,-3 1 0,-1 0 0,-3 1 0,-3 0 0,-1 1 0,-3 1 0,-1 1 0,-3 1 0,-39-59 0,50 87-682,-28-32-1,20 30-6143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7.792"/>
    </inkml:context>
    <inkml:brush xml:id="br0">
      <inkml:brushProperty name="width" value="0.05" units="cm"/>
      <inkml:brushProperty name="height" value="0.05" units="cm"/>
    </inkml:brush>
  </inkml:definitions>
  <inkml:trace contextRef="#ctx0" brushRef="#br0">231 224 24575,'1'-3'0,"0"0"0,1 1 0,-1-1 0,1 1 0,0-1 0,0 1 0,0-1 0,0 1 0,0 0 0,0 0 0,1 0 0,3-2 0,2-3 0,-5 5 0,58-62 0,-55 57 0,0 0 0,-1-1 0,0 1 0,-1-1 0,1 0 0,-1 0 0,4-16 0,-7 23 0,-1 0 0,1 0 0,-1-1 0,0 1 0,0 0 0,0 0 0,0-1 0,1 1 0,-2 0 0,1-1 0,0 1 0,0 0 0,0-1 0,-1 1 0,1 0 0,0 0 0,-1-1 0,1 1 0,-1 0 0,0 0 0,1 0 0,-1 0 0,-1-2 0,0 2 0,1 0 0,-1 0 0,0 0 0,1 0 0,-1 0 0,0 0 0,0 1 0,0-1 0,1 1 0,-1-1 0,0 1 0,0 0 0,0 0 0,-2 0 0,-5 0 0,0 0 0,1 1 0,-1 1 0,0-1 0,-15 7 0,2 0 0,1 2 0,1 0 0,0 2 0,0 0 0,-31 25 0,38-26 0,1 1 0,0 0 0,0 0 0,2 1 0,-1 1 0,1-1 0,1 2 0,-11 23 0,19-35 0,-1-1 0,1 1 0,0 1 0,0-1 0,1 0 0,-1 0 0,0 0 0,1 0 0,0 0 0,0 1 0,0-1 0,0 0 0,0 0 0,1 0 0,-1 1 0,1-1 0,0 0 0,2 5 0,-1-5 0,0 0 0,1 1 0,-1-1 0,1 0 0,-1 0 0,1-1 0,0 1 0,0 0 0,1-1 0,-1 0 0,0 0 0,1 0 0,3 2 0,5 1 0,1-1 0,-1 0 0,1-1 0,0-1 0,-1 0 0,1 0 0,0-1 0,16-1 0,-5-2 0,0 0 0,0-2 0,-1-1 0,0-1 0,0 0 0,0-2 0,38-19 0,-50 21 0,0 0 0,0 0 0,0-1 0,-1-1 0,0 0 0,-1 0 0,1-1 0,-2 0 0,1-1 0,-1 1 0,-1-2 0,0 1 0,0-1 0,-1 0 0,0-1 0,4-15 0,-2-6 0,-7 31 0,-1 0 0,0-1 0,0 1 0,0 0 0,0 0 0,0 0 0,0 0 0,-1 0 0,1 0 0,-1 0 0,1 0 0,-1 0 0,0 0 0,-1-2 0,2 4 0,0 0 0,0-1 0,-1 1 0,1 0 0,0 0 0,-1 0 0,1-1 0,0 1 0,0 0 0,-1 0 0,1 0 0,0 0 0,-1 0 0,1-1 0,-1 1 0,1 0 0,0 0 0,-1 0 0,1 0 0,0 0 0,-1 0 0,1 0 0,0 0 0,-1 0 0,1 1 0,0-1 0,-1 0 0,1 0 0,0 0 0,-1 0 0,1 0 0,0 1 0,-1-1 0,1 0 0,0 0 0,-1 0 0,1 1 0,0-1 0,0 0 0,-1 0 0,1 1 0,0-1 0,0 0 0,0 1 0,0-1 0,-1 0 0,1 1 0,0-1 0,0 0 0,0 1 0,0-1 0,0 1 0,-9 20 0,5-1 0,0 0 0,2 0 0,0 0 0,2 0 0,0 1 0,1-1 0,1 0 0,1 0 0,0 0 0,2 0 0,0-1 0,1 0 0,2 0 0,11 25 0,-16-40-91,-1 1 0,1 0 0,0-1 0,0 0 0,1 0 0,-1 0 0,1 0 0,0 0 0,0-1 0,0 0 0,0 0 0,0 0 0,1 0 0,9 4 0,7-1-6735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5.621"/>
    </inkml:context>
    <inkml:brush xml:id="br0">
      <inkml:brushProperty name="width" value="0.05" units="cm"/>
      <inkml:brushProperty name="height" value="0.05" units="cm"/>
    </inkml:brush>
  </inkml:definitions>
  <inkml:trace contextRef="#ctx0" brushRef="#br0">787 336 24575,'3'-4'0,"1"-1"0,-1 1 0,0-1 0,0 0 0,-1 0 0,1 0 0,-1-1 0,0 1 0,-1-1 0,1 1 0,1-12 0,-2 6 0,0 0 0,0 0 0,-1 0 0,-1 0 0,-2-14 0,2 17 0,-1 0 0,-1-1 0,1 1 0,-1 0 0,-1 1 0,1-1 0,-1 1 0,-1-1 0,1 1 0,-1 0 0,0 1 0,-8-9 0,5 8 0,-1 0 0,1 0 0,-1 1 0,0 0 0,-1 1 0,0 0 0,0 0 0,-17-5 0,7 4 0,-1 2 0,0 0 0,0 1 0,0 1 0,0 1 0,0 1 0,0 1 0,0 1 0,-31 6 0,30-3 0,1 1 0,0 1 0,0 1 0,0 0 0,1 2 0,1 0 0,0 1 0,0 1 0,1 1 0,1 1 0,-25 23 0,25-19 0,2 1 0,-1 1 0,2 0 0,1 1 0,0 0 0,2 1 0,0 0 0,2 1 0,0 0 0,-6 29 0,9-24 0,0 1 0,3 0 0,0 0 0,1 0 0,2 1 0,2-1 0,0 0 0,2 0 0,1 0 0,1 0 0,1-1 0,2 0 0,18 41 0,-16-48 0,0 1 0,1-1 0,1-1 0,1 0 0,1-1 0,1-1 0,0 0 0,1-1 0,1-1 0,1-1 0,0 0 0,1-1 0,0-2 0,1 0 0,1-1 0,40 15 0,-34-18 0,0-1 0,1-1 0,0-1 0,-1-2 0,1-1 0,0-1 0,0-2 0,0-1 0,0-1 0,0-1 0,0-2 0,-1-1 0,0-1 0,-1-1 0,0-1 0,0-2 0,-1-1 0,25-16 0,-28 14 0,0 0 0,-1-2 0,-1-1 0,0 0 0,-2-1 0,0-2 0,-1 0 0,-1 0 0,-1-2 0,-1 0 0,-1-1 0,-2 0 0,0-1 0,-1-1 0,-1 0 0,-2 0 0,-1 0 0,-1-1 0,3-29 0,-7 31 0,-2 0 0,-1 1 0,0-1 0,-2 1 0,-1-1 0,-1 1 0,-1 0 0,-1 1 0,-1-1 0,-1 1 0,-1 1 0,-19-31 0,20 39 0,0 1 0,-1 0 0,0 0 0,-1 1 0,-1 1 0,0 0 0,0 0 0,-24-14 0,26 19 0,-1 0 0,0 1 0,-1 0 0,1 1 0,-1 0 0,0 1 0,0 0 0,0 1 0,0 0 0,0 1 0,0 1 0,-18 1 0,15 0-170,0 2-1,0 0 0,1 1 1,-1 0-1,1 1 0,0 0 1,-21 13-1,-20 15-6655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6.106"/>
    </inkml:context>
    <inkml:brush xml:id="br0">
      <inkml:brushProperty name="width" value="0.05" units="cm"/>
      <inkml:brushProperty name="height" value="0.05" units="cm"/>
    </inkml:brush>
  </inkml:definitions>
  <inkml:trace contextRef="#ctx0" brushRef="#br0">489 1 24575,'-2'23'0,"-2"1"0,0-1 0,-1 0 0,-1 0 0,-12 28 0,14-38 0,-30 76 0,-50 95 0,-59 79 0,10-19 0,123-224 0,4-10 0,0 1 0,1 0 0,0 0 0,0 0 0,2 0 0,-1 1 0,1 0 0,-1 14 0,4-25 0,0 1 0,0 0 0,1-1 0,-1 1 0,0-1 0,1 1 0,0-1 0,-1 1 0,1-1 0,0 1 0,0-1 0,-1 0 0,1 1 0,0-1 0,0 0 0,1 0 0,-1 0 0,0 1 0,0-1 0,0 0 0,1-1 0,-1 1 0,1 0 0,-1 0 0,1-1 0,-1 1 0,1 0 0,-1-1 0,1 0 0,-1 1 0,1-1 0,2 0 0,8 2 0,0-1 0,0 0 0,17-2 0,-16 1 0,120-2 0,146 18 0,26 37 0,-46-6 0,-234-43 0,0-1 0,0-1 0,1-1 0,25-3 0,-44 2 0,-1-1 0,1 0 0,-1-1 0,0 1 0,0-1 0,0 0 0,0-1 0,0 1 0,0-1 0,0-1 0,-1 1 0,0-1 0,1 0 0,-1 0 0,-1 0 0,1-1 0,-1 1 0,0-1 0,0 0 0,0-1 0,4-6 0,-2-3 0,0 1 0,-1-1 0,-1 0 0,0 0 0,-1-1 0,0 1 0,-1-1 0,-1-18 0,-1-8 0,-11-77 0,-2 51 0,-2 1 0,-4 0 0,-2 2 0,-4 0 0,-2 1 0,-3 2 0,-2 1 0,-66-92 0,93 147 0,-9-14 0,-26-29 0,37 45 0,-1 1 0,0-1 0,1 1 0,-2-1 0,1 1 0,0 0 0,0 1 0,-1-1 0,0 1 0,1 0 0,-1 0 0,0 0 0,-9-1 0,12 3-76,-1 0 1,1 0-1,0 0 0,0 0 0,0 1 0,-1-1 0,1 1 0,0-1 1,0 1-1,0 0 0,0 0 0,0 0 0,0 0 0,0 0 1,0 0-1,1 0 0,-3 3 0,-9 10-6750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6.777"/>
    </inkml:context>
    <inkml:brush xml:id="br0">
      <inkml:brushProperty name="width" value="0.05" units="cm"/>
      <inkml:brushProperty name="height" value="0.05" units="cm"/>
    </inkml:brush>
  </inkml:definitions>
  <inkml:trace contextRef="#ctx0" brushRef="#br0">715 320 24575,'9'-24'0,"-1"1"0,-2-1 0,0-1 0,-2 1 0,0-1 0,0-49 0,-5 69 0,1 1 0,-1 0 0,0 0 0,0-1 0,-1 1 0,1 0 0,-1 0 0,0 0 0,0 0 0,0 1 0,0-1 0,-1 1 0,1-1 0,-1 1 0,0 0 0,0 0 0,0 0 0,-1 0 0,1 0 0,-1 1 0,1 0 0,-7-4 0,3 3 0,0 1 0,0-1 0,0 1 0,0 0 0,0 1 0,-1-1 0,1 2 0,-1-1 0,1 1 0,0 0 0,-1 0 0,-10 3 0,-3 2 0,1 1 0,-1 0 0,2 2 0,-1 0 0,1 2 0,0 0 0,-30 22 0,16-7 0,2 1 0,0 2 0,-29 34 0,31-28 0,2 1 0,1 1 0,2 1 0,1 1 0,2 1 0,2 1 0,1 1 0,3 0 0,-21 85 0,32-101 0,0 1 0,2 0 0,0 0 0,2 0 0,1 0 0,1 0 0,11 48 0,-8-54 0,2 0 0,0-1 0,1 0 0,1 0 0,0 0 0,2-1 0,0-1 0,1 0 0,1-1 0,26 28 0,-19-26 0,1-1 0,0-1 0,1-1 0,0 0 0,1-2 0,1 0 0,0-2 0,1-1 0,0-1 0,36 9 0,-30-12 0,1 0 0,0-2 0,0-2 0,0-1 0,0-1 0,0-1 0,0-2 0,42-10 0,-46 7 0,-1-2 0,-1-1 0,0 0 0,0-2 0,-1-1 0,0-2 0,-1 0 0,0-1 0,34-30 0,-41 29 0,-1 0 0,-1-1 0,-1 0 0,0-1 0,-1-1 0,-1 0 0,-1 0 0,0-1 0,-2-1 0,0 0 0,-1 0 0,8-39 0,-11 30 0,-1 0 0,-1 0 0,-2-1 0,-1 1 0,-1-1 0,-2 1 0,-10-46 0,8 53 0,0 1 0,-2 0 0,-1 0 0,-1 1 0,0 0 0,-2 1 0,0 0 0,-2 0 0,0 1 0,-24-26 0,28 36 0,0 1 0,0 0 0,-1 1 0,0 0 0,0 0 0,-1 1 0,0 1 0,0-1 0,0 2 0,-1 0 0,0 0 0,1 1 0,-1 0 0,0 1 0,-1 1 0,1 0 0,0 0 0,0 1 0,0 1 0,-1 0 0,1 1 0,0 0 0,0 1 0,1 0 0,-1 1 0,0 0 0,-20 11 0,14-5-682,-26 19-1,-9 12-6143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7.275"/>
    </inkml:context>
    <inkml:brush xml:id="br0">
      <inkml:brushProperty name="width" value="0.05" units="cm"/>
      <inkml:brushProperty name="height" value="0.05" units="cm"/>
    </inkml:brush>
  </inkml:definitions>
  <inkml:trace contextRef="#ctx0" brushRef="#br0">739 1 24575,'0'7'0,"-1"-1"0,0 1 0,0-1 0,0 1 0,-1-1 0,0 0 0,-1 1 0,1-1 0,-1 0 0,0 0 0,-1-1 0,1 1 0,-7 7 0,-7 6 0,0-1 0,-26 21 0,17-16 0,-91 81 0,-118 114 0,193-174 0,2 2 0,1 1 0,-38 64 0,70-99 0,0 0 0,1 1 0,0 0 0,1 0 0,0 1 0,1-1 0,-3 21 0,6-28 0,0 0 0,1 0 0,0 1 0,0-1 0,1 0 0,-1 0 0,1 0 0,1 1 0,-1-1 0,1 0 0,0-1 0,0 1 0,1 0 0,0-1 0,0 1 0,0-1 0,1 0 0,-1 0 0,7 6 0,2 0 0,1 0 0,0 0 0,0-2 0,1 1 0,1-2 0,30 14 0,100 28 0,-140-48 0,87 24 0,1-4 0,106 12 0,-135-27 0,0-3 0,0-3 0,0-3 0,73-11 0,-114 9 0,1-1 0,0-1 0,-1 0 0,0-2 0,-1-1 0,0-1 0,38-22 0,-47 23 0,0-1 0,0-1 0,-1 1 0,0-2 0,-1 0 0,0 0 0,-1-1 0,0 0 0,-1-1 0,-1 0 0,0 0 0,8-21 0,-7 9 0,-1 1 0,-2-2 0,0 1 0,-2 0 0,-1-1 0,-1 0 0,-1 0 0,-1 0 0,-8-49 0,3 44 0,-2 0 0,-1 1 0,-1 0 0,-2 1 0,-1 0 0,-2 0 0,-31-51 0,16 39 0,0 0 0,-41-41 0,69 81-136,-2 0-1,1 0 1,0-1-1,0 2 1,-1-1-1,1 0 1,-1 1-1,1-1 0,-4-1 1,-3 2-6690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7.895"/>
    </inkml:context>
    <inkml:brush xml:id="br0">
      <inkml:brushProperty name="width" value="0.05" units="cm"/>
      <inkml:brushProperty name="height" value="0.05" units="cm"/>
    </inkml:brush>
  </inkml:definitions>
  <inkml:trace contextRef="#ctx0" brushRef="#br0">244 433 24575,'55'-81'0,"33"-49"0,-75 107 0,-1 0 0,-2 0 0,0-1 0,7-25 0,-16 45 0,0 0 0,0 0 0,0 0 0,-1 0 0,0-1 0,0 1 0,0 0 0,0 0 0,-1 0 0,-1-8 0,2 11 0,-1-1 0,0 1 0,1-1 0,-1 1 0,0-1 0,0 1 0,0 0 0,0-1 0,0 1 0,0 0 0,0 0 0,0 0 0,-1 0 0,1 0 0,0 0 0,-1 0 0,1 0 0,0 1 0,-1-1 0,1 0 0,-1 1 0,1-1 0,-1 1 0,0 0 0,1-1 0,-1 1 0,1 0 0,-1 0 0,0 0 0,-1 0 0,-4 1 0,0 0 0,0 1 0,0 0 0,0 0 0,1 0 0,-1 1 0,1 0 0,0 0 0,0 1 0,0 0 0,0 0 0,-6 5 0,-11 11 0,-29 33 0,47-49 0,-22 26 0,2 0 0,1 2 0,1 1 0,2 0 0,1 2 0,2 0 0,1 1 0,2 1 0,1 1 0,-9 43 0,19-59 0,0 0 0,2 1 0,0-1 0,1 0 0,2 1 0,0-1 0,1 1 0,8 30 0,-5-35 0,0-1 0,2-1 0,0 1 0,0-1 0,2 0 0,0-1 0,1 0 0,0 0 0,1-1 0,1-1 0,21 21 0,-11-16-16,1-1 0,1-1 0,0-1 0,2-1 0,-1-1 0,1-1 0,1-2 0,0 0 0,1-2 0,-1-1 0,35 4 0,-7-4-55,0-2 0,1-3-1,-1-3 1,104-13 0,-112 7 51,0-3 0,-1-1 0,-1-3 0,0-1 0,66-33 1,-86 34 22,-1 0 0,0-2 0,-1 0 0,28-27 1,-37 29-5,-1 0 0,0-1 0,-1-1 0,0 0 0,-2 0 0,18-36 0,-22 38 2,0-1-1,-1 0 1,-1 0 0,0 0-1,-1-1 1,-1 0-1,-1 1 1,0-1-1,-1 0 1,-3-30 0,0 27-3,-2-1 0,0 1 0,-1 0 0,-1 0 0,0 1 0,-2 0 0,-20-33 0,11 25 12,-2 1 1,0 0 0,-2 2 0,0 0 0,-2 2 0,0 0-1,-2 2 1,0 0 0,-1 2 0,-49-23 0,53 30 120,-1 1-1,-1 0 1,1 2 0,-34-5-1,44 10-277,1 0 0,-1 1 0,0 1 0,1 1 0,-1 0 0,0 0 0,1 1 0,-1 1 0,-19 7 0,-13 10-6679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8.403"/>
    </inkml:context>
    <inkml:brush xml:id="br0">
      <inkml:brushProperty name="width" value="0.05" units="cm"/>
      <inkml:brushProperty name="height" value="0.05" units="cm"/>
    </inkml:brush>
  </inkml:definitions>
  <inkml:trace contextRef="#ctx0" brushRef="#br0">687 1 24575,'-1'7'0,"-1"1"0,0-1 0,-1 0 0,1 0 0,-1-1 0,-1 1 0,1 0 0,-5 5 0,3-4 0,-24 36 0,-2-2 0,-1-1 0,-45 43 0,38-42 0,-30 33 0,-141 167 0,185-209 0,2 1 0,1 1 0,2 1 0,1 1 0,-23 67 0,38-94 0,1 1 0,1 0 0,-1 0 0,2 1 0,0-1 0,0 0 0,1 1 0,0-1 0,2 14 0,0-17 0,0 0 0,0-1 0,1 1 0,0-1 0,0 0 0,1 0 0,0 0 0,0 0 0,1-1 0,-1 1 0,2-1 0,-1 0 0,0-1 0,7 6 0,13 8 0,1 0 0,1-2 0,0-1 0,1-1 0,45 17 0,156 39 0,-170-56 0,1-2 0,1-3 0,0-3 0,0-2 0,71-4 0,-115-2 0,-1-1 0,1 0 0,-1-1 0,1-1 0,-1-1 0,-1 0 0,1-1 0,-1 0 0,1-1 0,-2-1 0,1-1 0,-1 0 0,-1-1 0,0 0 0,0-1 0,-1 0 0,0-1 0,-1-1 0,0 0 0,-1 0 0,-1-1 0,0 0 0,10-23 0,-3-1 0,-2-1 0,-1-1 0,-2 1 0,9-73 0,-14 61 0,-3 0 0,-2 0 0,-7-75 0,2 96 0,-1-1 0,-1 1 0,-2 1 0,-1 0 0,-16-37 0,17 48 0,-1 1 0,-1 1 0,0-1 0,-1 2 0,-1-1 0,0 1 0,-2 1 0,1 1 0,-23-18 0,20 19-195,-1 0 0,0 1 0,-1 2 0,0-1 0,0 2 0,-26-8 0,19 10-6631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8.984"/>
    </inkml:context>
    <inkml:brush xml:id="br0">
      <inkml:brushProperty name="width" value="0.05" units="cm"/>
      <inkml:brushProperty name="height" value="0.05" units="cm"/>
    </inkml:brush>
  </inkml:definitions>
  <inkml:trace contextRef="#ctx0" brushRef="#br0">597 291 24575,'9'-11'0,"1"-1"0,-2 0 0,0-1 0,0 1 0,-1-1 0,0-1 0,-2 0 0,1 1 0,-2-2 0,0 1 0,0 0 0,-1-1 0,1-21 0,-4 33 0,0 0 0,0 0 0,0-1 0,0 1 0,0 0 0,-1 0 0,1 0 0,-1 0 0,0 0 0,0 0 0,0 0 0,0 1 0,-1-1 0,1 0 0,-1 0 0,1 1 0,-1-1 0,0 1 0,0 0 0,0-1 0,-1 1 0,1 0 0,0 0 0,-1 0 0,1 1 0,-1-1 0,0 1 0,0-1 0,1 1 0,-1 0 0,0 0 0,0 0 0,-4-1 0,-2 1 0,-1 0 0,1 1 0,0 0 0,0 0 0,-1 1 0,1 0 0,0 0 0,0 1 0,0 1 0,-9 2 0,-9 6 0,1 1 0,0 1 0,1 1 0,1 1 0,0 2 0,-34 30 0,24-16 0,1 2 0,2 2 0,-37 51 0,50-60 0,1 2 0,1 0 0,1 1 0,1 0 0,2 1 0,1 1 0,1 0 0,-8 51 0,14-58 0,2-1 0,1 1 0,1-1 0,1 1 0,0-1 0,2 1 0,1-1 0,1 0 0,1 0 0,1 0 0,1-1 0,16 33 0,-10-31-14,0 0 0,1-2 0,1 0 0,1 0 0,1-2 0,1 0 0,23 18 0,-12-15-36,0-1 1,2-1 0,1-1-1,54 23 1,-26-19-11,1-3 0,1-2 0,1-4 0,0-2 0,108 8 0,-102-17 60,1-3 0,-1-3 0,99-16 0,-128 12 0,-1-3 0,-1-1 0,0-2 0,0-2 0,-1-2 0,-1-1 0,45-27 0,-61 30 0,-1-1-1,0-1 1,-1-1-1,-1 0 1,-1-1-1,0-1 1,-2-1-1,0 0 1,-1-1 0,-1 0-1,20-46 1,-25 48-6,-2-1 1,0 0-1,-1 0 1,0-1 0,-2 1-1,-1-1 1,-1 0-1,0 0 1,-1 1 0,-2-1-1,0 0 1,-1 0-1,-1 1 1,-11-35 0,6 34 5,0 1 0,-1-1 0,-1 2 0,0-1 0,-2 2 0,0 0 0,-2 0 0,1 1 0,-2 1 0,0 0 0,-1 2 0,-1-1 0,0 2 0,-32-17 0,29 18 0,-1 2 0,0 0 0,-1 1 0,0 2 0,-1 0 0,0 1 0,1 2 0,-2 0 0,1 2 0,0 1 0,0 0 0,-1 2 0,-31 5 0,29-1-616,-33 11 1,-11 10-5540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2:59.450"/>
    </inkml:context>
    <inkml:brush xml:id="br0">
      <inkml:brushProperty name="width" value="0.05" units="cm"/>
      <inkml:brushProperty name="height" value="0.05" units="cm"/>
    </inkml:brush>
  </inkml:definitions>
  <inkml:trace contextRef="#ctx0" brushRef="#br0">740 1 24575,'0'6'0,"-1"0"0,0 0 0,-1 0 0,0 0 0,1 0 0,-2 0 0,-2 6 0,-8 21 0,-4 40 0,7-30 0,-1-1 0,-18 43 0,4-31 0,-2-2 0,-3-1 0,-50 67 0,-125 130 0,-13 18 0,218-265 0,-11 13 0,2 0 0,-1 1 0,-11 26 0,20-38 0,-1 1 0,1-1 0,0 1 0,0 0 0,0-1 0,0 1 0,1 0 0,-1-1 0,1 1 0,0 0 0,0-1 0,1 1 0,-1 0 0,1 0 0,0-1 0,-1 1 0,2-1 0,-1 1 0,0-1 0,1 1 0,0-1 0,-1 0 0,4 4 0,0-1 0,0-1 0,0-1 0,0 1 0,1-1 0,0 0 0,0 0 0,0 0 0,9 3 0,57 20 0,-55-22 0,299 91 0,-138-44 0,158 37 0,-289-80 0,1-3 0,-1-1 0,1-2 0,0-2 0,59-8 0,-88 5 0,0-2 0,1 0 0,-1-1 0,-1-1 0,1-1 0,20-11 0,-27 12 0,-1-1 0,0 0 0,0-1 0,-1-1 0,0 1 0,0-1 0,-1-1 0,0 0 0,-1 0 0,9-14 0,-6 4 0,0-1 0,-2-1 0,0 1 0,-1-2 0,-1 1 0,4-26 0,13-142 0,-19-77 0,-8 217 0,-2 1 0,-3-1 0,-17-62 0,21 97 0,-1-1 0,-1 2 0,0-1 0,-1 1 0,-1 0 0,-16-23 0,19 31 0,1 0 0,-1 1 0,-1 0 0,1 0 0,-1 0 0,1 1 0,-1 0 0,-1 0 0,1 1 0,0-1 0,-1 1 0,0 0 0,0 1 0,0 0 0,0 0 0,0 1 0,-7-2 0,4 3-195,-1 0 0,1 0 0,0 1 0,-1 0 0,1 1 0,-13 3 0,-12 7-6631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0.878"/>
    </inkml:context>
    <inkml:brush xml:id="br0">
      <inkml:brushProperty name="width" value="0.05" units="cm"/>
      <inkml:brushProperty name="height" value="0.05" units="cm"/>
    </inkml:brush>
  </inkml:definitions>
  <inkml:trace contextRef="#ctx0" brushRef="#br0">8111 100 24575,'3'-3'0,"0"-1"0,0 0 0,-1 0 0,1 0 0,-1 0 0,0 0 0,-1-1 0,1 1 0,-1 0 0,2-7 0,-2 5 0,0 1 0,1-1 0,0 1 0,0 0 0,5-8 0,-7 12 0,1 1 0,-1-1 0,1 0 0,0 1 0,-1-1 0,1 1 0,-1-1 0,1 1 0,0-1 0,0 1 0,-1-1 0,1 1 0,0 0 0,0-1 0,-1 1 0,1 0 0,0 0 0,0-1 0,0 1 0,0 0 0,-1 0 0,1 0 0,0 0 0,0 0 0,0 0 0,0 0 0,-1 1 0,1-1 0,0 0 0,0 0 0,0 1 0,-1-1 0,1 0 0,0 1 0,0-1 0,-1 1 0,1-1 0,0 1 0,0 0 0,4 3 0,0 0 0,0 1 0,-1-1 0,5 6 0,-8-8 0,25 28 0,-2 2 0,-1 1 0,-1 1 0,19 41 0,-35-61 0,0 0 0,-1 0 0,0 1 0,-1 0 0,-1 0 0,0 0 0,-1 0 0,-1 1 0,0-1 0,-1 0 0,-1 1 0,0-1 0,-7 29 0,0-17 0,-1-2 0,-2 0 0,0 0 0,-2-1 0,-17 27 0,-87 106 0,40-68-84,-3-4-1,-5-3 1,-2-4-1,-4-3 1,-3-5-1,-3-4 1,-207 105-1,13-42-890,-6-12 0,-347 88 0,-637 98-1519,1143-273 2031,-1238 248 125,182-39-543,290-59 571,-55 11 5870,945-188-5357,-65 17 1252,72-18-1358,0 1-1,0 0 1,0 0-1,0 0 1,1 1 0,0 0-1,0 0 1,-9 8-1,14-11-96,0 0 0,0 0 0,0 0 0,0 0 0,0 0 0,0 0 0,0 1 0,1-1 0,-1 0 0,0 1 0,1-1 0,-1 1 0,1-1 0,-1 0 0,1 1 0,0-1 0,-1 1 0,1-1 0,0 1 0,0-1 0,0 1 0,0-1 0,0 1 0,1-1 0,-1 1 0,0-1 0,1 1 0,-1-1 0,1 1 0,-1-1 0,1 1 0,0-1 0,0 0 0,0 0 0,-1 1 0,1-1 0,0 0 0,1 0 0,-1 0 0,0 0 0,0 0 0,0 0 0,3 1 0,1 2 0,1 0 0,1-1 0,-1 1 0,1-1 0,-1-1 0,1 1 0,0-1 0,7 1 0,-4-2-76,0 0 1,-1 0-1,1-1 0,0-1 0,0 0 0,-1 0 0,1-1 0,0 0 1,-1 0-1,0-1 0,1-1 0,-1 0 0,-1 0 0,1 0 1,0-1-1,-1 0 0,13-11 0,-3-1-6750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1.158"/>
    </inkml:context>
    <inkml:brush xml:id="br0">
      <inkml:brushProperty name="width" value="0.05" units="cm"/>
      <inkml:brushProperty name="height" value="0.05" units="cm"/>
    </inkml:brush>
  </inkml:definitions>
  <inkml:trace contextRef="#ctx0" brushRef="#br0">1 276 24575,'1'-3'0,"0"0"0,0 1 0,0-1 0,0 0 0,1 1 0,-1 0 0,1-1 0,-1 1 0,1 0 0,0 0 0,0 0 0,0 0 0,0 0 0,4-2 0,0-2 0,30-26 0,1 2 0,2 1 0,1 2 0,2 2 0,71-32 0,-102 51 0,-1 1 0,2 1 0,-1 0 0,1 1 0,-1 0 0,1 0 0,0 1 0,16 0 0,-27 2 0,0 0 0,0 0 0,0 0 0,0 0 0,0 0 0,-1 0 0,1 0 0,0 0 0,0 0 0,0 1 0,0-1 0,-1 0 0,1 1 0,0-1 0,0 0 0,-1 1 0,1-1 0,0 1 0,-1 0 0,1-1 0,0 1 0,-1-1 0,1 1 0,-1 0 0,1-1 0,-1 1 0,1 0 0,-1 0 0,1-1 0,-1 1 0,0 0 0,0 0 0,1 0 0,-1-1 0,0 1 0,0 0 0,0 0 0,0 0 0,0 0 0,0 0 0,0-1 0,0 1 0,0 0 0,0 0 0,-1 0 0,1 0 0,0 0 0,-1-1 0,1 1 0,-1 1 0,-2 6 0,-1-1 0,0 1 0,0-1 0,-6 8 0,7-10 0,-110 140 0,2-1 0,102-132 0,2 1 0,-1 0 0,2 0 0,-10 24 0,15-33 0,0-1 0,0 1 0,0 0 0,0 0 0,1-1 0,-1 1 0,1 0 0,0 0 0,0 0 0,1 0 0,-1 0 0,1 0 0,0-1 0,0 1 0,0 0 0,0-1 0,0 1 0,1 0 0,0-1 0,0 0 0,0 1 0,4 4 0,1-1 0,0-1 0,0 0 0,1-1 0,-1 0 0,1 0 0,0-1 0,1 1 0,-1-2 0,14 5 0,11 1 0,40 7 0,-13-8-455,0-1 0,69-2 0,-51-7-6371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8.173"/>
    </inkml:context>
    <inkml:brush xml:id="br0">
      <inkml:brushProperty name="width" value="0.05" units="cm"/>
      <inkml:brushProperty name="height" value="0.05" units="cm"/>
    </inkml:brush>
  </inkml:definitions>
  <inkml:trace contextRef="#ctx0" brushRef="#br0">0 156 24575,'3'-8'0,"0"1"0,-1-1 0,0 1 0,0-1 0,1-14 0,-1 5 0,1 112 0,4 172 0,-2-206 0,3 0 0,21 80 0,-16-108 0,-13-33 0,0 1 0,0-1 0,0 0 0,0 0 0,0 0 0,0 0 0,0 0 0,0 1 0,0-1 0,1 0 0,-1 0 0,0 0 0,0 0 0,0 0 0,0 0 0,0 1 0,0-1 0,1 0 0,-1 0 0,0 0 0,0 0 0,0 0 0,0 0 0,0 0 0,1 0 0,-1 0 0,0 0 0,0 0 0,0 0 0,0 0 0,0 0 0,1 0 0,-1 0 0,0 0 0,0 0 0,0 0 0,0 0 0,1 0 0,-1 0 0,0 0 0,0 0 0,0 0 0,0 0 0,0 0 0,1 0 0,-1-1 0,0 1 0,0 0 0,0 0 0,4-19 0,-1-63 0,-11-105 0,1-66 0,8 237 0,0 0 0,1 1 0,1-1 0,1 1 0,0 0 0,1 0 0,7-15 0,-11 27 0,1-1 0,0 0 0,0 0 0,0 1 0,1 0 0,-1-1 0,1 1 0,0 0 0,0 0 0,0 0 0,0 1 0,1-1 0,-1 1 0,1 0 0,-1 0 0,1 0 0,0 0 0,0 0 0,0 1 0,0 0 0,0 0 0,0 0 0,0 0 0,0 1 0,0-1 0,1 1 0,-1 0 0,0 1 0,0-1 0,8 2 0,-8-1 0,1 0 0,-1 0 0,1 1 0,-1 0 0,0-1 0,0 1 0,0 1 0,0-1 0,0 1 0,0-1 0,-1 1 0,1 0 0,-1 0 0,0 1 0,0-1 0,0 1 0,0-1 0,-1 1 0,1 0 0,-1 0 0,0 0 0,0 0 0,-1 1 0,1-1 0,1 8 0,-2-7 0,-1 0 0,1 1 0,-1-1 0,0 0 0,0 1 0,-1-1 0,0 0 0,0 1 0,0-1 0,0 0 0,-1 0 0,0 0 0,0 0 0,0 0 0,-1 0 0,1 0 0,-1-1 0,0 0 0,-1 1 0,1-1 0,-7 6 0,0-2-136,0-1-1,-1 0 1,0-1-1,0 0 1,0 0-1,-1-1 1,0-1-1,0 0 0,-13 3 1,0-1-6690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1.885"/>
    </inkml:context>
    <inkml:brush xml:id="br0">
      <inkml:brushProperty name="width" value="0.05" units="cm"/>
      <inkml:brushProperty name="height" value="0.05" units="cm"/>
    </inkml:brush>
  </inkml:definitions>
  <inkml:trace contextRef="#ctx0" brushRef="#br0">2542 36 24575,'4'0'0,"1"-1"0,0 0 0,-1-1 0,1 1 0,0-1 0,-1 0 0,1 0 0,3-3 0,24-8 0,-29 11 0,1 1 0,-1 0 0,1 1 0,0-1 0,0 0 0,-1 1 0,1 0 0,0 0 0,0 0 0,-1 0 0,1 1 0,0 0 0,-1-1 0,1 1 0,0 1 0,-1-1 0,1 0 0,-1 1 0,0 0 0,1 0 0,-1 0 0,0 0 0,0 0 0,0 1 0,-1-1 0,1 1 0,0 0 0,-1-1 0,0 1 0,0 1 0,0-1 0,0 0 0,0 0 0,0 1 0,-1-1 0,0 1 0,0-1 0,0 1 0,0 0 0,1 5 0,0 11 0,0-1 0,-1 1 0,0 0 0,-2 0 0,-4 28 0,-25 99 0,23-119 0,-150 519 0,121-449 0,-5-2 0,-4-2 0,-83 129 0,85-162-15,-3-2-1,-2-2 1,-64 59-1,36-47-57,-146 99-1,-107 32-100,-13-20 30,26-15 89,285-148 55,-298 177 0,286-164 0,1 2 0,1 1 0,2 2 0,2 2 0,-40 51 0,61-68 33,2 1-1,1 0 0,0 1 1,2 0-1,1 1 0,0 0 1,2 1-1,-8 34 0,13-45-16,1-1 1,0 1-1,2 0 0,-1 0 0,1 0 0,1 0 0,0 0 1,1 0-1,0 0 0,1-1 0,1 1 0,0-1 0,1 0 1,0 0-1,0 0 0,1-1 0,14 20 0,-9-18-16,1 0 0,0-1 0,0-1 0,1 0 0,1 0 0,0-1 0,0-1 0,26 12 0,-7-6 0,1-2 0,0-1 0,37 7 0,-65-17 28,-1-1-155,0 1 0,0-1 1,0 0-1,0 0 1,0-1-1,0 0 0,0 1 1,1-2-1,-1 1 1,10-2-1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2.211"/>
    </inkml:context>
    <inkml:brush xml:id="br0">
      <inkml:brushProperty name="width" value="0.05" units="cm"/>
      <inkml:brushProperty name="height" value="0.05" units="cm"/>
    </inkml:brush>
  </inkml:definitions>
  <inkml:trace contextRef="#ctx0" brushRef="#br0">31 66 24575,'-1'-2'0,"0"0"0,-1-1 0,1 1 0,-1 0 0,1 0 0,-1 1 0,0-1 0,0 0 0,0 1 0,0-1 0,-3-1 0,-3-1 0,22 16 0,88 84 0,-24-22 0,-74-69 0,1-1 0,0 0 0,1 0 0,-1 0 0,1-1 0,-1 0 0,1 0 0,0 0 0,12 3 0,-14-5 0,-1-1 0,1 0 0,0 0 0,-1 0 0,1 0 0,0 0 0,-1-1 0,1 1 0,-1-1 0,1 0 0,-1 0 0,1-1 0,-1 1 0,0-1 0,1 1 0,-1-1 0,0 0 0,5-5 0,15-13 0,-2-1 0,-1 0 0,0-2 0,27-42 0,8-8 0,-54 72 11,-1 0-79,1 0-1,0 0 0,-1 0 0,1 0 0,0 0 0,0 0 1,0 0-1,0 0 0,0 0 0,0 1 0,0-1 1,0 0-1,0 1 0,0-1 0,0 1 0,0-1 0,1 1 1,-1 0-1,1-1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2.972"/>
    </inkml:context>
    <inkml:brush xml:id="br0">
      <inkml:brushProperty name="width" value="0.05" units="cm"/>
      <inkml:brushProperty name="height" value="0.05" units="cm"/>
    </inkml:brush>
  </inkml:definitions>
  <inkml:trace contextRef="#ctx0" brushRef="#br0">1 0 24575,'3'2'0,"0"1"0,0-1 0,0 0 0,1-1 0,-1 1 0,1-1 0,0 1 0,-1-1 0,8 1 0,-6-1 0,0 1 0,0-1 0,0 1 0,-1 0 0,6 3 0,-1 2 0,-1-1 0,-1 2 0,1-1 0,-1 1 0,0 0 0,-1 0 0,0 1 0,0 0 0,8 18 0,3 11 0,13 44 0,-25-69 0,24 83 0,22 117 0,0 105 0,-24-114 0,2 382 0,-33-485 0,-3 1 0,-6-1 0,-3-1 0,-5 0 0,-61 171 0,16-107 0,-44 126 0,96-243 0,1 1 0,3 0 0,2 1 0,-2 63 0,9-96 0,1 0 0,1 0 0,1 0 0,0 0 0,1-1 0,1 1 0,10 25 0,-9-29 0,1-1 0,0 0 0,0 0 0,1 0 0,1-1 0,0 0 0,0-1 0,1 0 0,0 0 0,13 9 0,6 1 0,1-1 0,0-2 0,2-1 0,0-1 0,0-2 0,1-1 0,1-1 0,0-2 0,0-1 0,66 5 0,-92-12-124,0 1 0,-1-1 0,1 0 0,0 0 0,0-1 0,0 1-1,-1-2 1,1 1 0,-1-1 0,12-4 0,-3-4-6702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3.331"/>
    </inkml:context>
    <inkml:brush xml:id="br0">
      <inkml:brushProperty name="width" value="0.05" units="cm"/>
      <inkml:brushProperty name="height" value="0.05" units="cm"/>
    </inkml:brush>
  </inkml:definitions>
  <inkml:trace contextRef="#ctx0" brushRef="#br0">1 31 24575,'0'8'0,"-1"-8"0,1 1 0,0-1 0,0 0 0,0 1 0,0-1 0,0 1 0,0-1 0,0 1 0,0-1 0,0 1 0,1-1 0,-1 1 0,0-1 0,0 0 0,0 1 0,0-1 0,1 1 0,-1-1 0,0 0 0,0 1 0,1-1 0,-1 0 0,0 1 0,1-1 0,-1 0 0,0 1 0,1-1 0,-1 0 0,0 0 0,1 1 0,-1-1 0,1 0 0,-1 0 0,1 0 0,-1 0 0,0 1 0,1-1 0,0 0 0,41 20 0,54 18 0,-10-4 0,-82-32 0,5 2 0,1 0 0,-1-1 0,1 0 0,12 2 0,-20-4 0,1-1 0,-1 1 0,0-1 0,0 0 0,0 0 0,0 0 0,0-1 0,1 1 0,-1 0 0,0-1 0,0 1 0,0-1 0,0 0 0,0 0 0,0 0 0,0 0 0,0 0 0,-1 0 0,1 0 0,0-1 0,-1 1 0,1 0 0,0-1 0,-1 0 0,0 1 0,2-3 0,19-37 0,-14 25 0,17-26 0,-22 37 0,0 1 0,0 0 0,1 0 0,0 1 0,0-1 0,0 1 0,0 0 0,0 0 0,1 0 0,6-3 0,-10 5-44,1 1 0,0-1 0,-1 1 0,1 0 0,0-1 0,-1 1 0,1 0 0,0 0 0,-1 0 0,1 0 0,0 1 0,-1-1 0,1 0 0,-1 1 0,1-1 0,0 1 0,-1-1 0,1 1-1,-1 0 1,1 0 0,-1 0 0,0 0 0,1 0 0,-1 0 0,0 0 0,0 0 0,1 0 0,-1 0 0,0 1 0,1 1 0,5 8-6782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4.155"/>
    </inkml:context>
    <inkml:brush xml:id="br0">
      <inkml:brushProperty name="width" value="0.05" units="cm"/>
      <inkml:brushProperty name="height" value="0.05" units="cm"/>
    </inkml:brush>
  </inkml:definitions>
  <inkml:trace contextRef="#ctx0" brushRef="#br0">178 19 24575,'-1'-2'0,"-1"0"0,0 1 0,0-1 0,0 1 0,0 0 0,0-1 0,0 1 0,0 0 0,0 0 0,0 0 0,-1 0 0,1 1 0,0-1 0,-1 1 0,1-1 0,0 1 0,-1 0 0,-4 0 0,3 1 0,0-1 0,1 1 0,-1 1 0,0-1 0,0 0 0,1 1 0,-1 0 0,1 0 0,-1 0 0,-4 4 0,0 0 0,1 1 0,0 0 0,1 0 0,-1 0 0,2 1 0,-1 0 0,1 0 0,-7 15 0,6-9 0,2 0 0,0 1 0,1-1 0,0 1 0,1 0 0,1 0 0,0 0 0,1 0 0,0 0 0,2-1 0,-1 1 0,2 0 0,4 14 0,4 7 0,1-1 0,2 0 0,1-1 0,22 36 0,20 25-196,111 137-1,91 73-196,74 47 393,-234-259 0,173 125 0,-178-158 174,130 61 0,-37-22 124,-133-67-228,69 52 0,-97-62-70,-1 1 0,0 2 0,-2 0 0,-1 1 0,-1 1 0,-1 2 0,17 33 0,-7-5 0,-3 1 0,35 116 0,-51-134 0,-2 0 0,-1 1 0,3 78 0,-10-54 0,-14 113 0,9-145 114,-2-1 0,-15 48 0,19-71-246,-2 0 1,1 0 0,-1 0-1,-1 0 1,1 0 0,-1-1 0,-1 0-1,0 0 1,0 0 0,-1-1 0,1 0-1,-15 11 1,3-8-6695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4.491"/>
    </inkml:context>
    <inkml:brush xml:id="br0">
      <inkml:brushProperty name="width" value="0.05" units="cm"/>
      <inkml:brushProperty name="height" value="0.05" units="cm"/>
    </inkml:brush>
  </inkml:definitions>
  <inkml:trace contextRef="#ctx0" brushRef="#br0">0 175 24575,'1'3'0,"-1"-1"0,1 1 0,-1-1 0,1 0 0,0 1 0,0-1 0,0 0 0,0 1 0,1-1 0,-1 0 0,0 0 0,1 0 0,0 0 0,-1 0 0,1-1 0,0 1 0,0 0 0,2 1 0,45 27 0,-36-22 0,24 13 0,1-1 0,1-2 0,0-2 0,2-2 0,-1-1 0,2-2 0,69 9 0,-99-19 0,0 0 0,-1-1 0,1-1 0,-1 1 0,1-2 0,-1 0 0,1 0 0,-1-1 0,0-1 0,19-8 0,-23 8 0,1 0 0,-1-1 0,0 0 0,0 0 0,0-1 0,-1 0 0,0 0 0,0-1 0,-1 0 0,0 0 0,0 0 0,0 0 0,-1-1 0,6-15 0,-1 0 0,-2 0 0,0 0 0,3-27 0,-8 36 0,0 0 0,-1-1 0,-1 1 0,0-1 0,-1 1 0,-4-22 0,-1 21 0,6 15 0,0 0 0,0 0 0,0 0 0,0 0 0,0 0 0,0 0 0,-1-1 0,1 1 0,0 0 0,0 0 0,0 0 0,0 0 0,0 0 0,-1 0 0,1 0 0,0 0 0,0 0 0,0 0 0,0 0 0,0 0 0,-1 0 0,1 0 0,0 0 0,0 0 0,0 0 0,0 0 0,0 0 0,0 0 0,-1 0 0,1 1 0,0-1 0,0 0 0,0 0 0,0 0 0,0 0 0,0 0 0,-1 0 0,1 0 0,0 0 0,0 0 0,0 1 0,0-1 0,0 0 0,0 0 0,0 0 0,0 0 0,-1 2 0,0 0 0,1 0 0,-1 0 0,1 0 0,-1 0 0,1 0 0,0 0 0,0 0 0,0 0 0,0 0 0,0 4 0,11 55-1365,-9-42-5461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5.463"/>
    </inkml:context>
    <inkml:brush xml:id="br0">
      <inkml:brushProperty name="width" value="0.05" units="cm"/>
      <inkml:brushProperty name="height" value="0.05" units="cm"/>
    </inkml:brush>
  </inkml:definitions>
  <inkml:trace contextRef="#ctx0" brushRef="#br0">7 13 24575,'0'0'0,"-1"1"0,1-1 0,0 0 0,0 0 0,-1 0 0,1 0 0,0 0 0,0 0 0,0 0 0,-1 0 0,1 0 0,0-1 0,0 1 0,-1 0 0,1 0 0,0 0 0,0 0 0,0 0 0,-1 0 0,1 0 0,0 0 0,0-1 0,0 1 0,0 0 0,-1 0 0,1 0 0,0 0 0,0 0 0,0-1 0,0 1 0,0 0 0,0 0 0,0 0 0,-1-1 0,1 1 0,0 0 0,0 0 0,0 0 0,0-1 0,0 1 0,0 0 0,0 0 0,0-1 0,0 1 0,0 0 0,0 0 0,0 0 0,0-1 0,0 1 0,0 0 0,1 0 0,-1-1 0,0 1 0,0 0 0,0 0 0,0 0 0,0 0 0,0-1 0,0 1 0,1 0 0,-1 0 0,0 0 0,0 0 0,0-1 0,1 1 0,-1 0 0,1-1 0,-1 1 0,1 0 0,-1-1 0,1 1 0,-1 0 0,1-1 0,-1 1 0,1 0 0,0 0 0,-1 0 0,1 0 0,-1-1 0,1 1 0,0 0 0,-1 0 0,1 0 0,-1 0 0,1 0 0,0 0 0,-1 1 0,1-1 0,0 0 0,-1 0 0,1 0 0,-1 0 0,1 1 0,-1-1 0,1 0 0,-1 1 0,1-1 0,0 1 0,1 2 0,0-1 0,0 1 0,0 0 0,0 0 0,0 0 0,-1 0 0,1 0 0,-1 1 0,0-1 0,0 0 0,0 1 0,-1-1 0,1 1 0,-1-1 0,0 6 0,2 3 0,13 80-138,5-1 0,4 0 0,4-2 0,3-1 0,62 118 0,2-28-447,169 237 0,-178-294 513,4-5 1,6-3-1,114 102 1,-148-159 79,2-2 0,3-4 0,2-3 1,2-2-1,1-4 0,148 60 0,-120-68-8,1-4 0,2-5 0,0-5 0,156 10 0,425-20 0,-540-11 0,26-1-90,367 4-444,-467 2 854,0 3 0,-1 3 0,0 4 0,-1 2 0,75 28 0,-109-29-192,-1 2-1,0 1 1,-2 2-1,57 44 0,103 106 167,-190-168-294,174 181 0,-154-156 0,0 0 0,-2 2 0,-1 1 0,-2 0 0,20 46 0,-30-55 0,0 0 0,-2 0 0,4 34 0,2 16 0,-10-69-45,1 0-1,-1 1 1,0-1-1,0 0 1,1 1-1,-1-1 1,1 0-1,-1 1 1,1-1-1,-1 0 1,1 0-1,0 0 1,0 0-1,0 1 1,-1-1-1,1 0 1,0-1-1,0 1 1,0 0-1,1 0 1,-1 0-1,0 0 1,0-1-1,0 1 0,0-1 1,1 1-1,-1-1 1,0 1-1,3-1 1,8 0-6781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5.775"/>
    </inkml:context>
    <inkml:brush xml:id="br0">
      <inkml:brushProperty name="width" value="0.05" units="cm"/>
      <inkml:brushProperty name="height" value="0.05" units="cm"/>
    </inkml:brush>
  </inkml:definitions>
  <inkml:trace contextRef="#ctx0" brushRef="#br0">152 73 24575,'0'-3'0,"1"1"0,0-1 0,-1 1 0,1-1 0,0 1 0,0 0 0,1-1 0,-1 1 0,0 0 0,1 0 0,-1 0 0,1 0 0,0 0 0,3-4 0,0 2 0,0 0 0,0 0 0,0 0 0,11-6 0,-11 8 0,0 1 0,1-1 0,-1 1 0,0 0 0,0 0 0,0 1 0,1 0 0,-1-1 0,0 2 0,1-1 0,-1 1 0,0 0 0,0 0 0,1 0 0,-1 1 0,0-1 0,0 1 0,-1 0 0,1 1 0,0-1 0,5 5 0,8 5 0,0 1 0,-1 1 0,27 28 0,-32-28 0,1 0 0,-2 0 0,0 1 0,-1 1 0,0 0 0,-2 0 0,1 1 0,-2 0 0,0 0 0,-2 1 0,0 0 0,0 0 0,-2 0 0,0 0 0,-1 1 0,-1-1 0,-2 34 0,-1-42 0,0 0 0,0 0 0,-1-1 0,0 1 0,0-1 0,-1 0 0,0 0 0,-1 0 0,0-1 0,-1 1 0,-7 8 0,4-7 0,-1 0 0,0-1 0,0 0 0,-1-1 0,0 0 0,0 0 0,-18 7 0,0-2 0,-1-2 0,0-1 0,-1-1 0,0-2 0,0-1 0,-39 3 0,-4-4-1365,8-3-5461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8.993"/>
    </inkml:context>
    <inkml:brush xml:id="br0">
      <inkml:brushProperty name="width" value="0.05" units="cm"/>
      <inkml:brushProperty name="height" value="0.05" units="cm"/>
    </inkml:brush>
  </inkml:definitions>
  <inkml:trace contextRef="#ctx0" brushRef="#br0">0 146 24575,'52'-72'0,"-32"51"0,24-31 0,-76 83 0,23-19 0,0 0 0,0 1 0,2 0 0,-1 1 0,2-1 0,0 2 0,0-1 0,1 0 0,1 1 0,-4 25 0,7-28 0,1-1 0,0 1 0,0-1 0,1 1 0,0-1 0,1 1 0,0-1 0,1 0 0,1 0 0,-1 0 0,2 0 0,0-1 0,0 1 0,12 16 0,-15-23 0,1 0 0,0 0 0,0-1 0,0 0 0,0 1 0,0-1 0,1 0 0,-1 0 0,1-1 0,0 1 0,0-1 0,0 0 0,0 0 0,0 0 0,1-1 0,-1 1 0,6 0 0,-7-2 0,0 0 0,1 0 0,-1 0 0,1 0 0,-1-1 0,1 0 0,-1 1 0,0-1 0,1-1 0,-1 1 0,0 0 0,0-1 0,0 0 0,0 1 0,0-1 0,0 0 0,0-1 0,-1 1 0,1 0 0,-1-1 0,0 0 0,4-5 0,0 0 0,-2 0 0,1 0 0,-1 0 0,0-1 0,-1 1 0,0-1 0,0 0 0,-1 0 0,0-1 0,-1 1 0,0 0 0,0 0 0,-1-1 0,-1 1 0,-1-15 0,-1 5 0,-1 0 0,0 0 0,-2 0 0,0 1 0,-1 0 0,-14-27 0,16 37 0,0 1 0,0-1 0,0 1 0,-1-1 0,-1 2 0,1-1 0,-12-8 0,15 12 0,0 1 0,0 0 0,0 0 0,-1 0 0,1 0 0,-1 0 0,1 1 0,-1 0 0,0 0 0,1 0 0,-1 0 0,0 0 0,0 1 0,0-1 0,0 1 0,1 0 0,-1 0 0,0 1 0,0-1 0,-5 2 0,8-1-76,-1-1 1,1 1-1,-1 0 0,1 0 0,-1-1 0,1 1 0,0 0 0,-1 1 1,1-1-1,0 0 0,0 0 0,0 0 0,0 1 0,0-1 1,0 1-1,0-1 0,0 2 0,-5 11-6750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9.446"/>
    </inkml:context>
    <inkml:brush xml:id="br0">
      <inkml:brushProperty name="width" value="0.05" units="cm"/>
      <inkml:brushProperty name="height" value="0.05" units="cm"/>
    </inkml:brush>
  </inkml:definitions>
  <inkml:trace contextRef="#ctx0" brushRef="#br0">116 159 24575,'-5'-1'0,"1"1"0,0 0 0,0 1 0,0-1 0,0 1 0,-1-1 0,1 1 0,0 1 0,0-1 0,1 0 0,-1 1 0,-4 2 0,6-2 0,-1 0 0,1 1 0,0-1 0,1 0 0,-1 1 0,0-1 0,1 1 0,-1 0 0,1-1 0,0 1 0,0 0 0,0 0 0,0 0 0,0 0 0,1 0 0,-1 0 0,1 0 0,0 3 0,0 23 0,0 0 0,2 0 0,2 0 0,8 38 0,5 42 0,-12-58 0,-4 90 0,-1-139 0,0-1 0,0 0 0,0 0 0,0 1 0,0-1 0,0 0 0,-1 1 0,1-1 0,0 0 0,-1 0 0,1 0 0,-1 1 0,-1 1 0,2-3 0,-1 0 0,1 0 0,0 0 0,-1 0 0,1 0 0,0 0 0,-1 0 0,1-1 0,0 1 0,0 0 0,-1 0 0,1 0 0,0 0 0,-1-1 0,1 1 0,0 0 0,0 0 0,-1 0 0,1-1 0,0 1 0,0 0 0,0 0 0,-1-1 0,1 1 0,0 0 0,0-1 0,0 1 0,0 0 0,0 0 0,-1-1 0,1 0 0,-13-37 0,5-20 0,-2-69 0,5 55 0,-5-44 0,-6-102 0,16 211 0,0 0 0,0 0 0,1 0 0,0 0 0,0 1 0,0-1 0,3-7 0,-3 12 0,0 0 0,0 0 0,-1 1 0,1-1 0,0 0 0,0 1 0,1-1 0,-1 1 0,0-1 0,0 1 0,1 0 0,-1-1 0,1 1 0,-1 0 0,1 0 0,0 0 0,-1 0 0,1 0 0,0 1 0,0-1 0,-1 0 0,1 1 0,0-1 0,0 1 0,0 0 0,0-1 0,0 1 0,0 0 0,3 1 0,4 0 0,-1 1 0,1 0 0,-1 1 0,0 0 0,0 0 0,0 1 0,0-1 0,14 11 0,57 46 0,-73-54 0,6 4 0,-1 0 0,0 0 0,-1 1 0,0 1 0,-1 0 0,12 20 0,-19-29 0,0 0 0,-1 0 0,1 1 0,-1-1 0,1 1 0,-1-1 0,0 1 0,-1-1 0,1 1 0,0 0 0,-1-1 0,0 1 0,0 0 0,0-1 0,0 1 0,-1 0 0,0-1 0,1 1 0,-1 0 0,-1-1 0,1 1 0,0-1 0,-1 0 0,0 1 0,1-1 0,-1 0 0,-1 0 0,1 0 0,0 0 0,-1 0 0,1-1 0,-4 3 0,-1 0-72,0 0 1,0-1-1,-1 1 0,1-2 0,-1 1 0,0-1 0,0 0 0,0-1 1,-1 0-1,1 0 0,-1 0 0,1-1 0,-1-1 0,1 0 0,-1 0 1,1 0-1,-1-1 0,-11-3 0,-7-3-6754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8.635"/>
    </inkml:context>
    <inkml:brush xml:id="br0">
      <inkml:brushProperty name="width" value="0.05" units="cm"/>
      <inkml:brushProperty name="height" value="0.05" units="cm"/>
    </inkml:brush>
  </inkml:definitions>
  <inkml:trace contextRef="#ctx0" brushRef="#br0">31 189 24575,'0'-1'0,"-1"1"0,1-1 0,0 1 0,0-1 0,-1 1 0,1-1 0,0 0 0,-1 1 0,1-1 0,0 1 0,-1 0 0,1-1 0,-1 1 0,1-1 0,-1 1 0,1 0 0,-1-1 0,1 1 0,-1 0 0,1-1 0,-1 1 0,1 0 0,-1 0 0,0 0 0,1 0 0,-1-1 0,1 1 0,-1 0 0,0 0 0,1 0 0,-1 0 0,0 0 0,1 0 0,-1 1 0,1-1 0,-1 0 0,0 0 0,1 0 0,-1 0 0,1 1 0,-1-1 0,1 0 0,-1 1 0,1-1 0,-1 0 0,1 1 0,-1-1 0,1 1 0,-1-1 0,0 1 0,0 2 0,1 0 0,-1-1 0,0 1 0,1 0 0,-1 0 0,1-1 0,0 1 0,0 0 0,0 0 0,0 0 0,1 3 0,8 37 0,-5-26 0,13 61 0,14 79 0,-24-113 0,-3-26 0,-1 1 0,-1 0 0,0 29 0,-2-48 0,0 0 0,0 0 0,0 0 0,0 0 0,-1 0 0,1 0 0,0 0 0,0 0 0,0 0 0,0 0 0,0 0 0,0 0 0,0 0 0,0 0 0,0 0 0,0 0 0,0 0 0,0 0 0,0 0 0,0 0 0,-1 0 0,1 0 0,0 0 0,0 0 0,0 0 0,0 0 0,0 0 0,0 0 0,0 0 0,0 0 0,0 0 0,0 0 0,0 0 0,0 0 0,0 0 0,0 0 0,0 0 0,0 1 0,0-1 0,0 0 0,0 0 0,0 0 0,0 0 0,0 0 0,0 0 0,0 0 0,0 0 0,0 0 0,0 0 0,0 0 0,0 0 0,0 0 0,0 0 0,0 1 0,0-1 0,0 0 0,-3-9 0,-3-14 0,-3-29 0,-4-94 0,13-53 0,1 167 0,7-52 0,-6 77 0,-1-1 0,1 0 0,0 1 0,0-1 0,1 1 0,0 0 0,1 0 0,-1 0 0,1 0 0,1 1 0,-1-1 0,9-8 0,-11 13 0,0 0 0,0 0 0,1 1 0,-1-1 0,0 1 0,1-1 0,-1 1 0,1 0 0,0 0 0,-1 0 0,1 0 0,0 0 0,-1 1 0,1-1 0,0 1 0,0 0 0,0 0 0,-1 0 0,5 0 0,-3 1 0,0 0 0,0 1 0,0-1 0,0 1 0,0 0 0,-1-1 0,1 2 0,-1-1 0,1 0 0,-1 1 0,6 5 0,-3-1 0,0 0 0,0 0 0,0 1 0,-1 0 0,0 0 0,-1 0 0,0 0 0,0 1 0,-1-1 0,0 1 0,2 10 0,-4-13 14,-1 0 0,0 0-1,0 0 1,0 1 0,0-1-1,-1 0 1,0 0-1,-1 0 1,1-1 0,-1 1-1,0 0 1,-1 0 0,1-1-1,-1 0 1,0 1 0,-1-1-1,1 0 1,-1 0 0,0-1-1,0 1 1,0-1 0,-1 0-1,1 0 1,-10 5 0,5-3-146,0 0 1,-1-1 0,0 0-1,0-1 1,0 0 0,-1-1 0,0 0-1,1 0 1,-1-1 0,0-1 0,0 0-1,-20 0 1,5-4-6695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9.678"/>
    </inkml:context>
    <inkml:brush xml:id="br0">
      <inkml:brushProperty name="width" value="0.05" units="cm"/>
      <inkml:brushProperty name="height" value="0.05" units="cm"/>
    </inkml:brush>
  </inkml:definitions>
  <inkml:trace contextRef="#ctx0" brushRef="#br0">10 9 24575,'-5'-8'0,"5"8"0,0 0 0,0 0 0,0 0 0,0 0 0,0 0 0,0 0 0,-1 0 0,1 0 0,0 0 0,0 0 0,0 0 0,0 0 0,0 0 0,0 0 0,-1 0 0,1 0 0,0 0 0,0 0 0,0 0 0,0 0 0,0 0 0,0 0 0,-1 0 0,1 0 0,0 0 0,0 0 0,0 1 0,0-1 0,0 0 0,0 0 0,0 0 0,-1 0 0,1 0 0,0 0 0,0 0 0,0 0 0,0 1 0,0-1 0,0 0 0,0 0 0,0 0 0,0 0 0,0 0 0,0 0 0,0 1 0,0-1 0,0 0 0,0 0 0,0 0 0,0 0 0,0 0 0,0 1 0,0-1 0,0 0 0,0 0 0,0 0 0,0 0 0,0 0 0,0 0 0,0 1 0,0-1 0,0 0 0,0 0 0,2 9 0,0 0 0,0 0 0,1-1 0,0 1 0,0-1 0,1 1 0,0-1 0,0 0 0,9 10 0,6 16 0,8 21 171,32 94 0,-48-112-598,-1 0 0,-2 1 1,6 67-1,-12-80-6399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09.851"/>
    </inkml:context>
    <inkml:brush xml:id="br0">
      <inkml:brushProperty name="width" value="0.05" units="cm"/>
      <inkml:brushProperty name="height" value="0.05" units="cm"/>
    </inkml:brush>
  </inkml:definitions>
  <inkml:trace contextRef="#ctx0" brushRef="#br0">84 50 24575,'-4'0'0,"-7"-4"0,-9 0 0,-4 0 0,5 1 0,13 0 0,17 2 0,17 0 0,14 1 0,13 0 0,10 0 0,8-3 0,1-2 0,-1-2 0,-4-1 0,-13 2-8191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0.068"/>
    </inkml:context>
    <inkml:brush xml:id="br0">
      <inkml:brushProperty name="width" value="0.05" units="cm"/>
      <inkml:brushProperty name="height" value="0.05" units="cm"/>
    </inkml:brush>
  </inkml:definitions>
  <inkml:trace contextRef="#ctx0" brushRef="#br0">0 14 24575,'0'-1'0,"0"1"0,0-1 0,0 1 0,0-1 0,0 1 0,0-1 0,0 1 0,1-1 0,-1 1 0,0-1 0,0 1 0,0-1 0,0 1 0,1-1 0,-1 1 0,0-1 0,0 1 0,1 0 0,-1-1 0,0 1 0,1 0 0,-1-1 0,0 1 0,1 0 0,-1-1 0,1 1 0,-1 0 0,1 0 0,-1-1 0,0 1 0,1 0 0,-1 0 0,1 0 0,-1 0 0,1-1 0,-1 1 0,1 0 0,-1 0 0,1 0 0,-1 0 0,1 0 0,-1 0 0,1 1 0,-1-1 0,1 0 0,-1 0 0,1 0 0,-1 0 0,1 0 0,-1 1 0,1-1 0,-1 0 0,0 0 0,1 1 0,0 0 0,2 0 0,0 1 0,0 0 0,0 0 0,0 0 0,0 0 0,4 5 0,0 2 0,-1 1 0,0-1 0,-1 1 0,0 0 0,-1 1 0,6 18 0,12 69 0,-18-81 0,14 84-455,-4 1 0,-1 108 0,-12-163-6371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2.253"/>
    </inkml:context>
    <inkml:brush xml:id="br0">
      <inkml:brushProperty name="width" value="0.05" units="cm"/>
      <inkml:brushProperty name="height" value="0.05" units="cm"/>
    </inkml:brush>
  </inkml:definitions>
  <inkml:trace contextRef="#ctx0" brushRef="#br0">0 40 24575,'4'0'0,"3"-3"0,5-2 0,7 1 0,4-3 0,4 1 0,1 0 0,2 2 0,0 1 0,-5 2-8191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2.406"/>
    </inkml:context>
    <inkml:brush xml:id="br0">
      <inkml:brushProperty name="width" value="0.05" units="cm"/>
      <inkml:brushProperty name="height" value="0.05" units="cm"/>
    </inkml:brush>
  </inkml:definitions>
  <inkml:trace contextRef="#ctx0" brushRef="#br0">25 1 24575,'-4'3'0,"-4"5"0,0 4 0,3 0 0,11 2 0,10-2 0,9-3 0,10-3 0,10-2 0,10-6 0,6-6 0,-7-1-8191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3.029"/>
    </inkml:context>
    <inkml:brush xml:id="br0">
      <inkml:brushProperty name="width" value="0.05" units="cm"/>
      <inkml:brushProperty name="height" value="0.05" units="cm"/>
    </inkml:brush>
  </inkml:definitions>
  <inkml:trace contextRef="#ctx0" brushRef="#br0">1 163 24575,'0'-6'0,"0"0"0,0 0 0,0 0 0,1 0 0,0 0 0,0 0 0,1 1 0,-1-1 0,1 0 0,0 1 0,1-1 0,0 1 0,5-9 0,-8 14 0,0 0 0,1-1 0,-1 1 0,0 0 0,1-1 0,-1 1 0,0 0 0,1 0 0,-1-1 0,0 1 0,1 0 0,-1 0 0,0 0 0,1-1 0,-1 1 0,1 0 0,-1 0 0,1 0 0,-1 0 0,0 0 0,1 0 0,-1 0 0,1 0 0,-1 0 0,1 0 0,-1 0 0,0 0 0,1 0 0,-1 0 0,2 1 0,7 11 0,0 25 0,-8-35 0,10 58 0,-2-6 0,21 66 0,-25-104 0,1 0 0,0 0 0,2-1 0,-1 0 0,2 0 0,0-1 0,1 0 0,16 17 0,-22-26 0,1-1 0,0 1 0,0-1 0,0 0 0,0-1 0,0 1 0,1-1 0,0 0 0,0-1 0,0 1 0,0-1 0,0 0 0,0-1 0,0 1 0,1-1 0,-1-1 0,1 1 0,-1-1 0,11-1 0,-10 0 0,1-1 0,-1 1 0,1-2 0,-1 1 0,0-1 0,0 0 0,0-1 0,0 1 0,-1-1 0,1-1 0,-1 1 0,0-1 0,0 0 0,-1-1 0,0 1 0,5-7 0,0-2 0,0-1 0,-2 1 0,0-1 0,0-1 0,-2 0 0,0 0 0,0 0 0,5-30 0,-7 20 0,-1-1 0,0 1 0,-2-1 0,-5-50 0,3 64 86,-1 1-1,-1 0 0,-7-21 1,8 28-229,0 0 1,0 0 0,0 0 0,-1 1-1,0-1 1,0 1 0,0 0 0,-1 0 0,1 0-1,-1 0 1,-4-3 0,-10-4-6684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3.370"/>
    </inkml:context>
    <inkml:brush xml:id="br0">
      <inkml:brushProperty name="width" value="0.05" units="cm"/>
      <inkml:brushProperty name="height" value="0.05" units="cm"/>
    </inkml:brush>
  </inkml:definitions>
  <inkml:trace contextRef="#ctx0" brushRef="#br0">259 211 24575,'4'-6'0,"1"-1"0,-1 1 0,-1 0 0,1-1 0,-1 0 0,0 0 0,-1 0 0,1 0 0,-1 0 0,-1-1 0,1 1 0,-1-1 0,-1 1 0,1-1 0,-1 1 0,-1-1 0,1 1 0,-1-1 0,-1 1 0,-3-13 0,4 17 0,0 0 0,0 1 0,0-1 0,-1 0 0,1 1 0,-1-1 0,0 1 0,0-1 0,0 1 0,0 0 0,0 0 0,0 0 0,0 0 0,-1 0 0,1 1 0,-1-1 0,1 1 0,-1-1 0,0 1 0,0 0 0,0 0 0,1 0 0,-1 0 0,0 1 0,0-1 0,0 1 0,0 0 0,0 0 0,0 0 0,0 0 0,0 0 0,0 1 0,0-1 0,-5 2 0,2 1 0,-1-1 0,1 1 0,0 0 0,0 1 0,0-1 0,1 1 0,-1 0 0,1 1 0,0-1 0,0 1 0,0 0 0,1 0 0,-1 1 0,-4 9 0,4-7 0,1 2 0,0-1 0,0 0 0,1 1 0,0 0 0,0 0 0,2 0 0,-1 0 0,1 0 0,0 0 0,1 0 0,0 0 0,1 0 0,0 0 0,1 0 0,0 0 0,0 0 0,5 10 0,-2-6 0,2 1 0,0-1 0,0 0 0,2 0 0,0-1 0,0 0 0,1 0 0,0-1 0,1-1 0,23 19 0,8-1 0,-32-24 0,-1 1 0,0 0 0,0 1 0,-1 0 0,0 0 0,0 0 0,10 14 0,-17-20 0,-1-1 0,1 1 0,-1 0 0,1-1 0,-1 1 0,0 0 0,1 0 0,-1-1 0,0 1 0,0 0 0,1 0 0,-1-1 0,0 1 0,0 0 0,0 0 0,0 0 0,0-1 0,0 1 0,0 0 0,0 0 0,0 0 0,-1-1 0,1 1 0,0 0 0,0 0 0,-1-1 0,1 1 0,0 0 0,-1 0 0,1-1 0,-1 1 0,1-1 0,-1 1 0,1 0 0,-1-1 0,0 1 0,1-1 0,-1 1 0,0-1 0,1 1 0,-1-1 0,0 0 0,1 1 0,-1-1 0,0 0 0,0 0 0,0 1 0,0-1 0,-7 2 0,1 0 0,-1-1 0,1 0 0,-9 0 0,12-1 0,-26 2 114,-1-1 0,-51-6 0,75 4-209,0 0 0,-1 0 0,1-1 0,0 1 1,0-2-1,0 1 0,0-1 0,1 0 0,-1-1 0,1 1 1,0-1-1,0 0 0,0-1 0,0 0 0,1 0 1,0 0-1,-6-7 0,-1-9-6731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3.728"/>
    </inkml:context>
    <inkml:brush xml:id="br0">
      <inkml:brushProperty name="width" value="0.05" units="cm"/>
      <inkml:brushProperty name="height" value="0.05" units="cm"/>
    </inkml:brush>
  </inkml:definitions>
  <inkml:trace contextRef="#ctx0" brushRef="#br0">54 298 24575,'2'1'0,"0"1"0,0-1 0,1 1 0,-1-1 0,1 0 0,-1 0 0,1 0 0,0 0 0,-1 0 0,1 0 0,0-1 0,0 0 0,-1 1 0,1-1 0,0 0 0,0 0 0,5-1 0,49-11 0,-55 12 0,18-6 0,-1 0 0,-1-1 0,1-1 0,16-11 0,-28 16 0,0-1 0,-1 0 0,1-1 0,-1 0 0,0 0 0,-1 0 0,1-1 0,-1 1 0,0-2 0,-1 1 0,1 0 0,-1-1 0,4-9 0,-6 12 0,-1 0 0,0 0 0,0-1 0,0 1 0,0-1 0,-1 1 0,1-1 0,-1 1 0,-1-1 0,1 1 0,0-1 0,-1 1 0,0 0 0,0-1 0,-1 1 0,1 0 0,-1 0 0,0-1 0,0 1 0,0 1 0,0-1 0,-1 0 0,1 0 0,-1 1 0,0 0 0,-1-1 0,-5-4 0,1 2 0,0 1 0,0-1 0,0 2 0,0-1 0,-1 1 0,0 0 0,0 1 0,0 0 0,0 1 0,0 0 0,-1 0 0,-11 0 0,14 1 0,-1 1 0,0 0 0,1 1 0,-1 0 0,0 0 0,1 1 0,-1 0 0,1 0 0,0 1 0,0-1 0,0 2 0,0-1 0,0 1 0,1 0 0,-1 0 0,1 1 0,0 0 0,0 0 0,1 0 0,0 1 0,0 0 0,0 0 0,0 0 0,1 0 0,0 1 0,1 0 0,-1 0 0,1 0 0,-3 11 0,2-6 0,1 1 0,0 0 0,1 0 0,0 1 0,1-1 0,0 0 0,1 0 0,1 1 0,0-1 0,1 0 0,0 0 0,1 0 0,0 0 0,2 0 0,-1-1 0,10 18 0,-7-18-80,0-2 0,1 1-1,0-1 1,1 0 0,0-1-1,1 0 1,0-1 0,0 0-1,1 0 1,0-1 0,0 0 0,1-1-1,0-1 1,0 1 0,0-2-1,19 5 1,25 3-6746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4.054"/>
    </inkml:context>
    <inkml:brush xml:id="br0">
      <inkml:brushProperty name="width" value="0.05" units="cm"/>
      <inkml:brushProperty name="height" value="0.05" units="cm"/>
    </inkml:brush>
  </inkml:definitions>
  <inkml:trace contextRef="#ctx0" brushRef="#br0">78 290 24575,'-8'-5'0,"0"-1"0,1 0 0,-1-1 0,1 1 0,0-1 0,1-1 0,0 1 0,-6-10 0,11 16 0,-7-14 0,8 15 0,0 0 0,0-1 0,0 1 0,0 0 0,0 0 0,0 0 0,0 0 0,0 0 0,1-1 0,-1 1 0,0 0 0,0 0 0,0 0 0,0 0 0,0 0 0,0-1 0,0 1 0,0 0 0,0 0 0,0 0 0,0 0 0,1 0 0,-1 0 0,0 0 0,0 0 0,0-1 0,0 1 0,0 0 0,0 0 0,1 0 0,-1 0 0,0 0 0,0 0 0,0 0 0,0 0 0,0 0 0,1 0 0,-1 0 0,0 0 0,0 0 0,0 0 0,0 0 0,0 0 0,1 0 0,-1 0 0,0 0 0,3 1 0,0 0 0,0 0 0,0 1 0,-1-1 0,1 0 0,0 1 0,4 3 0,15 12 0,-1 1 0,-1 1 0,-1 1 0,18 22 0,-27-28 0,0 0 0,-1 0 0,0 1 0,-1 1 0,0-1 0,-2 1 0,8 27 0,-12-38 0,-1 0 0,0 0 0,-1 0 0,1 0 0,-1 0 0,0 0 0,0 0 0,0 0 0,-1 0 0,0 0 0,0 0 0,0 0 0,0 0 0,-1 0 0,0-1 0,0 1 0,0 0 0,-1-1 0,1 0 0,-1 1 0,0-1 0,0 0 0,-1-1 0,1 1 0,-1 0 0,0-1 0,0 0 0,0 0 0,0 0 0,-1-1 0,1 1 0,-1-1 0,1 0 0,-1 0 0,0-1 0,0 1 0,0-1 0,0 0 0,0 0 0,0-1 0,0 0 0,0 1 0,0-2 0,0 1 0,-6-2 0,7 2 0,1-1 0,0 0 0,-1 0 0,1 0 0,0 0 0,0-1 0,0 1 0,0-1 0,0 0 0,0 0 0,0 0 0,0 0 0,1 0 0,-1-1 0,1 1 0,-1-1 0,1 0 0,0 0 0,0 1 0,1-1 0,-1-1 0,0 1 0,1 0 0,0 0 0,0 0 0,0-1 0,0 1 0,0-1 0,1 1 0,0-1 0,-1-3 0,1-5 0,0 1 0,1-1 0,0 0 0,1 1 0,0-1 0,1 1 0,0 0 0,6-13 0,8-14 0,2 1 0,2 0 0,1 2 0,2 1 0,1 0 0,1 2 0,2 1 0,2 1 0,62-49 0,-82 72 86,1-1-1,0 2 0,14-8 1,-23 13-158,1 0 1,-1 0 0,0 0 0,1 0 0,-1 1 0,0-1 0,1 1 0,-1-1 0,1 1-1,-1 0 1,1 0 0,-1 0 0,1 0 0,-1 0 0,1 1 0,-1-1 0,1 1 0,-1-1 0,0 1-1,1 0 1,-1 0 0,0 0 0,3 2 0,5 8-6755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14.272"/>
    </inkml:context>
    <inkml:brush xml:id="br0">
      <inkml:brushProperty name="width" value="0.05" units="cm"/>
      <inkml:brushProperty name="height" value="0.05" units="cm"/>
    </inkml:brush>
  </inkml:definitions>
  <inkml:trace contextRef="#ctx0" brushRef="#br0">1 67 24575,'0'-7'0,"2"-28"0,-2 34 0,0-1 0,1 1 0,-1 0 0,0 0 0,0 0 0,1 0 0,-1 0 0,1-1 0,-1 1 0,1 0 0,0 0 0,-1 0 0,1 0 0,0 0 0,0 1 0,0-1 0,-1 0 0,1 0 0,0 0 0,0 1 0,0-1 0,0 1 0,0-1 0,2 0 0,-2 1 0,0 0 0,0 0 0,1 0 0,-1 0 0,0 0 0,0 0 0,0 1 0,0-1 0,0 0 0,0 0 0,0 1 0,0-1 0,0 1 0,0-1 0,0 1 0,-1 0 0,1-1 0,0 1 0,0 0 0,0-1 0,-1 1 0,2 1 0,15 22 0,-16-22 0,12 22 0,-1 0 0,-1 2 0,-1-1 0,-1 2 0,-1-1 0,7 50 0,-5 3 0,0 86 0,-10 67-1365,0-194-5461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39.149"/>
    </inkml:context>
    <inkml:brush xml:id="br0">
      <inkml:brushProperty name="width" value="0.05" units="cm"/>
      <inkml:brushProperty name="height" value="0.05" units="cm"/>
    </inkml:brush>
  </inkml:definitions>
  <inkml:trace contextRef="#ctx0" brushRef="#br0">287 93 24575,'3'-3'0,"0"0"0,1 0 0,-1-1 0,0 0 0,0 1 0,0-1 0,4-7 0,-7 9 0,0 1 0,1 0 0,-1 0 0,0 0 0,0-1 0,0 1 0,1 0 0,-1 0 0,-1-1 0,1 1 0,0 0 0,0 0 0,0-1 0,-1 1 0,1 0 0,0 0 0,-1 0 0,1-1 0,-1 1 0,0 0 0,1 0 0,-1 0 0,0 0 0,0 0 0,1 0 0,-1 0 0,0 0 0,0 1 0,0-1 0,0 0 0,-2 0 0,-1-2 0,-1 0 0,0 0 0,0 1 0,0 0 0,0 0 0,0 1 0,0-1 0,-1 1 0,1 0 0,0 0 0,-1 1 0,1-1 0,-1 1 0,1 1 0,-1-1 0,1 1 0,0 0 0,-1 0 0,1 0 0,0 1 0,0 0 0,0 0 0,0 0 0,0 1 0,0-1 0,0 1 0,1 0 0,0 1 0,-1-1 0,1 1 0,1 0 0,-1 0 0,0 0 0,1 0 0,-6 10 0,6-8 0,0 1 0,0 0 0,1 0 0,-1 0 0,2 0 0,-1 1 0,1-1 0,0 1 0,0-1 0,1 0 0,0 1 0,0-1 0,1 1 0,0-1 0,1 1 0,-1-1 0,1 0 0,0 0 0,1 0 0,0 0 0,0 0 0,1-1 0,0 1 0,5 6 0,0-1 0,1 0 0,0-1 0,1-1 0,0 0 0,0-1 0,1 0 0,1 0 0,-1-1 0,1-1 0,1 0 0,17 6 0,-3-4 0,-21-8 0,-1 1 0,-1-1 0,1 1 0,0 0 0,0 1 0,-1-1 0,1 1 0,-1 0 0,0 1 0,0-1 0,8 8 0,-12-10 0,-1-1 0,0 1 0,1-1 0,-1 1 0,0-1 0,1 1 0,-1-1 0,0 1 0,0 0 0,0-1 0,1 1 0,-1-1 0,0 1 0,0 0 0,0-1 0,0 1 0,0-1 0,0 1 0,0 0 0,0-1 0,0 1 0,-1-1 0,1 1 0,0 0 0,0-1 0,-1 2 0,-14 11 0,-28 1 0,40-13 0,-16 4 49,1-2 0,-1-1 0,0 0-1,0-1 1,0-1 0,-34-4 0,39 2-220,-1 0 0,1-1 1,0-1-1,0 0 0,0-1 1,1-1-1,0 0 0,0-1 1,-18-11-1,13 2-6655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2.743"/>
    </inkml:context>
    <inkml:brush xml:id="br0">
      <inkml:brushProperty name="width" value="0.05" units="cm"/>
      <inkml:brushProperty name="height" value="0.05" units="cm"/>
    </inkml:brush>
  </inkml:definitions>
  <inkml:trace contextRef="#ctx0" brushRef="#br0">204 174 24575,'1'-2'0,"1"-1"0,-1 0 0,1 1 0,0-1 0,0 1 0,0-1 0,0 1 0,0 0 0,0 0 0,1 0 0,-1 0 0,1 0 0,5-3 0,-4 2 0,30-18 0,-25 16 0,1-1 0,-1 0 0,0-1 0,0 0 0,-1 0 0,10-11 0,-18 17 0,1 0 0,0 0 0,0 0 0,0 0 0,-1 0 0,1 0 0,0 0 0,-1 0 0,1 0 0,-1-1 0,0 1 0,1 0 0,-1 0 0,0-1 0,0 1 0,0 0 0,0 0 0,0-1 0,0 1 0,0 0 0,0 0 0,0-1 0,0 1 0,-1-2 0,0 2 0,0-1 0,0 1 0,-1-1 0,1 1 0,0 0 0,-1-1 0,1 1 0,0 0 0,-1 0 0,1 0 0,-1 0 0,0 0 0,1 1 0,-4-2 0,-2-1 0,-1 1 0,1 1 0,-1-1 0,1 1 0,-1 1 0,1-1 0,-9 1 0,-6 3 0,0 1 0,1 0 0,0 1 0,-28 12 0,37-13 0,0 1 0,1 1 0,0 0 0,1 1 0,-1 0 0,1 0 0,0 1 0,1 0 0,-9 10 0,17-17 0,-1 1 0,1-1 0,0 0 0,0 1 0,0-1 0,0 0 0,0 1 0,0-1 0,1 1 0,-1 0 0,0-1 0,1 1 0,0 0 0,-1-1 0,1 1 0,0 0 0,-1 0 0,1-1 0,0 1 0,0 0 0,1-1 0,-1 1 0,0 0 0,1 0 0,-1-1 0,1 1 0,-1 0 0,1-1 0,0 1 0,-1-1 0,1 1 0,0-1 0,0 1 0,0-1 0,0 0 0,1 1 0,-1-1 0,0 0 0,0 0 0,1 0 0,-1 0 0,3 1 0,5 4 0,1 0 0,0-1 0,0-1 0,0 0 0,15 4 0,136 32 0,-110-30 0,-1 2 0,0 2 0,72 31 0,-116-42 0,0 1 0,0-1 0,0 1 0,0 0 0,0 0 0,-1 1 0,7 7 0,-10-10 0,-1 0 0,0-1 0,1 1 0,-1 0 0,0 0 0,0 0 0,0 0 0,0 0 0,-1 0 0,1 0 0,0 1 0,-1-1 0,0 0 0,1 0 0,-1 0 0,0 1 0,0-1 0,0 0 0,0 0 0,-1 1 0,1-1 0,-1 0 0,1 0 0,-1 0 0,0 0 0,-1 3 0,-2 1 0,1 0 0,-1-1 0,-1 0 0,1 0 0,-1 0 0,1-1 0,-1 1 0,-1-1 0,1 0 0,-1-1 0,-6 5 0,-13 4 0,-34 13 0,46-20 0,8-3 0,-94 34 0,86-32 0,-1-1 0,0 0 0,0-1 0,1 0 0,-21-1 0,31-1-72,1 0 1,-1 0-1,0 0 0,1-1 0,-1 1 0,0-1 0,1 0 0,-1 0 1,1 0-1,-1 0 0,1 0 0,-1 0 0,1 0 0,0-1 0,0 0 1,0 1-1,-1-1 0,-1-3 0,-5-11-6754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3.083"/>
    </inkml:context>
    <inkml:brush xml:id="br0">
      <inkml:brushProperty name="width" value="0.05" units="cm"/>
      <inkml:brushProperty name="height" value="0.05" units="cm"/>
    </inkml:brush>
  </inkml:definitions>
  <inkml:trace contextRef="#ctx0" brushRef="#br0">0 113 24575,'55'-1'0,"-16"0"0,1 1 0,39 6 0,-68-4 0,-1 0 0,1 0 0,-1 1 0,1 0 0,-1 1 0,0 0 0,0 1 0,-1 0 0,1 0 0,-1 1 0,0 0 0,9 8 0,-15-10 0,1 0 0,0 0 0,-1 0 0,0 1 0,0-1 0,0 1 0,0-1 0,-1 1 0,0 0 0,0 0 0,0 0 0,-1 0 0,1 0 0,-1 1 0,0-1 0,-1 0 0,1 1 0,-1-1 0,0 0 0,-1 1 0,1-1 0,-1 0 0,0 1 0,0-1 0,-1 0 0,0 0 0,0 0 0,-3 7 0,1-5 0,0 0 0,0-1 0,0 0 0,-1 0 0,0 0 0,0 0 0,0-1 0,-1 0 0,1 0 0,-1-1 0,-1 1 0,1-1 0,0 0 0,-1-1 0,0 0 0,0 0 0,0 0 0,0-1 0,-15 3 0,19-5 0,-1 1 0,0-1 0,0 0 0,0 0 0,0 0 0,0 0 0,1-1 0,-1 0 0,0 0 0,0 0 0,1 0 0,-1 0 0,0-1 0,1 0 0,0 1 0,-1-1 0,1-1 0,0 1 0,0 0 0,0-1 0,-4-4 0,4 4 0,1-1 0,0 0 0,-1 1 0,1-1 0,1 0 0,-1 0 0,1 0 0,-1-1 0,1 1 0,0 0 0,1 0 0,-1-1 0,1 1 0,-1 0 0,2-1 0,-1 1 0,0-1 0,2-7 0,2-2 25,1 0-1,0 1 0,1-1 1,1 1-1,0 0 1,0 1-1,1 0 0,1 0 1,0 1-1,1 0 0,0 0 1,0 1-1,18-13 1,-4 5-310,0 1 1,1 1-1,1 2 1,0 0-1,46-16 1,-26 15-6542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3.393"/>
    </inkml:context>
    <inkml:brush xml:id="br0">
      <inkml:brushProperty name="width" value="0.05" units="cm"/>
      <inkml:brushProperty name="height" value="0.05" units="cm"/>
    </inkml:brush>
  </inkml:definitions>
  <inkml:trace contextRef="#ctx0" brushRef="#br0">8 39 24575,'-4'15'0,"4"-14"0,-1 0 0,1 0 0,-1 0 0,1 0 0,0 0 0,0 0 0,-1 0 0,1 0 0,0 0 0,0 0 0,0 0 0,0 0 0,0 1 0,0-1 0,0 0 0,1 0 0,-1 0 0,0 0 0,0 0 0,1 0 0,-1 0 0,1 0 0,0 1 0,5 8 0,1-1 0,0 0 0,15 14 0,10 13 0,-11-9 0,-2 0 0,0 2 0,-2 0 0,-1 1 0,15 39 0,-36-91 0,1 0 0,1 0 0,1 0 0,1-1 0,1 1 0,1-1 0,1 1 0,0 0 0,2 0 0,1 0 0,1 0 0,16-40 0,-20 58-68,-1 1 0,1 0-1,-1 0 1,1 0 0,0 0 0,0 1-1,0-1 1,1 0 0,-1 1 0,1 0-1,-1-1 1,1 1 0,0 0 0,0 0-1,0 1 1,0-1 0,0 0-1,0 1 1,5-2 0,9 2-6758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3.595"/>
    </inkml:context>
    <inkml:brush xml:id="br0">
      <inkml:brushProperty name="width" value="0.05" units="cm"/>
      <inkml:brushProperty name="height" value="0.05" units="cm"/>
    </inkml:brush>
  </inkml:definitions>
  <inkml:trace contextRef="#ctx0" brushRef="#br0">72 1 24575,'-4'0'0,"-7"3"0,-5 2 0,-4 2 0,6 1 0,7-1 0,10-2 0,10-2 0,6-2 0,7 0 0,6-4 0,0-1 0,-5-1-8191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3.860"/>
    </inkml:context>
    <inkml:brush xml:id="br0">
      <inkml:brushProperty name="width" value="0.05" units="cm"/>
      <inkml:brushProperty name="height" value="0.05" units="cm"/>
    </inkml:brush>
  </inkml:definitions>
  <inkml:trace contextRef="#ctx0" brushRef="#br0">66 45 24575,'-2'-2'0,"-3"-3"0,1 0 0,-1 1 0,1 0 0,-1 0 0,-1 0 0,1 0 0,0 1 0,-1 0 0,-7-3 0,13 5 0,0 1 0,0 0 0,-1 0 0,1 0 0,0 0 0,0 0 0,0 0 0,0 0 0,-1 0 0,1 0 0,0 0 0,0 0 0,0 0 0,0 0 0,-1 0 0,1 1 0,0-1 0,0 0 0,0 0 0,0 0 0,0 0 0,-1 0 0,1 0 0,0 0 0,0 0 0,0 0 0,0 1 0,0-1 0,0 0 0,0 0 0,-1 0 0,1 0 0,0 0 0,0 1 0,0-1 0,0 0 0,0 0 0,0 0 0,0 0 0,0 0 0,0 1 0,0-1 0,0 0 0,2 11 0,9 10 0,3 3 0,113 208 0,-114-203 0,-2 0 0,0 1 0,-2 1 0,-1 0 0,-2 0 0,4 41 0,-9-67-136,-1-1-1,0 1 1,0 0-1,-1 0 1,0-1-1,1 1 1,-1 0-1,-1-1 0,-1 6 1,-6 6-6690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4.124"/>
    </inkml:context>
    <inkml:brush xml:id="br0">
      <inkml:brushProperty name="width" value="0.05" units="cm"/>
      <inkml:brushProperty name="height" value="0.05" units="cm"/>
    </inkml:brush>
  </inkml:definitions>
  <inkml:trace contextRef="#ctx0" brushRef="#br0">35 126 24575,'7'-13'0,"0"1"0,1 0 0,0 0 0,1 0 0,0 1 0,0 1 0,2-1 0,15-12 0,-24 22 0,-1 0 0,0 0 0,0 0 0,1 1 0,-1-1 0,0 0 0,1 0 0,-1 1 0,1-1 0,-1 1 0,1-1 0,-1 1 0,1 0 0,-1 0 0,1-1 0,-1 1 0,1 0 0,0 0 0,-1 1 0,1-1 0,-1 0 0,1 0 0,-1 1 0,1-1 0,-1 1 0,1-1 0,-1 1 0,3 1 0,-3 0 0,1 0 0,-1-1 0,0 1 0,0 0 0,0 0 0,0-1 0,-1 1 0,1 0 0,0 0 0,-1 0 0,1 0 0,-1 0 0,0 0 0,0 0 0,0 0 0,0 0 0,0 0 0,0 0 0,0 1 0,-1-1 0,0 3 0,-3 8 0,0-1 0,-1 1 0,0-1 0,-1 0 0,0 0 0,-1-1 0,-13 17 0,-66 69 0,52-61 0,29-26 0,13-8 0,21-7 0,-23 3 0,15-2-105,0 1 0,0 1 0,0 1 0,1 0 0,-1 2 0,0 1 0,0 0 0,0 2 0,0 0 0,0 1 0,-1 1 0,23 11 0,-17-6-6721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4.891"/>
    </inkml:context>
    <inkml:brush xml:id="br0">
      <inkml:brushProperty name="width" value="0.05" units="cm"/>
      <inkml:brushProperty name="height" value="0.05" units="cm"/>
    </inkml:brush>
  </inkml:definitions>
  <inkml:trace contextRef="#ctx0" brushRef="#br0">2 196 24575,'0'0'0,"0"0"0,0 0 0,0 0 0,0 0 0,0 0 0,0 0 0,0 0 0,-1-1 0,1 1 0,0 0 0,0 0 0,0 0 0,0 0 0,0 0 0,0 0 0,0-1 0,0 1 0,0 0 0,0 0 0,0 0 0,0 0 0,-1 0 0,1-1 0,0 1 0,0 0 0,0 0 0,0 0 0,0 0 0,0 0 0,0-1 0,1 1 0,-1 0 0,0 0 0,0 0 0,0 0 0,0 0 0,0 0 0,0-1 0,0 1 0,0 0 0,0 0 0,0 0 0,0 0 0,0 0 0,1 0 0,-1-1 0,10 0 0,19 3 0,-22-1 0,1 0 0,0-1 0,0 0 0,0 0 0,0-1 0,0 0 0,14-3 0,-19 3 0,-1 0 0,0 0 0,1 0 0,-1 0 0,1 0 0,-1-1 0,0 1 0,0-1 0,0 1 0,0-1 0,0 0 0,0 0 0,-1 0 0,1 0 0,0 0 0,-1 0 0,0 0 0,1 0 0,-1-1 0,0 1 0,0-1 0,0 1 0,-1-1 0,2-4 0,-1-2 0,0-1 0,0 0 0,-1 0 0,0 1 0,-1-1 0,0 0 0,-3-11 0,4 19 0,-1-1 0,1 1 0,-1 0 0,1 0 0,-1-1 0,0 1 0,0 0 0,0 0 0,0 0 0,-1 0 0,1 0 0,-1 0 0,1 1 0,-1-1 0,1 0 0,-1 1 0,0-1 0,0 1 0,0 0 0,0-1 0,0 1 0,0 0 0,0 0 0,0 0 0,0 1 0,0-1 0,-1 0 0,1 1 0,0-1 0,0 1 0,-1 0 0,1 0 0,0 0 0,-1 0 0,-3 1 0,2 0 0,-1 1 0,1-1 0,-1 1 0,1 0 0,0 0 0,0 1 0,0-1 0,0 1 0,1 0 0,-1 0 0,1 0 0,0 0 0,0 1 0,0-1 0,0 1 0,0 0 0,1 0 0,-1 0 0,1 0 0,0 0 0,1 1 0,-2 4 0,-1 1 0,1 1 0,0 0 0,1 0 0,0 0 0,0 0 0,2 0 0,-1 1 0,2 11 0,0-17 0,-1-1 0,1 1 0,0-1 0,1 0 0,-1 1 0,1-1 0,0 0 0,1 0 0,-1 0 0,1 0 0,0-1 0,0 1 0,0-1 0,1 1 0,-1-1 0,1 0 0,0-1 0,1 1 0,-1-1 0,0 1 0,1-1 0,7 3 0,-4-3 0,0 0 0,0 0 0,0-1 0,1 0 0,-1-1 0,1 0 0,-1 0 0,1-1 0,0 0 0,-1 0 0,1-1 0,0 0 0,13-4 0,-8 1 0,0-1 0,-1 0 0,0-1 0,0-1 0,0 0 0,-1 0 0,0-1 0,0-1 0,-1 0 0,0-1 0,-1 0 0,0 0 0,0-1 0,-1 0 0,-1-1 0,0 0 0,-1-1 0,0 1 0,7-18 0,-12 24 0,-1 0 0,1-1 0,-1 1 0,0-1 0,0-8 0,-1 13 0,0-1 0,0 1 0,0-1 0,-1 1 0,1 0 0,-1-1 0,1 1 0,-1 0 0,0 0 0,0-1 0,0 1 0,0 0 0,0 0 0,0 0 0,0 0 0,-1 0 0,-2-2 0,4 3 0,0 1 0,0 0 0,0 0 0,-1 0 0,1-1 0,0 1 0,0 0 0,0 0 0,0 0 0,-1-1 0,1 1 0,0 0 0,0 0 0,0 0 0,-1 0 0,1 0 0,0 0 0,0 0 0,0 0 0,-1-1 0,1 1 0,0 0 0,0 0 0,-1 0 0,1 0 0,0 0 0,0 0 0,-1 0 0,1 0 0,0 0 0,0 0 0,-1 1 0,1-1 0,0 0 0,0 0 0,0 0 0,-1 0 0,1 0 0,0 0 0,0 0 0,0 1 0,-1-1 0,1 0 0,0 0 0,0 0 0,0 0 0,0 1 0,-1-1 0,1 0 0,0 1 0,1 12 0,3-7 0,1 0 0,-1 0 0,1-1 0,0 1 0,0-1 0,0 0 0,1 0 0,0-1 0,0 0 0,10 6 0,-12-7 0,1-1 0,-1 1 0,1-1 0,0 0 0,0 0 0,0-1 0,0 0 0,0 1 0,1-2 0,-1 1 0,0 0 0,0-1 0,1 0 0,-1-1 0,7 0 0,-8-1 0,1 0 0,-1 0 0,0 0 0,-1-1 0,1 1 0,6-7 0,-7 6 0,1 0 0,-1 1 0,1-1 0,0 1 0,-1-1 0,8-2 0,-9 5 0,-1 0 0,1-1 0,-1 1 0,1 0 0,-1 0 0,1 0 0,0 0 0,-1 0 0,1 0 0,-1 1 0,1-1 0,-1 1 0,1-1 0,-1 1 0,1-1 0,-1 1 0,0 0 0,1-1 0,-1 1 0,0 0 0,1 0 0,-1 0 0,2 2 0,1 1 0,-1 1 0,1-1 0,-1 1 0,0 0 0,0 0 0,0 0 0,0 0 0,-1 1 0,0-1 0,-1 1 0,1-1 0,1 8 0,0 10 0,2 39 0,-5-56 0,0 168 0,-1-156 0,-1 0 0,-1 0 0,-1 0 0,0 0 0,-1 0 0,-1-1 0,-11 24 0,14-37 0,1 0 0,-1-1 0,0 1 0,0-1 0,0 1 0,0-1 0,-1 0 0,1 0 0,-1 0 0,0-1 0,0 1 0,0-1 0,0 0 0,0 0 0,0 0 0,-1-1 0,1 0 0,-1 1 0,1-1 0,-1-1 0,1 1 0,-1-1 0,1 0 0,-1 0 0,0 0 0,1 0 0,-1-1 0,1 0 0,-1 0 0,1 0 0,-1-1 0,1 1 0,0-1 0,0 0 0,0 0 0,0-1 0,0 1 0,0-1 0,1 0 0,-1 0 0,1 0 0,-1 0 0,1-1 0,0 1 0,1-1 0,-4-5 0,2 2 25,0 0-1,1 0 0,0 0 1,0 0-1,1-1 1,0 1-1,0-1 0,1 1 1,0-1-1,0 0 0,1 0 1,0 1-1,2-17 1,-1 18-115,0 0 0,0 1 0,1-1 0,0 0 0,0 1 1,1-1-1,-1 1 0,1 0 0,0-1 0,1 1 1,-1 1-1,1-1 0,0 0 0,0 1 0,0 0 0,1 0 1,0 0-1,8-5 0,5 0-6736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5.433"/>
    </inkml:context>
    <inkml:brush xml:id="br0">
      <inkml:brushProperty name="width" value="0.05" units="cm"/>
      <inkml:brushProperty name="height" value="0.05" units="cm"/>
    </inkml:brush>
  </inkml:definitions>
  <inkml:trace contextRef="#ctx0" brushRef="#br0">0 119 24575,'13'-11'0,"0"0"0,0 1 0,1 0 0,0 1 0,1 1 0,25-11 0,-18 10 0,1 1 0,0 1 0,48-7 0,-66 13 0,1 0 0,0 0 0,0 1 0,0 0 0,0 1 0,0-1 0,0 1 0,-1 0 0,1 0 0,0 1 0,9 3 0,-12-3 0,-1 0 0,1-1 0,-1 1 0,1 0 0,-1 0 0,0 1 0,0-1 0,0 0 0,0 1 0,0-1 0,-1 1 0,1 0 0,-1-1 0,1 1 0,-1 0 0,0 0 0,0 0 0,0 0 0,0 0 0,-1 0 0,0 0 0,1 0 0,-1 6 0,0-1 0,-1 1 0,1-1 0,-2 0 0,1 1 0,-1-1 0,0 0 0,-5 10 0,-3 6 0,-15 23 0,17-33 0,-1 2 0,2-1 0,0 1 0,-7 27 0,13-41 0,1-1 0,-1 1 0,1 0 0,0 0 0,0 0 0,-1 0 0,1 0 0,0-1 0,1 1 0,-1 0 0,0 0 0,0 0 0,1 0 0,-1-1 0,1 1 0,0 0 0,0-1 0,-1 1 0,1 0 0,0-1 0,0 1 0,0-1 0,1 1 0,-1-1 0,0 1 0,0-1 0,1 0 0,-1 0 0,1 0 0,-1 0 0,1 0 0,0 0 0,-1 0 0,1 0 0,2 0 0,5 2 0,-1-1 0,1-1 0,1 0 0,-1 0 0,18-1 0,81-6-498,191-37 0,-279 39 129,70-12-6457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6.601"/>
    </inkml:context>
    <inkml:brush xml:id="br0">
      <inkml:brushProperty name="width" value="0.05" units="cm"/>
      <inkml:brushProperty name="height" value="0.05" units="cm"/>
    </inkml:brush>
  </inkml:definitions>
  <inkml:trace contextRef="#ctx0" brushRef="#br0">233 74 24575,'0'-4'0,"0"1"0,0-1 0,-1 0 0,1 1 0,-1-1 0,0 1 0,0-1 0,0 1 0,0-1 0,0 1 0,-1 0 0,0-1 0,-3-4 0,3 6 0,0 0 0,0 0 0,0 1 0,0-1 0,0 1 0,0-1 0,0 1 0,-1 0 0,1 0 0,0 0 0,-1 0 0,1 0 0,-1 1 0,1-1 0,-1 1 0,0-1 0,1 1 0,-1 0 0,1 0 0,-5 1 0,0 0 0,0 0 0,0 1 0,0 0 0,0 1 0,0-1 0,0 1 0,1 0 0,-1 1 0,1 0 0,0 0 0,-8 7 0,5-4 0,1 1 0,0-1 0,1 2 0,0-1 0,0 1 0,-11 18 0,17-24 0,-1 0 0,1-1 0,-1 1 0,1 0 0,0 0 0,0 0 0,1 0 0,-1 0 0,1 0 0,-1 0 0,1 1 0,0-1 0,0 0 0,0 0 0,0 0 0,1 0 0,0 0 0,-1 0 0,1 0 0,1 4 0,1-4 0,-1 1 0,1-1 0,-1 1 0,1-1 0,0 0 0,0 0 0,1 0 0,-1-1 0,0 1 0,1-1 0,0 1 0,-1-1 0,1 0 0,5 1 0,115 38 0,-94-33 0,-1 1 0,0 1 0,-1 1 0,33 19 0,-56-27 0,0 0 0,0 0 0,-1 1 0,1 0 0,-1 0 0,0 0 0,0 0 0,0 1 0,0 0 0,-1-1 0,0 1 0,0 1 0,0-1 0,2 9 0,-4-10 0,0 0 0,0 0 0,0 0 0,-1 1 0,0-1 0,0 0 0,0 0 0,-1 1 0,1-1 0,-1 0 0,0 0 0,0 0 0,-1 0 0,1 0 0,-1 0 0,0 0 0,0 0 0,0-1 0,0 1 0,-5 5 0,-4 4 0,-1-1 0,0 0 0,0 0 0,-2-2 0,1 1 0,-1-2 0,-17 9 0,18-10 0,0-2 0,-1 0 0,0 0 0,0-1 0,-1-1 0,0 0 0,1-2 0,-20 3 0,4-8-1365,8-3-5461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6.929"/>
    </inkml:context>
    <inkml:brush xml:id="br0">
      <inkml:brushProperty name="width" value="0.05" units="cm"/>
      <inkml:brushProperty name="height" value="0.05" units="cm"/>
    </inkml:brush>
  </inkml:definitions>
  <inkml:trace contextRef="#ctx0" brushRef="#br0">81 125 24575,'-16'0'0,"12"-1"0,-1 0 0,1 1 0,0 0 0,0 0 0,-1 0 0,1 0 0,0 1 0,0 0 0,-1 0 0,1 0 0,0 0 0,0 1 0,-4 1 0,8-2 0,0-1 0,0 1 0,0-1 0,-1 1 0,1-1 0,0 1 0,0-1 0,0 1 0,0-1 0,0 1 0,0-1 0,0 1 0,0-1 0,0 1 0,0-1 0,0 1 0,0-1 0,0 1 0,1-1 0,-1 1 0,0-1 0,0 1 0,0-1 0,1 0 0,-1 1 0,0-1 0,1 1 0,-1-1 0,0 0 0,1 1 0,-1-1 0,1 1 0,-1-1 0,1 0 0,17 16 0,-16-15 0,25 17 0,43 22 0,8 5 0,-72-41 0,8 6 0,1 0 0,16 16 0,-28-24 0,-1 1 0,1-1 0,-1 1 0,0 0 0,1-1 0,-1 1 0,0 0 0,-1 0 0,1 1 0,-1-1 0,1 0 0,-1 0 0,0 1 0,0-1 0,0 1 0,-1-1 0,1 1 0,-1 4 0,0-7 0,0 0 0,0 1 0,0-1 0,0 0 0,-1 1 0,1-1 0,0 0 0,-1 1 0,1-1 0,-1 0 0,1 0 0,-1 0 0,0 1 0,1-1 0,-1 0 0,0 0 0,0 0 0,0 0 0,0 0 0,0 0 0,0-1 0,0 1 0,0 0 0,0 0 0,-1-1 0,1 1 0,0-1 0,0 1 0,0-1 0,-1 1 0,1-1 0,0 0 0,-1 0 0,1 1 0,0-1 0,-1 0 0,1 0 0,0 0 0,-1-1 0,1 1 0,0 0 0,-3-1 0,-1 0 0,0-1 0,0 1 0,0-1 0,1 0 0,-1 0 0,0-1 0,1 0 0,0 1 0,-8-8 0,8 7 0,1-1 0,-1 1 0,1-1 0,0 0 0,1 0 0,-1-1 0,1 1 0,-1-1 0,1 1 0,1-1 0,-1 1 0,1-1 0,-2-8 0,2 6 0,1 0 0,0-1 0,0 1 0,0 0 0,1 0 0,0-1 0,1 1 0,3-10 0,0 2 0,2 0 0,0 0 0,0 1 0,1 0 0,1 1 0,0 0 0,20-21 0,-17 21 69,1 1-1,1 0 0,0 1 0,20-13 1,-25 19-259,0 0 0,1 0 1,0 1-1,0 0 0,0 1 1,1 0-1,-1 1 1,16-2-1,-4 2-6636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1.610"/>
    </inkml:context>
    <inkml:brush xml:id="br0">
      <inkml:brushProperty name="width" value="0.05" units="cm"/>
      <inkml:brushProperty name="height" value="0.05" units="cm"/>
    </inkml:brush>
  </inkml:definitions>
  <inkml:trace contextRef="#ctx0" brushRef="#br0">19 0 24575,'0'198'0,"-11"952"0,9-1088 0,-4 349 0,10-299 0,29 183 0,-32-287 0,1 2 0,0-1 0,0 0 0,0 0 0,6 11 0,-7-18 0,-1 0 0,2 0 0,-1 0 0,0 0 0,0-1 0,0 1 0,1 0 0,-1-1 0,1 1 0,0-1 0,-1 1 0,1-1 0,0 0 0,0 1 0,0-1 0,0 0 0,0 0 0,0-1 0,0 1 0,0 0 0,0-1 0,0 1 0,4 0 0,11-2 0,-1 0 0,0-1 0,0-1 0,0 0 0,0-1 0,17-6 0,18-5 0,79-12-182,187-15 0,137 17-257,-384 22 427,1167-34-3073,240-11 1419,-1432 46 1587,-17 2 105,1-1 0,-1-1 0,0-2 0,0-1 1,29-9-1,-32 2-2729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7.255"/>
    </inkml:context>
    <inkml:brush xml:id="br0">
      <inkml:brushProperty name="width" value="0.05" units="cm"/>
      <inkml:brushProperty name="height" value="0.05" units="cm"/>
    </inkml:brush>
  </inkml:definitions>
  <inkml:trace contextRef="#ctx0" brushRef="#br0">0 69 24575,'0'-4'0,"0"1"0,1-1 0,-1 1 0,1 0 0,0-1 0,-1 1 0,2 0 0,-1-1 0,0 1 0,3-4 0,-4 7 0,0-1 0,1 1 0,-1-1 0,0 1 0,1-1 0,-1 1 0,1-1 0,-1 1 0,1 0 0,-1-1 0,1 1 0,-1 0 0,1-1 0,-1 1 0,1 0 0,-1 0 0,1 0 0,-1-1 0,1 1 0,0 0 0,-1 0 0,1 0 0,-1 0 0,2 0 0,-1 0 0,0 1 0,1 0 0,-1-1 0,0 1 0,0-1 0,0 1 0,0 0 0,0 0 0,0 0 0,0 0 0,0 0 0,0 0 0,0 0 0,0 0 0,1 2 0,6 11 0,0 0 0,-1 1 0,-1 0 0,5 16 0,10 24 0,23 32 0,-37-74 0,1-1 0,1 0 0,-1 0 0,18 16 0,-26-28 0,1 1 0,-1 0 0,1 0 0,0-1 0,0 1 0,-1-1 0,1 1 0,0-1 0,0 1 0,0-1 0,-1 1 0,1-1 0,0 0 0,0 1 0,0-1 0,0 0 0,0 0 0,0 1 0,0-1 0,0 0 0,0 0 0,-1 0 0,3-1 0,-3 1 0,1-1 0,0 1 0,0-1 0,-1 1 0,1-1 0,0 0 0,-1 0 0,1 1 0,-1-1 0,1 0 0,-1 0 0,1 1 0,-1-1 0,1 0 0,-1 0 0,0 0 0,1 0 0,-1-1 0,2-7 0,-1 0 0,0-1 0,-1-14 0,0 19 0,-2-85 0,1-67 0,1 156 7,3-20 326,-3 20-378,0 1 0,0-1 0,0 1 0,0 0 0,1-1 0,-1 1 1,0-1-1,0 1 0,0-1 0,0 1 0,1 0 0,-1-1 0,0 1 1,0-1-1,1 1 0,-1 0 0,0-1 0,0 1 0,1 0 0,-1-1 1,1 1-1,-1 0 0,0 0 0,1-1 0,-1 1 0,1 0 0,-1 0 1,0 0-1,1 0 0,-1-1 0,1 1 0,-1 0 0,1 0 0,-1 0 1,1 0-1,-1 0 0,1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7.875"/>
    </inkml:context>
    <inkml:brush xml:id="br0">
      <inkml:brushProperty name="width" value="0.05" units="cm"/>
      <inkml:brushProperty name="height" value="0.05" units="cm"/>
    </inkml:brush>
  </inkml:definitions>
  <inkml:trace contextRef="#ctx0" brushRef="#br0">54 76 24575,'-1'-5'0,"-1"-1"0,0 1 0,0 0 0,-1 0 0,1 0 0,-1 0 0,-1 0 0,1 1 0,0-1 0,-6-4 0,3 1 0,5 7 0,1 1 0,0-1 0,0 1 0,-1-1 0,1 1 0,-1-1 0,1 1 0,0-1 0,-1 1 0,1-1 0,-1 1 0,1 0 0,-1-1 0,1 1 0,-1 0 0,0 0 0,1-1 0,-1 1 0,1 0 0,-2 0 0,0 8 0,7 23 0,95 219 338,-9-31-2041,-81-188-5123</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8.139"/>
    </inkml:context>
    <inkml:brush xml:id="br0">
      <inkml:brushProperty name="width" value="0.05" units="cm"/>
      <inkml:brushProperty name="height" value="0.05" units="cm"/>
    </inkml:brush>
  </inkml:definitions>
  <inkml:trace contextRef="#ctx0" brushRef="#br0">1 69 24575,'17'-26'0,"-15"23"0,0-1 0,0 1 0,1 0 0,-1-1 0,1 1 0,-1 0 0,6-4 0,-6 5 0,0 1 0,0 0 0,1 0 0,-1-1 0,0 1 0,1 0 0,-1 1 0,0-1 0,1 0 0,-1 1 0,1-1 0,-1 1 0,1 0 0,-1 0 0,1 0 0,-1 0 0,1 0 0,-1 1 0,1-1 0,-1 1 0,1 0 0,-1-1 0,0 1 0,1 0 0,-1 1 0,0-1 0,0 0 0,0 0 0,1 1 0,-2 0 0,1-1 0,0 1 0,0 0 0,0 0 0,-1 0 0,1 0 0,-1 0 0,0 0 0,1 0 0,-1 0 0,0 1 0,0-1 0,-1 0 0,1 1 0,0-1 0,-1 1 0,1-1 0,-1 1 0,0-1 0,0 1 0,0-1 0,0 1 0,0-1 0,-1 1 0,1-1 0,-1 1 0,0-1 0,1 1 0,-3 3 0,-2 2 0,0-1 0,-1 1 0,1-1 0,-2-1 0,1 1 0,-1-1 0,0 0 0,0 0 0,-13 7 0,-23 20 0,43-32 0,-1-1 0,1 0 0,0 1 0,-1-1 0,1 0 0,-1 1 0,1-1 0,0 0 0,0 1 0,-1-1 0,1 0 0,0 1 0,0-1 0,-1 1 0,1-1 0,0 1 0,0-1 0,0 1 0,0-1 0,0 1 0,-1-1 0,1 1 0,0-1 0,0 1 0,0-1 0,0 1 0,1-1 0,-1 1 0,0-1 0,0 1 0,0-1 0,0 0 0,0 1 0,1-1 0,-1 1 0,0-1 0,0 1 0,1-1 0,-1 0 0,0 1 0,1-1 0,-1 1 0,0-1 0,1 0 0,-1 0 0,1 1 0,0-1 0,26 12 0,-21-10 0,205 76-1365,-169-61-5461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8.931"/>
    </inkml:context>
    <inkml:brush xml:id="br0">
      <inkml:brushProperty name="width" value="0.05" units="cm"/>
      <inkml:brushProperty name="height" value="0.05" units="cm"/>
    </inkml:brush>
  </inkml:definitions>
  <inkml:trace contextRef="#ctx0" brushRef="#br0">17 126 24575,'-2'-2'0,"0"-1"0,0 0 0,1 0 0,-1 0 0,1 0 0,-1 0 0,1 0 0,0 0 0,0-1 0,1 1 0,-1 0 0,1 0 0,0-1 0,-1 1 0,1 0 0,1-1 0,-1 1 0,0 0 0,1-1 0,0 1 0,0 0 0,0-1 0,0 1 0,0 0 0,1 0 0,-1 0 0,1 0 0,0 1 0,0-1 0,0 0 0,0 1 0,0-1 0,4-2 0,-4 3 0,0 0 0,0 0 0,1 0 0,-1 0 0,0 0 0,1 1 0,0-1 0,-1 1 0,1 0 0,4-2 0,-5 3 0,0 0 0,-1 0 0,1 0 0,0 0 0,0 1 0,-1-1 0,1 0 0,0 1 0,-1-1 0,1 1 0,-1 0 0,1-1 0,-1 1 0,1 0 0,-1 0 0,1 0 0,-1 0 0,0 0 0,3 2 0,21 19 0,-8-8 0,28 30 0,-41-40 0,0 1 0,-1-1 0,0 1 0,1 0 0,-2 0 0,1 0 0,-1 0 0,0 0 0,0 1 0,0-1 0,-1 1 0,2 6 0,-3-9 0,0-1 0,0 1 0,-1-1 0,1 1 0,0 0 0,-1-1 0,0 0 0,1 1 0,-1-1 0,0 1 0,0-1 0,-1 0 0,1 0 0,0 1 0,-1-1 0,1 0 0,-1 0 0,0-1 0,-3 5 0,-5 1 0,0 0 0,0 0 0,-13 6 0,15-8 0,0 0 0,0 0 0,-9 8 0,16-13 0,1 0 0,0 0 0,0 0 0,0 0 0,0 0 0,-1 0 0,1 1 0,0-1 0,0 0 0,0 0 0,0 0 0,0 0 0,0 0 0,0 1 0,0-1 0,-1 0 0,1 0 0,0 0 0,0 0 0,0 1 0,0-1 0,0 0 0,0 0 0,0 0 0,0 1 0,0-1 0,0 0 0,0 0 0,0 0 0,0 0 0,0 1 0,0-1 0,0 0 0,0 0 0,0 0 0,1 0 0,-1 1 0,0-1 0,0 0 0,0 0 0,0 0 0,0 0 0,0 1 0,0-1 0,1 0 0,-1 0 0,0 0 0,0 0 0,0 0 0,0 0 0,0 0 0,1 0 0,-1 1 0,0-1 0,0 0 0,0 0 0,1 0 0,-1 0 0,0 0 0,0 0 0,0 0 0,0 0 0,1 0 0,14 1 0,-14-1 0,63-1 0,26 2 0,-81-1 0,1 1 0,-1 1 0,0 0 0,0 0 0,0 1 0,0 0 0,11 6 0,-18-8 0,0-1 0,0 1 0,0 1 0,0-1 0,0 0 0,-1 0 0,1 1 0,0-1 0,-1 1 0,1-1 0,-1 1 0,1 0 0,-1-1 0,0 1 0,1 0 0,-1 0 0,0 0 0,-1 0 0,1 0 0,0 0 0,0 0 0,-1 1 0,1-1 0,-1 0 0,0 0 0,0 3 0,0-1 0,-1 0 0,0-1 0,-1 1 0,1-1 0,-1 0 0,1 0 0,-1 1 0,0-1 0,0 0 0,0 0 0,-1 0 0,1-1 0,-1 1 0,1-1 0,-6 4 0,-7 6 69,-1-1-1,-1-1 0,0 0 0,-27 11 1,-75 22-1776,52-23-5119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29.589"/>
    </inkml:context>
    <inkml:brush xml:id="br0">
      <inkml:brushProperty name="width" value="0.05" units="cm"/>
      <inkml:brushProperty name="height" value="0.05" units="cm"/>
    </inkml:brush>
  </inkml:definitions>
  <inkml:trace contextRef="#ctx0" brushRef="#br0">289 112 24575,'-6'-7'0,"0"-1"0,1 1 0,0-2 0,0 1 0,1 0 0,-5-15 0,-2-2 0,11 24 0,0 0 0,-1 0 0,0 0 0,1 0 0,-1 0 0,1 0 0,-1 0 0,0 0 0,0 1 0,1-1 0,-1 0 0,0 0 0,0 1 0,0-1 0,0 0 0,0 1 0,0-1 0,0 1 0,0-1 0,0 1 0,0 0 0,-2-1 0,0 1 0,1 0 0,0 0 0,0 1 0,0-1 0,0 0 0,0 1 0,0 0 0,0-1 0,0 1 0,0 0 0,-3 2 0,-5 4 0,1 0 0,-1 0 0,-12 15 0,15-15 0,-8 7 0,-48 49 0,55-54 0,0 1 0,0 0 0,1 0 0,-10 22 0,16-30 0,0 0 0,0 0 0,0 0 0,1 1 0,-1-1 0,1 0 0,0 0 0,-1 0 0,1 1 0,0-1 0,0 0 0,1 0 0,-1 0 0,0 1 0,1-1 0,-1 0 0,1 0 0,1 2 0,0 0 0,0-1 0,0 1 0,0-1 0,1 0 0,-1 0 0,1-1 0,0 1 0,0 0 0,5 3 0,7 3 0,0 0 0,1-2 0,29 11 0,-32-12 0,31 9 0,-12-3 0,33 15 0,-57-22 0,0-1 0,0 1 0,0 0 0,-1 0 0,1 1 0,-2 0 0,1 0 0,11 15 0,-16-19 0,-1 1 0,1 0 0,-1 1 0,1-1 0,-1 0 0,0 0 0,0 0 0,-1 1 0,1-1 0,-1 0 0,1 1 0,-1-1 0,0 1 0,0-1 0,-1 0 0,1 1 0,-1-1 0,0 0 0,0 1 0,0-1 0,0 0 0,0 0 0,-1 0 0,1 0 0,-1 0 0,0 0 0,-3 4 0,-2 2 0,0 0 0,-1 0 0,0-1 0,-1 0 0,0 0 0,-17 11 0,12-11-273,0 0 0,-1-1 0,0-1 0,-17 5 0,-8 1-6553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0.039"/>
    </inkml:context>
    <inkml:brush xml:id="br0">
      <inkml:brushProperty name="width" value="0.05" units="cm"/>
      <inkml:brushProperty name="height" value="0.05" units="cm"/>
    </inkml:brush>
  </inkml:definitions>
  <inkml:trace contextRef="#ctx0" brushRef="#br0">0 106 24575,'23'-52'0,"-21"47"0,-1 1 0,0-1 0,0 0 0,0 0 0,0 1 0,-1-1 0,0 0 0,0 0 0,-1-5 0,-4 46 0,4-8 0,2-1 0,1 1 0,2 0 0,0-1 0,2 0 0,14 42 0,73 155 0,-53-133 0,-10-30 0,-30-61 0,0 1 0,0-1 0,1 1 0,-1-1 0,0 1 0,1-1 0,-1 0 0,0 1 0,1-1 0,-1 1 0,0-1 0,1 0 0,-1 1 0,1-1 0,-1 0 0,0 0 0,1 1 0,-1-1 0,1 0 0,-1 0 0,1 0 0,-1 1 0,2-1 0,5-8 0,0-27 0,-6 27 0,7-32 0,1 0 0,2 1 0,2 0 0,1 1 0,36-68 0,-34 84 0,-8 14 0,-8 8 0,0 0 0,1 0 0,-1 0 0,0 0 0,0 0 0,0 1 0,0-1 0,0 0 0,0 0 0,1 0 0,-1 0 0,0 0 0,0 0 0,0 0 0,0 0 0,0 0 0,0 0 0,0 1 0,0-1 0,1 0 0,-1 0 0,0 0 0,0 0 0,0 0 0,0 0 0,0 1 0,0-1 0,0 0 0,0 0 0,0 0 0,0 0 0,0 0 0,0 1 0,0-1 0,0 0 0,0 0 0,0 0 0,0 0 0,0 0 0,0 0 0,0 1 0,0-1 0,0 0 0,0 0 0,0 0 0,-1 0 0,1 0 0,0 0 0,0 1 0,0-1 0,0 0 0,0 0 0,0 0 0,0 0 0,-6 16 0,0-1 0,-1 1 0,-1-1 0,0-1 0,-19 25 0,11-15 0,-38 50 0,-6 8 0,59-80 0,0-1 0,1 1 0,-1-1 0,0 1 0,0-1 0,1 1 0,-1-1 0,0 1 0,1 0 0,0-1 0,-1 1 0,1 0 0,0 0 0,0-1 0,0 1 0,0 3 0,1-4 0,-1-1 0,1 1 0,-1 0 0,1 0 0,-1 0 0,1 0 0,-1 0 0,1 0 0,0-1 0,0 1 0,-1 0 0,1-1 0,0 1 0,0 0 0,0-1 0,0 1 0,0-1 0,0 1 0,0-1 0,1 1 0,6 1 0,0-1 0,0 0 0,0 0 0,0 0 0,13-2 0,-12 1 0,173 6 342,-148-3-769,-1 2 0,0 1 1,46 16-1,-46-10-6399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0.351"/>
    </inkml:context>
    <inkml:brush xml:id="br0">
      <inkml:brushProperty name="width" value="0.05" units="cm"/>
      <inkml:brushProperty name="height" value="0.05" units="cm"/>
    </inkml:brush>
  </inkml:definitions>
  <inkml:trace contextRef="#ctx0" brushRef="#br0">60 278 24575,'-1'-22'0,"-6"-34"0,0-3 0,5 21 0,2 22 0,0 1 0,-2-1 0,0 1 0,-5-22 0,7 36 0,0 1 0,0 0 0,0 0 0,0 0 0,0 0 0,0 0 0,0 0 0,0 0 0,0-1 0,0 1 0,0 0 0,0 0 0,0 0 0,0 0 0,-1 0 0,1 0 0,0 0 0,0 0 0,0 0 0,0-1 0,0 1 0,0 0 0,0 0 0,0 0 0,0 0 0,0 0 0,0 0 0,0 0 0,-1 0 0,1 0 0,0 0 0,0 0 0,0 0 0,0 0 0,0 0 0,0 0 0,0 0 0,0 0 0,-1 0 0,1 0 0,0 0 0,0 0 0,0 0 0,0 0 0,0 0 0,0 0 0,0 0 0,0 0 0,-1 0 0,1 0 0,0 0 0,0 0 0,0 0 0,0 0 0,0 0 0,0 0 0,0 0 0,0 1 0,0-1 0,0 0 0,-1 0 0,1 0 0,0 0 0,0 0 0,0 0 0,0 0 0,0 0 0,0 0 0,0 1 0,-6 12 0,-2 18 0,6-18 0,-8 53 0,10-62 0,-1 0 0,1 1 0,0-1 0,1 1 0,-1-1 0,1 0 0,0 1 0,0-1 0,0 0 0,1 0 0,-1 0 0,3 4 0,-4-7 0,1 0 0,0 0 0,-1 0 0,1 0 0,0 0 0,-1 0 0,1-1 0,0 1 0,0 0 0,0-1 0,0 1 0,0 0 0,-1-1 0,1 1 0,0-1 0,0 1 0,1-1 0,-1 0 0,0 0 0,0 1 0,0-1 0,0 0 0,2 0 0,-1 0 0,0-1 0,0 1 0,0-1 0,-1 1 0,1-1 0,0 0 0,0 0 0,-1 0 0,1 0 0,0 0 0,-1 0 0,3-3 0,2-2 0,0-1 0,0 0 0,-1 0 0,8-14 0,1-5 0,-11 19 0,0 0 0,0 0 0,1 1 0,0-1 0,0 1 0,1 0 0,0 0 0,0 0 0,10-8 0,-14 14 0,0-1 0,0 1 0,0-1 0,0 1 0,0-1 0,1 1 0,-1 0 0,0-1 0,0 1 0,0 0 0,1 0 0,-1 0 0,0 0 0,0 0 0,0 0 0,1 0 0,-1 0 0,0 1 0,0-1 0,0 0 0,0 1 0,0-1 0,1 1 0,-1-1 0,0 1 0,0 0 0,0-1 0,0 1 0,0 0 0,-1 0 0,1-1 0,0 1 0,0 0 0,0 0 0,-1 0 0,1 0 0,0 0 0,-1 0 0,1 0 0,0 2 0,3 7 0,1 0 0,-1 0 0,4 17 0,-6-20 0,35 170-47,-27-123-1271,6 32-5508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0.910"/>
    </inkml:context>
    <inkml:brush xml:id="br0">
      <inkml:brushProperty name="width" value="0.05" units="cm"/>
      <inkml:brushProperty name="height" value="0.05" units="cm"/>
    </inkml:brush>
  </inkml:definitions>
  <inkml:trace contextRef="#ctx0" brushRef="#br0">351 119 24575,'-33'-36'0,"23"24"0,-1 0 0,-13-11 0,19 19 0,0 0 0,0 1 0,0-1 0,-1 1 0,0 0 0,1 1 0,-1 0 0,-12-3 0,9 3 0,0 0 0,-1 1 0,1 0 0,-1 1 0,0 0 0,1 1 0,-1 0 0,1 0 0,-1 1 0,1 0 0,0 1 0,-13 5 0,17-6 0,1 0 0,-1 1 0,0-1 0,1 1 0,-1 0 0,1 1 0,0-1 0,0 1 0,0 0 0,1 0 0,-1 0 0,1 0 0,0 0 0,0 1 0,1 0 0,-1-1 0,1 1 0,0 0 0,0 0 0,1 0 0,-1 1 0,1-1 0,-1 9 0,2-9 0,1 1 0,-1-1 0,1 1 0,0-1 0,0 1 0,0-1 0,1 0 0,0 1 0,0-1 0,0 0 0,1 0 0,0-1 0,0 1 0,0 0 0,0-1 0,1 0 0,-1 1 0,1-1 0,0-1 0,8 7 0,8 4 0,1 0 0,0-1 0,30 12 0,-43-20 0,59 22 0,-51-22 0,0 1 0,-1 1 0,1 1 0,-1 0 0,0 0 0,-1 2 0,14 11 0,-26-20 0,0 1 0,-1-1 0,1 1 0,-1 0 0,1 0 0,-1 0 0,0 0 0,0 0 0,1 0 0,-1 0 0,-1 0 0,1 0 0,0 0 0,0 0 0,-1 1 0,1-1 0,-1 0 0,0 0 0,0 1 0,0 3 0,-1-3 0,0-1 0,0 1 0,0-1 0,0 1 0,0-1 0,-1 0 0,1 1 0,-1-1 0,1 0 0,-1 0 0,0 0 0,0 0 0,0 0 0,0-1 0,-3 2 0,-6 5 0,-1-2 0,0 0 0,0 0 0,-1-1 0,-21 6 0,7-5-341,0 0 0,0-2-1,-55 2 1,37-7-6485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1.472"/>
    </inkml:context>
    <inkml:brush xml:id="br0">
      <inkml:brushProperty name="width" value="0.05" units="cm"/>
      <inkml:brushProperty name="height" value="0.05" units="cm"/>
    </inkml:brush>
  </inkml:definitions>
  <inkml:trace contextRef="#ctx0" brushRef="#br0">143 117 24575,'-6'-1'0,"0"-1"0,0 1 0,0-1 0,0 0 0,1-1 0,-1 1 0,0-1 0,-5-5 0,-7-2 0,16 10 0,-7-5 0,0 0 0,0 0 0,0-1 0,-8-6 0,16 11 0,0 0 0,0 0 0,0 0 0,0 0 0,0 0 0,1 0 0,-1 0 0,0 0 0,1 0 0,-1 0 0,0 0 0,1 0 0,-1-1 0,1 1 0,0 0 0,-1 0 0,1-3 0,0 3 0,1-1 0,-1 1 0,1 0 0,-1 0 0,1 0 0,-1 0 0,1 0 0,0 0 0,0 0 0,-1 0 0,1 0 0,0 0 0,0 0 0,0 0 0,0 1 0,0-1 0,0 0 0,0 1 0,0-1 0,1 1 0,-1-1 0,2 0 0,-1 0 0,0 0 0,0 0 0,0 1 0,0-1 0,0 0 0,0 1 0,0 0 0,0-1 0,0 1 0,0 0 0,0 0 0,0 0 0,0 0 0,0 0 0,0 1 0,0-1 0,0 1 0,0-1 0,0 1 0,0 0 0,2 0 0,-2 1 0,1 0 0,-1 0 0,0 0 0,0 0 0,0 0 0,0 1 0,-1-1 0,1 1 0,-1-1 0,1 1 0,-1-1 0,0 1 0,1 3 0,2 7 0,-1 1 0,0-1 0,-1 1 0,-1 0 0,0 15 0,5 52 0,3 0 0,26 107 0,-34-183 0,0-1 0,0 1 0,1 0 0,0 0 0,0-1 0,0 1 0,0-1 0,6 8 0,-7-11 0,0 0 0,-1 0 0,1-1 0,0 1 0,0 0 0,0-1 0,-1 1 0,1-1 0,0 1 0,0-1 0,0 1 0,0-1 0,0 1 0,0-1 0,0 0 0,0 0 0,1 0 0,0 1 0,0-2 0,-1 1 0,1 0 0,0-1 0,-1 1 0,1-1 0,-1 0 0,1 1 0,-1-1 0,1 0 0,-1 0 0,0 0 0,1 0 0,-1 0 0,0 0 0,2-2 0,8-9 0,-1-1 0,-1 1 0,0-1 0,14-29 0,22-64 0,-33 75 0,1 0 0,-1-1 0,12-56 0,-24 84 0,-2 4 0,-5 10 0,-9 19 0,6-7 0,0-3 0,2 0 0,0 1 0,1 0 0,0 0 0,-6 42 0,13-59 0,0-1 0,0 1 0,1-1 0,-1 1 0,1-1 0,-1 1 0,1-1 0,0 0 0,0 1 0,0-1 0,0 0 0,0 0 0,0 0 0,0 0 0,1 0 0,0 0 0,-1 0 0,1 0 0,0 0 0,0-1 0,-1 1 0,5 2 0,4 2 0,0 0 0,1-1 0,18 7 0,-6-3 0,43 19-1365,-34-17-5461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1.814"/>
    </inkml:context>
    <inkml:brush xml:id="br0">
      <inkml:brushProperty name="width" value="0.05" units="cm"/>
      <inkml:brushProperty name="height" value="0.05" units="cm"/>
    </inkml:brush>
  </inkml:definitions>
  <inkml:trace contextRef="#ctx0" brushRef="#br0">1 37 24575,'2'-2'0,"0"0"0,0 0 0,0 0 0,1 0 0,-1 0 0,1 1 0,-1-1 0,1 1 0,0-1 0,-1 1 0,1 0 0,0 0 0,5-1 0,-6 2 0,0 0 0,0 1 0,-1-1 0,1 0 0,0 0 0,-1 1 0,1-1 0,0 1 0,-1 0 0,1-1 0,-1 1 0,1 0 0,-1 0 0,1 0 0,-1 0 0,0 0 0,1 1 0,-1-1 0,0 0 0,0 0 0,0 1 0,0-1 0,0 1 0,0-1 0,1 2 0,5 11 0,-4-8 0,0 0 0,1 0 0,0 0 0,0 0 0,0-1 0,6 6 0,-8-10 0,-1 0 0,0 0 0,1 0 0,-1 0 0,0-1 0,1 1 0,-1 0 0,1-1 0,-1 1 0,1-1 0,-1 0 0,1 1 0,-1-1 0,1 0 0,-1 0 0,1 0 0,-1 0 0,1 0 0,0-1 0,-1 1 0,1 0 0,-1-1 0,1 1 0,-1-1 0,0 1 0,1-1 0,-1 0 0,1 1 0,-1-1 0,0 0 0,0 0 0,1 0 0,0-2 0,4-2 0,-1-1 0,0 0 0,-1 0 0,1 0 0,-1-1 0,0 0 0,-1 0 0,0 0 0,0 0 0,3-11 0,-5 15 0,6-7 146,-2 18 41,3 35-1209,-7-33 346,12 90-6150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2.370"/>
    </inkml:context>
    <inkml:brush xml:id="br0">
      <inkml:brushProperty name="width" value="0.05" units="cm"/>
      <inkml:brushProperty name="height" value="0.05" units="cm"/>
    </inkml:brush>
  </inkml:definitions>
  <inkml:trace contextRef="#ctx0" brushRef="#br0">1 297 24575,'0'-26'0,"-1"13"0,1 0 0,1 1 0,0-1 0,3-19 0,-2 28 0,-1 0 0,0 0 0,1 1 0,-1-1 0,1 1 0,0-1 0,0 1 0,1 0 0,-1-1 0,1 1 0,-1 0 0,1 1 0,0-1 0,0 0 0,0 1 0,0-1 0,1 1 0,-1 0 0,5-1 0,15-5 0,0 0 0,0 2 0,1 1 0,0 1 0,48-2 0,-56 5 0,390-14-696,-254 13 316,595-13-1625,873-27 520,-1503 36 1504,234-1 1272,-348 7-1163,-1 0 1,1 0-1,0 0 0,-1 0 0,1 0 0,-1 1 0,1-1 1,-1 1-1,1 0 0,-1 0 0,1 0 0,-1 0 1,0 0-1,1 1 0,3 2 0,-6-3-81,1 1 0,0 0 0,0-1 0,0 1 0,-1 0-1,1-1 1,-1 1 0,0 0 0,1 0 0,-1 0 0,0-1 0,0 1 0,0 0-1,0 0 1,0 0 0,-1-1 0,1 1 0,0 0 0,-1 0 0,1-1 0,-1 1 0,-1 2-1,-27 69 27,-8 24-19,23-39-54,2 0 0,3 1 0,-3 78 0,13 180 0,11-116 0,59 317 0,-4-207 0,-16-79 0,-51-227 0,35 200 0,-35-204-38,0 0 0,1 0 0,-1 1 1,0-1-1,0 0 0,0 0 0,0 0 0,0 1 0,0-1 0,0 0 0,-1 0 0,1 0 0,0 0 0,-1 1 0,1-1 0,-1 0 1,1 0-1,-1 0 0,1 0 0,-1 0 0,0 0 0,1 0 0,-1 0 0,0-1 0,0 1 0,0 0 0,0 0 0,0 0 0,0-1 1,0 1-1,0-1 0,0 1 0,0-1 0,0 1 0,-2 0 0,-12 1-6788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2.481"/>
    </inkml:context>
    <inkml:brush xml:id="br0">
      <inkml:brushProperty name="width" value="0.05" units="cm"/>
      <inkml:brushProperty name="height" value="0.05" units="cm"/>
    </inkml:brush>
  </inkml:definitions>
  <inkml:trace contextRef="#ctx0" brushRef="#br0">59 28 24575,'-2'-23'0,"-3"18"0,-2 12 0,-3 10 0,-13 31 0,21-43 0,0-1 0,0 1 0,1 0 0,0 0 0,0-1 0,0 1 0,0 0 0,1 0 0,0 0 0,0 0 0,0 0 0,2 7 0,-1-10 0,-1 0 0,1-1 0,0 1 0,0-1 0,0 0 0,0 1 0,0-1 0,0 0 0,0 1 0,0-1 0,0 0 0,1 0 0,-1 0 0,1 0 0,-1 0 0,0-1 0,1 1 0,0 0 0,-1-1 0,1 1 0,-1-1 0,1 1 0,0-1 0,-1 0 0,1 1 0,0-1 0,1 0 0,7 0 0,0 0 0,0-1 0,13-2 0,-14 2 0,7-2 0,9-1 0,39 0 0,-58 4 0,0 0 0,0 0 0,0 1 0,0 0 0,0 0 0,0 0 0,0 1 0,0 0 0,0 0 0,-1 1 0,1-1 0,5 5 0,-8-5 0,0 1 0,-1 0 0,1 0 0,0 0 0,-1 0 0,0 0 0,0 1 0,0-1 0,0 0 0,-1 1 0,1 0 0,-1-1 0,0 1 0,0 0 0,0 0 0,0 0 0,-1 0 0,0 0 0,1 0 0,-1-1 0,-1 1 0,1 0 0,-1 0 0,1 0 0,-3 4 0,2 0 0,-2 0 0,1 0 0,-1 0 0,-1-1 0,1 1 0,-1-1 0,0 0 0,-1 0 0,0 0 0,0-1 0,-6 7 0,3-6-170,0-1-1,0 1 0,-1-1 1,0-1-1,0 1 0,0-1 1,-19 6-1,9-6-6655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2.652"/>
    </inkml:context>
    <inkml:brush xml:id="br0">
      <inkml:brushProperty name="width" value="0.05" units="cm"/>
      <inkml:brushProperty name="height" value="0.05" units="cm"/>
    </inkml:brush>
  </inkml:definitions>
  <inkml:trace contextRef="#ctx0" brushRef="#br0">0 141 24575,'4'-3'0,"7"-8"0,9-6 0,7 1 0,6-1 0,5 0 0,1 2 0,5 0 0,2 3 0,-4 4 0,-3 3 0,-4 2 0,-4 2 0,-5 4 0,-7 2-8191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3.227"/>
    </inkml:context>
    <inkml:brush xml:id="br0">
      <inkml:brushProperty name="width" value="0.05" units="cm"/>
      <inkml:brushProperty name="height" value="0.05" units="cm"/>
    </inkml:brush>
  </inkml:definitions>
  <inkml:trace contextRef="#ctx0" brushRef="#br0">2598 414 24575,'-1'-14'0,"0"1"0,-1-1 0,0 1 0,-1-1 0,-1 1 0,0 0 0,-1 1 0,0-1 0,-8-13 0,2 7 0,-1 1 0,0 0 0,-1 0 0,-30-29 0,28 34-12,0 0-1,0 1 0,-2 1 1,1 0-1,-1 1 1,-28-11-1,17 10-42,0 1 0,0 2 0,-52-8-1,15 9-87,-1 3 0,1 3-1,-80 9 1,44 3-173,2 4 1,0 4-1,1 5 1,-130 50-1,125-32 182,2 4 1,1 4-1,-164 113 0,194-112 137,2 3 0,3 3 0,-107 119 0,141-139-19,2 1 0,2 2 0,1 0 1,2 2-1,2 1 0,1 0 0,3 1 0,-19 68 0,32-87-50,0 1 1,1 0-1,2 0 0,0 0 0,2 0 0,1 0 0,1 0 0,1 0 0,7 29 0,-3-32 67,0-1-1,1 0 0,1 0 1,1-1-1,1-1 0,1 0 1,0 0-1,2-1 0,0 0 0,24 23 1,-6-13-83,1-2 0,1-1 1,1-1-1,1-2 0,1-2 1,1-1-1,1-2 0,78 25 1,-32-20-103,1-2 0,1-5 0,119 7 1,-81-16 75,0-7 0,1-5 1,-1-5-1,-1-6 0,-1-5 1,0-5-1,-2-6 0,-1-5 1,226-105-1,-267 102 106,-3-4 1,-1-3-1,-2-3 0,90-82 1,-124 96 12,-2-1 0,-1-2 0,-2-2 1,-2-1-1,-2-1 0,-2-2 0,-2 0 0,33-79 1,-49 97 18,-1-1 0,-1 1 0,-2-2 1,-1 1-1,0 0 0,-3-1 0,0 0 0,-2 0 1,-4-36-1,2 46-19,-2-1-1,-1 0 1,0 1 0,-1 0 0,-1 0 0,-1 1 0,-1 0-1,0 0 1,-1 1 0,-1 0 0,-1 1 0,0 0 0,-1 1 0,-18-17-1,5 11-41,-1 0-1,-1 1 0,0 2 1,-2 1-1,0 1 0,-1 2 1,-1 1-1,0 1 1,0 2-1,-39-7 0,-7 2-129,-2 4-1,0 4 0,-98 3 1,20 10 62,-205 34-1,-146 60-105,301-50-817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3.805"/>
    </inkml:context>
    <inkml:brush xml:id="br0">
      <inkml:brushProperty name="width" value="0.05" units="cm"/>
      <inkml:brushProperty name="height" value="0.05" units="cm"/>
    </inkml:brush>
  </inkml:definitions>
  <inkml:trace contextRef="#ctx0" brushRef="#br0">1580 325 24575,'0'-15'0,"-1"0"0,-1 0 0,0 0 0,0 1 0,-2-1 0,0 1 0,0 0 0,-1 0 0,-1 0 0,-1 0 0,1 1 0,-15-19 0,13 22 0,0 0 0,0 1 0,-1 0 0,-1 1 0,1 0 0,-1 0 0,-1 1 0,1 0 0,-1 1 0,-1 0 0,1 1 0,-1 0 0,0 0 0,0 2 0,-15-4 0,0 4-32,0 0-1,0 2 1,0 0-1,-1 2 0,1 2 1,1 0-1,-1 1 1,0 2-1,-48 17 0,15 0-118,2 2 0,1 3 0,-61 40-1,52-26 119,3 4-1,1 2 0,2 3 0,3 2 1,-54 65-1,73-72 36,3 0 0,1 3 0,3 0 0,2 2 0,2 2 0,2 0 0,-25 81 0,40-100-2,2 1 0,1 1 0,1-1 0,2 1 0,2 0 0,3 54 0,1-67 0,1 1 0,1-1 0,2 0 0,0-1 0,1 1 0,1-1 0,1 0 0,1-1 0,1 0 0,1-1 0,14 19 0,-9-17-4,1-1-1,1-1 1,1-1-1,0-1 1,2 0 0,28 17-1,-17-16 24,1 0 0,1-2 0,70 23 0,-36-21-368,0-3 0,1-3-1,1-3 1,102 1 0,-51-11 306,0-6 0,0-5 1,-1-5-1,0-5 1,-2-6-1,-1-5 1,224-93-1,-274 94 38,-2-2-1,-1-4 0,-2-2 1,-2-3-1,-1-2 1,56-56-1,-85 68-60,-2 0-1,-1-2 1,-1-1-1,38-66 1,-50 72-46,-1-1 1,-1-1 0,-1 0 0,-2-1 0,-1 0 0,8-63 0,-14 69 111,-2 0 0,-1 0 0,-1-1 0,-1 1 0,-1 0 0,-1 0 0,-2 1 0,-1-1 0,0 1 0,-20-42 0,14 41 0,-2 0 0,0 1 0,-1 1 0,-2 1 0,0 0 0,-2 1 0,0 1 0,-2 1 0,-33-25 0,14 18-84,0 2 0,-2 1 1,0 3-1,-1 1 1,-2 2-1,0 3 0,0 1 1,-1 2-1,-49-5 1,10 7-85,0 4 1,1 3 0,-1 4 0,-107 15-1,97-3 160,-99 28-1,133-23 38,1 1 0,-89 44 0,120-48 85,-45 30-1,64-37-54,1 0 0,0 0 1,0 1-1,1 1 0,0-1 0,-11 17 0,16-21-15,1 0 1,1 0-1,-1 1 0,1-1 0,0 1 0,0-1 0,1 1 0,-1-1 0,0 11 0,2-7-716,0-1-1,1 1 1,-1-1-1,4 12 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4.304"/>
    </inkml:context>
    <inkml:brush xml:id="br0">
      <inkml:brushProperty name="width" value="0.05" units="cm"/>
      <inkml:brushProperty name="height" value="0.05" units="cm"/>
    </inkml:brush>
  </inkml:definitions>
  <inkml:trace contextRef="#ctx0" brushRef="#br0">2170 136 24575,'-158'-75'0,"129"63"0,-1 2 0,0 1 0,-49-8 0,16 10-81,1 3-1,-1 3 1,1 2-1,-1 3 0,-105 21 1,58 0-82,1 5 0,-136 57-1,140-44-419,-187 110-1,240-121 540,1 3 1,2 2-1,2 3 0,1 1 1,-46 55-1,73-73 4,0 1 0,2 1 0,1 0 0,1 1 0,2 1 0,0 0 0,2 1 0,1 0 0,-10 42 0,16-45 32,0-1 1,2 1-1,1 0 0,0 0 0,2-1 1,1 1-1,1 0 0,1-1 0,1 1 1,1-1-1,17 40 0,-11-36 26,1 0-1,2-2 0,1 1 0,1-2 1,1 0-1,1-1 0,39 38 1,-28-36-104,0-1 1,2-2 0,1-1 0,1-1 0,52 24 0,-22-19-58,1-3 1,1-3-1,0-2 0,2-4 0,0-2 1,118 4-1,-69-14-91,0-6 0,-1-4 0,141-30 1,-100 5 262,274-98 0,-306 84-29,-3-6 0,127-74 0,-195 95 1,-1-2 0,-2-3 0,-1-2 0,-2-2 0,-2-2 0,65-78 0,-91 95-5,-2-1 0,0 0 0,-2-1 1,-1-1-1,-1-1 0,-2 0 0,0 0 1,-3-1-1,8-38 0,-14 50 1,0-1 0,-2 1 0,0-1 1,-1 0-1,-1 0 0,-1 1 0,-1-1 0,0 1 0,-2-1 0,0 1 0,-1 1 0,-1-1 0,-1 1 0,0 0 0,-1 1 0,-15-21 1,8 17-2,0 0 1,-2 1-1,-1 1 1,0 1-1,-1 0 1,-24-16-1,12 14-9,0 1-1,0 1 1,-66-24 0,36 22-3,-1 3 0,0 2 1,-1 4-1,-113-7 1,84 15-44,-1 4 1,0 4-1,1 5 1,0 3-1,1 5 1,1 3-1,-164 62 1,145-34-2280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53:34.893"/>
    </inkml:context>
    <inkml:brush xml:id="br0">
      <inkml:brushProperty name="width" value="0.05" units="cm"/>
      <inkml:brushProperty name="height" value="0.05" units="cm"/>
    </inkml:brush>
  </inkml:definitions>
  <inkml:trace contextRef="#ctx0" brushRef="#br0">2253 253 24575,'-30'-32'0,"11"12"0,-39-34 0,35 37 0,-1 0 0,0 2 0,-1 1 0,-1 1 0,0 1 0,-43-13 0,34 15 0,-1 2 0,1 2 0,-1 1 0,-69 0 0,42 8-153,0 2-1,0 3 0,1 3 1,-79 24-1,31 0-417,-153 72 0,156-55 436,-180 117 0,227-128 139,3 4 0,1 1 1,3 3-1,-57 68 1,87-90-62,1 2 1,2 0-1,1 2 1,1 0-1,2 1 1,1 0-1,-16 51 1,25-62 48,1 0-1,1 0 1,1 1 0,0-1 0,2 1 0,1-1 0,0 1 0,2 0-1,0-1 1,2 1 0,0-1 0,1 0 0,13 31 0,-8-28 4,1-1 1,2 0 0,0-1-1,1-1 1,34 39 0,-23-34 15,1-1 0,1-2 1,53 37-1,-27-28-268,2-2 1,1-2 0,1-3-1,101 29 1,-48-25 34,0-5-1,2-5 0,0-5 0,174 0 1,-126-18-24,0-7 0,256-51 1,-253 25 244,274-98 0,-325 90 0,-3-4 0,-2-5 0,118-80 0,-171 97 1,-2-2 0,-2-2 0,63-66 0,-94 87 2,-2 0 0,0-1 0,-2-1 0,0 0 0,-1-1 0,-2-1 0,0 0 0,-2 0 0,0-1 0,11-51 0,-19 62 4,0 0 0,-1-1 0,0 1 0,-2 0 0,1 0 0,-2-1 0,0 1 0,0 0 0,-2 0 0,0 0 0,0 1 0,-9-18 0,4 14-7,0 1 0,-1 0 1,-1 1-1,0 0 1,-1 0-1,-1 1 0,0 1 1,-1 0-1,-17-12 1,-2 2-24,-1 2 0,-1 1 0,-1 1 1,-1 2-1,-72-22 0,25 16-60,-150-21-1,71 26-53,-239 4 0,-157 52-203,323-7-1251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46:46.041"/>
    </inkml:context>
    <inkml:brush xml:id="br0">
      <inkml:brushProperty name="width" value="0.05" units="cm"/>
      <inkml:brushProperty name="height" value="0.05" units="cm"/>
    </inkml:brush>
  </inkml:definitions>
  <inkml:trace contextRef="#ctx0" brushRef="#br0">4551 113 24575,'0'0'0,"0"-1"0,0 1 0,-1-1 0,1 1 0,0-1 0,0 1 0,-1-1 0,1 1 0,-1 0 0,1-1 0,0 1 0,-1 0 0,1-1 0,-1 1 0,1 0 0,-1 0 0,1-1 0,-1 1 0,1 0 0,-1 0 0,1 0 0,-1 0 0,1-1 0,-2 1 0,-20-3 0,14 2 0,-584-75-112,144 51-477,-2 32 619,331 5-31,1 5-1,0 6 0,2 4 1,1 6-1,1 4 0,2 6 1,2 4-1,-116 70 0,147-70-37,-131 107-1,-53 79 45,188-157-53,2 3 0,-77 110 0,-106 190-492,-10 76 533,219-359 36,5 2 0,-59 201 0,-4 203 183,24 6-49,45-273-139,-4 41 20,-8 420 0,48-669 4,6 297 524,-1-252-544,4 0 0,26 105 1,-16-107-29,4-1 0,34 73 0,-35-97 0,2 0 0,2-2 0,60 76 0,-45-73 0,82 72 0,58 26 0,-170-135 0,109 81-125,4-6 0,3-5 0,4-6 0,252 103 1,-225-121 124,2-7 0,2-6 0,1-8 0,2-7 0,255 9 0,276-30 0,-368-6 0,-232 1 0,461-11 0,-445 1 0,-1-5 0,218-56 0,-22-37 0,-9-19 0,-290 123 0,746-369 0,-34-50 0,-666 389 0,68-56 0,-106 75 0,0-1 0,0 0 0,-2-1 0,0-1 0,-1 0 0,0-1 0,16-32 0,-11 7 0,-2-1 0,12-49-1,-19 63 2,77-303-43,7-24 747,22-109-539,-102 390-172,-3-1-1,-4 0 1,-3 0-1,-8-92 0,-9 66-145,-51-201 0,-60-91-174,118 375 325,-42-119 1,-55-188 0,70 206 158,-5 2-1,-5 1 1,-99-187 0,48 135-158,-126-171 0,183 290 0,-2 2 0,-47-45 0,67 76 0,0 1 0,-1 1 0,-41-23 0,-78-33 0,107 56 0,-336-149 0,-18-9 0,333 146 0,2 2 0,-81-31 0,-336-100 0,431 145 0,1-3 0,1 0 0,0-3 0,-61-40 0,92 55-273,0-1 0,0 1 0,-1 0 0,-7-3 0,-5 0-6553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46:50.637"/>
    </inkml:context>
    <inkml:brush xml:id="br0">
      <inkml:brushProperty name="width" value="0.05" units="cm"/>
      <inkml:brushProperty name="height" value="0.05" units="cm"/>
    </inkml:brush>
  </inkml:definitions>
  <inkml:trace contextRef="#ctx0" brushRef="#br0">1 1 24575,'0'3'0,"0"4"0,9 1 0,29-1 0,38-1 0,57-3 0,62-1 0,67 0 0,41-2-2232,21 0 2232,-15-1 0,-38 1 0,-58 0 0,-59-1-189,-56 1-5581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46:54.410"/>
    </inkml:context>
    <inkml:brush xml:id="br0">
      <inkml:brushProperty name="width" value="0.05" units="cm"/>
      <inkml:brushProperty name="height" value="0.05" units="cm"/>
    </inkml:brush>
  </inkml:definitions>
  <inkml:trace contextRef="#ctx0" brushRef="#br0">333 76 24575,'0'-1'0,"0"0"0,-1 1 0,1-1 0,0 0 0,-1 0 0,1 0 0,-1 1 0,0-1 0,1 0 0,-1 0 0,1 1 0,-1-1 0,0 1 0,0-1 0,1 1 0,-1-1 0,0 1 0,0-1 0,0 1 0,1-1 0,-1 1 0,0 0 0,0 0 0,0-1 0,0 1 0,0 0 0,0 0 0,-1 0 0,-32-3 0,29 3 0,-4 0 0,-1 0 0,1 1 0,-1 1 0,1-1 0,0 2 0,0-1 0,0 1 0,0 0 0,1 1 0,-1 0 0,1 0 0,0 1 0,0 0 0,0 1 0,1 0 0,0 0 0,0 0 0,0 1 0,1 0 0,-9 13 0,2-1 0,2 1 0,0 1 0,1-1 0,1 2 0,1-1 0,1 1 0,1 1 0,1-1 0,1 1 0,0 0 0,1 42 0,3 26 0,2 74 0,-2-162 0,0 0 0,1-1 0,-1 1 0,1 0 0,0 0 0,-1 0 0,1-1 0,1 1 0,-1 0 0,0-1 0,0 1 0,1-1 0,0 1 0,-1-1 0,1 0 0,0 0 0,0 1 0,0-1 0,0-1 0,1 1 0,-1 0 0,1-1 0,-1 1 0,1-1 0,-1 1 0,1-1 0,0 0 0,5 1 0,5 1 0,1-1 0,0-1 0,-1 0 0,27-1 0,-21-1 0,146-6 0,-136 4 0,0-1 0,0-2 0,45-15 0,-45 11 0,35-18 0,-54 22 0,-1 1 0,1-1 0,-1-1 0,-1 1 0,0-2 0,0 1 0,8-11 0,-9 9 0,0 0 0,-1-1 0,0 0 0,-1-1 0,0 1 0,-1-1 0,0 0 0,-1 0 0,0 0 0,0 0 0,0-16 0,0-14 0,-5-77 0,-1 39 0,5 43 0,-1 25 0,0 0 0,-1 0 0,0 1 0,-1-1 0,0 0 0,-4-15 0,3 22 0,0 0 0,-1 1 0,1-1 0,0 1 0,-1-1 0,0 1 0,0 0 0,0 0 0,0 1 0,0-1 0,-1 0 0,1 1 0,-1 0 0,0 0 0,-7-3 0,-2-1 0,0 2 0,0-1 0,-22-3 0,-66-13 235,49 8-768,-1 3-1,-66-4 1,100 14-6293</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5:18:42.103"/>
    </inkml:context>
    <inkml:brush xml:id="br0">
      <inkml:brushProperty name="width" value="0.1" units="cm"/>
      <inkml:brushProperty name="height" value="0.1"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17:06.487"/>
    </inkml:context>
    <inkml:brush xml:id="br0">
      <inkml:brushProperty name="width" value="0.05" units="cm"/>
      <inkml:brushProperty name="height" value="0.05" units="cm"/>
    </inkml:brush>
  </inkml:definitions>
  <inkml:trace contextRef="#ctx0" brushRef="#br0">1 0 23990,'55'1215'0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3.671"/>
    </inkml:context>
    <inkml:brush xml:id="br0">
      <inkml:brushProperty name="width" value="0.05" units="cm"/>
      <inkml:brushProperty name="height" value="0.05" units="cm"/>
    </inkml:brush>
  </inkml:definitions>
  <inkml:trace contextRef="#ctx0" brushRef="#br0">1295 54 24575,'0'-1'0,"0"-1"0,0 0 0,-1 1 0,1-1 0,-1 0 0,0 1 0,1-1 0,-1 1 0,0-1 0,0 1 0,0-1 0,0 1 0,0-1 0,0 1 0,0 0 0,0 0 0,-1 0 0,1 0 0,0 0 0,-1 0 0,1 0 0,-1 0 0,1 0 0,-1 0 0,0 1 0,1-1 0,-1 1 0,-3-1 0,-7-2 0,0 1 0,-1 0 0,-13 0 0,8 0 0,-47-3 0,0 3 0,-82 7 0,-131 27 0,171-18 0,70-9 0,-66 7 0,-188 48 0,283-58 0,0 1 0,0 0 0,0 0 0,0 1 0,1 0 0,-9 6 0,14-8 0,0-1 0,0 1 0,0-1 0,1 1 0,-1 0 0,1 0 0,-1-1 0,1 1 0,0 0 0,-1 0 0,1 0 0,0 1 0,1-1 0,-1 0 0,0 0 0,0 0 0,1 1 0,0-1 0,-1 0 0,1 1 0,0-1 0,0 0 0,0 1 0,0-1 0,1 0 0,-1 1 0,2 2 0,9 27 0,17 34 0,9 24 0,-19-28 0,-3 1 0,10 96 0,-4 134 0,-17-215 0,1 2 0,17 392 0,-26 0 0,1-422 0,-7 356 0,10-402 0,1 1 0,-1 0 0,1-1 0,0 1 0,0-1 0,0 1 0,1-1 0,-1 0 0,1 1 0,0-1 0,4 5 0,-5-8 0,0 1 0,0-1 0,1 0 0,-1 0 0,1 0 0,-1 0 0,1 0 0,-1 0 0,1 0 0,-1 0 0,1 0 0,0-1 0,-1 1 0,1-1 0,0 0 0,0 1 0,-1-1 0,1 0 0,0 0 0,0 0 0,0 0 0,-1 0 0,1 0 0,0-1 0,0 1 0,-1-1 0,1 1 0,0-1 0,-1 1 0,1-1 0,2-1 0,24-11 0,-15 6 0,0 1 0,1 1 0,0 0 0,0 1 0,0 0 0,0 1 0,1 0 0,19 0 0,53 3 0,153-21 0,155-56 0,43-7 0,-425 81 342,-29 6-2049,-5 1-5119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0.407"/>
    </inkml:context>
    <inkml:brush xml:id="br0">
      <inkml:brushProperty name="width" value="0.1" units="cm"/>
      <inkml:brushProperty name="height" value="0.1" units="cm"/>
    </inkml:brush>
  </inkml:definitions>
  <inkml:trace contextRef="#ctx0" brushRef="#br0">149 172 6845 0 0,'0'0'756'0'0,"-5"0"-583"0"0,-22 0 130 0 0,25 5-229 0 0,1 0-73 0 0,-1 1 0 0 0,1-1 0 0 0,0 1 0 0 0,-1 11-1 0 0,-2 108 37 0 0,1-46-53 0 0,3-72 19 0 0,-1 0 0 0 0,-1 0-1 0 0,1 0 1 0 0,-1 0 0 0 0,0-1 0 0 0,0 1 0 0 0,-1 0 0 0 0,-4 6-1 0 0,7-12-1 0 0,0-1-1 0 0,-1 1 1 0 0,1 0-1 0 0,0-1 1 0 0,-1 1-1 0 0,1 0 0 0 0,-1-1 1 0 0,1 1-1 0 0,-1-1 1 0 0,1 1-1 0 0,-1-1 1 0 0,1 1-1 0 0,-1-1 0 0 0,0 0 1 0 0,1 1-1 0 0,-1-1 1 0 0,0 0-1 0 0,1 1 1 0 0,-1-1-1 0 0,0 0 0 0 0,1 0 1 0 0,-1 1-1 0 0,0-1 1 0 0,0 0-1 0 0,1 0 0 0 0,-1 0 1 0 0,0 0-1 0 0,1 0 1 0 0,-1 0-1 0 0,0 0 1 0 0,0 0-1 0 0,1 0 0 0 0,-1-1 1 0 0,0 1-1 0 0,0 0 1 0 0,1 0-1 0 0,-1-1 1 0 0,0 1-1 0 0,1 0 0 0 0,-1-1 1 0 0,1 1-1 0 0,-1-1 1 0 0,0 1-1 0 0,1-1 1 0 0,-1 1-1 0 0,0-2 0 0 0,-6-5 3 0 0,1 0 0 0 0,-1-1 0 0 0,2 0 0 0 0,-1 0 0 0 0,-4-10 0 0 0,8 15-2 0 0,1 0 0 0 0,-1 0 0 0 0,1 0 0 0 0,0 0 0 0 0,0 0 0 0 0,0 0 0 0 0,1-1 0 0 0,-1 1 0 0 0,1 0 0 0 0,0-1 0 0 0,0 1 0 0 0,0 0 0 0 0,0 0 0 0 0,0-1 0 0 0,1 1 0 0 0,0 0 0 0 0,-1 0 0 0 0,3-4 0 0 0,-1-3-4 0 0,6-24 10 0 0,25-96-30 0 0,-28 114 22 0 0,1 1-1 0 0,1 0 0 0 0,0 0 1 0 0,0 0-1 0 0,2 1 0 0 0,10-13 0 0 0,-13 20 2 0 0,0 1 0 0 0,0 0 0 0 0,0 0-1 0 0,1 1 1 0 0,0-1 0 0 0,0 2 0 0 0,1-1-1 0 0,-1 1 1 0 0,1 0 0 0 0,0 0-1 0 0,13-3 1 0 0,-6 3 0 0 0,1 0 0 0 0,1 1 0 0 0,-1 1 0 0 0,0 0 0 0 0,18 1 0 0 0,-26 1 3 0 0,1 0 0 0 0,-1 1-1 0 0,1 0 1 0 0,13 3 0 0 0,-20-3-3 0 0,0-1-1 0 0,0 1 1 0 0,0 0-1 0 0,0 0 1 0 0,0 0-1 0 0,-1 0 1 0 0,1 0-1 0 0,0 0 1 0 0,0 0-1 0 0,-1 0 1 0 0,1 1-1 0 0,-1-1 1 0 0,1 1-1 0 0,-1-1 1 0 0,1 1 0 0 0,-1-1-1 0 0,0 1 1 0 0,0 0-1 0 0,0 0 1 0 0,0 0-1 0 0,0 0 1 0 0,0-1-1 0 0,0 4 1 0 0,0 0 1 0 0,0 1 0 0 0,0-1 1 0 0,0 1-1 0 0,-1-1 0 0 0,0 1 0 0 0,0-1 1 0 0,-1 1-1 0 0,1 0 0 0 0,-1-1 0 0 0,0 1 1 0 0,-1-1-1 0 0,1 0 0 0 0,-1 1 0 0 0,0-1 1 0 0,0 0-1 0 0,-1 0 0 0 0,0 0 0 0 0,0-1 1 0 0,0 1-1 0 0,0 0 0 0 0,-1-1 0 0 0,1 0 1 0 0,-7 5-1 0 0,-7 5-15 0 0,0-1-1 0 0,-1-1 1 0 0,0-1 0 0 0,-34 15 0 0 0,40-20 13 0 0,4-2 2 0 0,3-2 2 0 0,0 0 0 0 0,0 1 1 0 0,0 0-1 0 0,0 0 1 0 0,0 0-1 0 0,1 0 0 0 0,0 1 1 0 0,-1-1-1 0 0,-4 7 0 0 0,8-9-3 0 0,1 0 0 0 0,0 0 0 0 0,0 0 0 0 0,0 0 0 0 0,-1 0-1 0 0,1 0 1 0 0,0 0 0 0 0,0 0 0 0 0,1 0 0 0 0,-1 0 0 0 0,0 0 0 0 0,0 0-1 0 0,0 0 1 0 0,1 0 0 0 0,-1 0 0 0 0,0 0 0 0 0,1 0 0 0 0,-1 0-1 0 0,1-1 1 0 0,-1 1 0 0 0,1 0 0 0 0,-1 0 0 0 0,1 0 0 0 0,0-1 0 0 0,-1 1-1 0 0,1 0 1 0 0,0-1 0 0 0,1 2 0 0 0,28 19-5 0 0,-22-16 5 0 0,41 26-7 0 0,-27-18 3 0 0,0 2-1 0 0,0 0 1 0 0,28 27-1 0 0,40 56 63 0 0,-89-98-56 0 0,0 1 0 0 0,0 0 0 0 0,-1 0-1 0 0,1 0 1 0 0,0 0 0 0 0,-1 0-1 0 0,1-1 1 0 0,-1 1 0 0 0,1 0 0 0 0,-1 1-1 0 0,1-1 1 0 0,-1 0 0 0 0,0 0-1 0 0,1 0 1 0 0,-1 0 0 0 0,0 0 0 0 0,0 0-1 0 0,0 0 1 0 0,0 0 0 0 0,0 0 0 0 0,0 1-1 0 0,0-1 1 0 0,0 0 0 0 0,0 0-1 0 0,0 0 1 0 0,-1 0 0 0 0,0 1 0 0 0,0 0 16 0 0,0 0 1 0 0,0-1-1 0 0,-1 1 1 0 0,1-1-1 0 0,-1 0 1 0 0,1 1-1 0 0,-1-1 0 0 0,0 0 1 0 0,0 0-1 0 0,1 0 1 0 0,-1 0-1 0 0,0 0 1 0 0,-3 1-1 0 0,-6 1 64 0 0,1 0-1 0 0,-1-1 1 0 0,0 0-1 0 0,-18 1 0 0 0,1-3-168 0 0,1-1-1 0 0,-1-1 0 0 0,1-2 1 0 0,0 0-1 0 0,0-2 0 0 0,-40-14 0 0 0,63 19 2 0 0,0-1 0 0 0,0 1-1 0 0,1-1 1 0 0,-1 0-1 0 0,0 0 1 0 0,1 0 0 0 0,-1 0-1 0 0,1-1 1 0 0,0 1-1 0 0,0-1 1 0 0,0 0 0 0 0,0 0-1 0 0,0 0 1 0 0,0 0 0 0 0,1 0-1 0 0,0-1 1 0 0,-1 1-1 0 0,-2-8 1 0 0,0-6-499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0.762"/>
    </inkml:context>
    <inkml:brush xml:id="br0">
      <inkml:brushProperty name="width" value="0.1" units="cm"/>
      <inkml:brushProperty name="height" value="0.1" units="cm"/>
    </inkml:brush>
  </inkml:definitions>
  <inkml:trace contextRef="#ctx0" brushRef="#br0">0 12 5849 0 0,'51'30'1645'0'0,"-29"-25"-1561"0"0,1-1 0 0 0,-1-1 0 0 0,1-1 0 0 0,-1-1 0 0 0,32-3-1 0 0,-9 1-61 0 0,-17 2-23 0 0,-12-1 5 0 0,0 0 0 0 0,1 0 1 0 0,16-4-1 0 0,-32 2-4 0 0,-7-1-12 0 0,-7-1-6 0 0,-44-10-43 0 0,24 6 347 0 0,-33-12 1 0 0,65 20-277 0 0,1 0 0 0 0,0 0-1 0 0,-1 0 1 0 0,1 0 0 0 0,0 0 0 0 0,0 0 0 0 0,-1 1 0 0 0,1-1 0 0 0,0 0 0 0 0,0 0-1 0 0,-1 0 1 0 0,1 0 0 0 0,0 0 0 0 0,0 0 0 0 0,-1 1 0 0 0,1-1 0 0 0,0 0 0 0 0,0 0-1 0 0,0 0 1 0 0,-1 1 0 0 0,1-1 0 0 0,0 0 0 0 0,0 0 0 0 0,0 1 0 0 0,0-1-1 0 0,-1 0 1 0 0,1 0 0 0 0,0 1 0 0 0,0-1 0 0 0,0 0 0 0 0,0 0 0 0 0,0 1 0 0 0,0-1-1 0 0,-5 19 140 0 0,0 27-13 0 0,4-39-75 0 0,-7 133 280 0 0,0 10-254 0 0,7-143-90 0 0,0 2-55 0 0,0 1-1 0 0,0-1 1 0 0,2 11 0 0 0,-1-19 7 0 0,0 0 1 0 0,0 1 0 0 0,0-1-1 0 0,0 0 1 0 0,0 1-1 0 0,1-1 1 0 0,-1 0-1 0 0,0 0 1 0 0,1 1-1 0 0,-1-1 1 0 0,1 0 0 0 0,0 0-1 0 0,-1 0 1 0 0,1 1-1 0 0,0-1 1 0 0,0 0-1 0 0,-1 0 1 0 0,1 0 0 0 0,0 0-1 0 0,0 0 1 0 0,0-1-1 0 0,0 1 1 0 0,0 0-1 0 0,1 0 1 0 0,-1-1-1 0 0,0 1 1 0 0,0 0 0 0 0,0-1-1 0 0,3 1 1 0 0,6 1-594 0 0,5 1-172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1.241"/>
    </inkml:context>
    <inkml:brush xml:id="br0">
      <inkml:brushProperty name="width" value="0.1" units="cm"/>
      <inkml:brushProperty name="height" value="0.1" units="cm"/>
    </inkml:brush>
  </inkml:definitions>
  <inkml:trace contextRef="#ctx0" brushRef="#br0">0 279 4904 0 0,'4'-14'185'0'0,"-1"1"1"0"0,12-24-1 0 0,-2 5 411 0 0,-13 30-525 0 0,1-1-1 0 0,0 1 1 0 0,0 0 0 0 0,0 0 0 0 0,0 0-1 0 0,1 0 1 0 0,-1 0 0 0 0,0 1 0 0 0,1-1-1 0 0,2-2 1 0 0,4 3 253 0 0,-1 12-157 0 0,0 12 18 0 0,-2-1 1 0 0,0 0-1 0 0,-2 1 1 0 0,0 0-1 0 0,-2 0 1 0 0,0 0-1 0 0,-2 0 1 0 0,0-1-1 0 0,-2 1 1 0 0,-5 23 0 0 0,6-38-175 0 0,1-1 1 0 0,0-1 0 0 0,-1 1 0 0 0,0 0 0 0 0,-4 6 0 0 0,7-21 6 0 0,0 0 1 0 0,-1-1-1 0 0,0-14 1 0 0,0 10-12 0 0,1-22-10 0 0,2 0 0 0 0,1 0 1 0 0,2 1-1 0 0,1 0 0 0 0,2 0 1 0 0,1 1-1 0 0,22-49 0 0 0,-25 68-5 0 0,0 1 0 0 0,0 0 0 0 0,13-17 1 0 0,-18 27 4 0 0,0 1 1 0 0,0-1 0 0 0,1 0 0 0 0,-1 1 0 0 0,0-1 0 0 0,1 1 0 0 0,0 0 0 0 0,-1 0 0 0 0,1 0-1 0 0,0 0 1 0 0,0 0 0 0 0,0 1 0 0 0,0-1 0 0 0,1 1 0 0 0,-1 0 0 0 0,0 0 0 0 0,1 0 0 0 0,-1 0-1 0 0,0 1 1 0 0,6-1 0 0 0,-6 2 3 0 0,0 0 0 0 0,0 0 0 0 0,0 0 0 0 0,0 0 0 0 0,0 1 0 0 0,0 0 1 0 0,0-1-1 0 0,0 1 0 0 0,0 0 0 0 0,0 0 0 0 0,-1 0 0 0 0,1 1 0 0 0,-1-1 0 0 0,0 1 0 0 0,0-1 0 0 0,0 1 0 0 0,0 0 0 0 0,3 6 0 0 0,3 5 33 0 0,-1 1 0 0 0,8 22 1 0 0,-15-36-33 0 0,10 27 95 0 0,-1 1-1 0 0,9 53 1 0 0,-16-68-72 0 0,0 1 0 0 0,-2 0 1 0 0,1-1-1 0 0,-2 1 0 0 0,0-1 0 0 0,0 1 1 0 0,-8 26-1 0 0,9-40-22 0 0,-1 1 0 0 0,1 0 0 0 0,-1-1-1 0 0,1 1 1 0 0,-1-1 0 0 0,0 1 0 0 0,0-1 0 0 0,0 1 0 0 0,0-1 0 0 0,0 1-1 0 0,0-1 1 0 0,0 0 0 0 0,0 1 0 0 0,-1-1 0 0 0,1 0 0 0 0,0 0 0 0 0,-1 0 0 0 0,1 0-1 0 0,-1 0 1 0 0,1-1 0 0 0,-1 1 0 0 0,1 0 0 0 0,-1-1 0 0 0,0 1 0 0 0,1-1 0 0 0,-1 1-1 0 0,0-1 1 0 0,0 0 0 0 0,1 0 0 0 0,-1 0 0 0 0,0 0 0 0 0,0 0 0 0 0,1 0-1 0 0,-1 0 1 0 0,0 0 0 0 0,1-1 0 0 0,-1 1 0 0 0,0-1 0 0 0,1 1 0 0 0,-1-1 0 0 0,-2-1-1 0 0,0 0-2 0 0,-1 0-1 0 0,1 0 1 0 0,0-1-1 0 0,0 0 0 0 0,0 1 1 0 0,0-1-1 0 0,0-1 1 0 0,0 1-1 0 0,1 0 0 0 0,0-1 1 0 0,0 0-1 0 0,0 0 1 0 0,-5-7-1 0 0,4 0-8 0 0,-1 0 0 0 0,1-1 0 0 0,1 0 0 0 0,0 1 0 0 0,1-1 0 0 0,0 0 1 0 0,0-18-1 0 0,2 30-25 0 0,0 0 1 0 0,0 0-1 0 0,1 0 1 0 0,-1 0 0 0 0,0 0-1 0 0,0 1 1 0 0,0-1 0 0 0,0 0-1 0 0,0 0 1 0 0,0 0-1 0 0,1 0 1 0 0,-1 0 0 0 0,0 0-1 0 0,0 1 1 0 0,0-1-1 0 0,0 0 1 0 0,0 0 0 0 0,0 0-1 0 0,0 0 1 0 0,0 0-1 0 0,0 1 1 0 0,0-1 0 0 0,0 0-1 0 0,0 0 1 0 0,0 0 0 0 0,0 0-1 0 0,0 1 1 0 0,0-1-1 0 0,0 0 1 0 0,0 0 0 0 0,0 0-1 0 0,0 0 1 0 0,0 1-1 0 0,0-1 1 0 0,0 0 0 0 0,0 0-1 0 0,0 0 1 0 0,0 0 0 0 0,0 0-1 0 0,0 1 1 0 0,0-1-1 0 0,0 0 1 0 0,0 0 0 0 0,-1 0-1 0 0,1 0 1 0 0,0 0-1 0 0,0 0 1 0 0,0 1 0 0 0,0-1-1 0 0,0 0 1 0 0,-1 0 0 0 0,1 0-1 0 0,0 0 1 0 0,7 5-1333 0 0,-1 0 466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2.111"/>
    </inkml:context>
    <inkml:brush xml:id="br0">
      <inkml:brushProperty name="width" value="0.1" units="cm"/>
      <inkml:brushProperty name="height" value="0.1" units="cm"/>
    </inkml:brush>
  </inkml:definitions>
  <inkml:trace contextRef="#ctx0" brushRef="#br0">91 141 5116 0 0,'5'-12'5362'0'0,"-5"23"-5342"0"0,-14 91 30 0 0,6-66-42 0 0,-2 15 36 0 0,-2 0 0 0 0,-30 77 0 0 0,34-115 41 0 0,6-24 47 0 0,7-24-49 0 0,8-13-92 0 0,1 0 1 0 0,3 2 0 0 0,2 0 0 0 0,1 1-1 0 0,3 0 1 0 0,52-76 0 0 0,-67 111 0 0 0,0 1 1 0 0,0-1 0 0 0,20-15 0 0 0,-26 23 2 0 0,0 0 1 0 0,0 0 0 0 0,0 0 0 0 0,1 0-1 0 0,-1 1 1 0 0,1-1 0 0 0,-1 1 0 0 0,1 0-1 0 0,0 0 1 0 0,-1 0 0 0 0,1 0 0 0 0,0 0-1 0 0,0 0 1 0 0,-1 1 0 0 0,1-1 0 0 0,0 1-1 0 0,0 0 1 0 0,0 0 0 0 0,0 0 0 0 0,0 0-1 0 0,0 1 1 0 0,4 0 0 0 0,-5 1 2 0 0,1-1 0 0 0,-1 1 0 0 0,1 0-1 0 0,-1 0 1 0 0,1 1 0 0 0,-1-1 0 0 0,0 0 0 0 0,0 1 0 0 0,0-1-1 0 0,0 1 1 0 0,-1 0 0 0 0,1-1 0 0 0,-1 1 0 0 0,2 4 0 0 0,14 45 12 0 0,-14-41-7 0 0,6 29 17 0 0,-2 1-1 0 0,-1 1 0 0 0,-2-1 0 0 0,-2 1 0 0 0,-4 56 1 0 0,2-97-22 0 0,-1 9-208 0 0,0 1 0 0 0,0 0-1 0 0,-4 15 1 0 0,4-23 20 0 0,0 0 0 0 0,0 0 1 0 0,-1 0-1 0 0,1 0 0 0 0,-1 0 1 0 0,0 0-1 0 0,1-1 0 0 0,-1 1 1 0 0,-1 0-1 0 0,1-1 0 0 0,0 1 1 0 0,-1-1-1 0 0,1 0 0 0 0,-1 0 1 0 0,-3 2-1 0 0,-5 4-702 0 0,-1-5-30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2.467"/>
    </inkml:context>
    <inkml:brush xml:id="br0">
      <inkml:brushProperty name="width" value="0.1" units="cm"/>
      <inkml:brushProperty name="height" value="0.1" units="cm"/>
    </inkml:brush>
  </inkml:definitions>
  <inkml:trace contextRef="#ctx0" brushRef="#br0">8 140 4876 0 0,'-3'-13'315'0'0,"1"-1"-1"0"0,1 0 0 0 0,0 1 0 0 0,2-23 0 0 0,-1 35-246 0 0,0 0 0 0 0,1 0 0 0 0,-1-1 0 0 0,1 1 0 0 0,-1 0 0 0 0,1 0 0 0 0,0 0 0 0 0,-1 0 0 0 0,1 0 0 0 0,0 0 1 0 0,0 0-1 0 0,0 0 0 0 0,0 0 0 0 0,0 0 0 0 0,0 1 0 0 0,0-1 0 0 0,0 0 0 0 0,0 0 0 0 0,0 1 0 0 0,0-1 0 0 0,0 1 0 0 0,0-1 0 0 0,3 0 0 0 0,34-6 48 0 0,-28 5-58 0 0,135-11-1020 0 0,-69 9-900 0 0,-52 2 1080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3.005"/>
    </inkml:context>
    <inkml:brush xml:id="br0">
      <inkml:brushProperty name="width" value="0.1" units="cm"/>
      <inkml:brushProperty name="height" value="0.1" units="cm"/>
    </inkml:brush>
  </inkml:definitions>
  <inkml:trace contextRef="#ctx0" brushRef="#br0">172 322 4816 0 0,'-5'-3'551'0'0,"0"0"0"0"0,0-1 0 0 0,1 0 0 0 0,0 0 0 0 0,-8-8-1 0 0,5 4-518 0 0,0 0 0 0 0,-1 1 0 0 0,0 0 0 0 0,-17-12 0 0 0,24 19-32 0 0,1 0-1 0 0,-1 0 1 0 0,1-1-1 0 0,-1 1 1 0 0,0 0 0 0 0,1 0-1 0 0,-1 0 1 0 0,0 0-1 0 0,1 0 1 0 0,-1 0-1 0 0,0 0 1 0 0,1 0-1 0 0,-1 0 1 0 0,0 0-1 0 0,1 0 1 0 0,-1 0-1 0 0,1 1 1 0 0,-1-1-1 0 0,0 0 1 0 0,1 0-1 0 0,-1 1 1 0 0,1-1-1 0 0,-1 0 1 0 0,0 1-1 0 0,1-1 1 0 0,-1 1-1 0 0,-13 18 6 0 0,-3 25 21 0 0,8-5-19 0 0,2-14 106 0 0,1 0 0 0 0,1 0-1 0 0,-2 50 1 0 0,7-71-72 0 0,1 1 1 0 0,0-1-1 0 0,0 0 0 0 0,0 1 1 0 0,1-1-1 0 0,-1 0 0 0 0,1 0 1 0 0,3 6-1 0 0,0 1 58 0 0,-4-10-96 0 0,-1-1 0 0 0,0 0 0 0 0,1 1 0 0 0,-1-1 0 0 0,0 0 1 0 0,1 1-1 0 0,-1-1 0 0 0,0 0 0 0 0,1 0 0 0 0,-1 1 0 0 0,1-1 1 0 0,-1 0-1 0 0,0 0 0 0 0,1 0 0 0 0,-1 1 0 0 0,1-1 0 0 0,-1 0 1 0 0,1 0-1 0 0,-1 0 0 0 0,1 0 0 0 0,-1 0 0 0 0,1 0 0 0 0,-1 0 1 0 0,1 0-1 0 0,-1 0 0 0 0,1 0 0 0 0,-1 0 0 0 0,1 0 0 0 0,-1 0 1 0 0,0-1-1 0 0,1 1 0 0 0,-1 0 0 0 0,1 0 0 0 0,-1 0 0 0 0,1-1 1 0 0,-1 1-1 0 0,0 0 0 0 0,1-1 0 0 0,-1 1 0 0 0,0 0 0 0 0,1-1 1 0 0,20-17-7 0 0,-18 15 10 0 0,-2 2-7 0 0,19-17-15 0 0,26-33-1 0 0,-40 43 16 0 0,0 0-1 0 0,0-1 1 0 0,-1 1-1 0 0,-1-1 0 0 0,0 0 1 0 0,0-1-1 0 0,4-15 1 0 0,-1-3-43 0 0,-1 0 1 0 0,-2 0-1 0 0,1-52 1 0 0,-10 86-122 0 0,-6 10 157 0 0,5-8-12 0 0,1 0 20 0 0,2-6-2 0 0,1 1 0 0 0,0 0 0 0 0,0-1-1 0 0,0 1 1 0 0,0 0 0 0 0,1 0 0 0 0,-1 1 0 0 0,1-1 0 0 0,-2 4-1 0 0,3-7-2 0 0,1 0 6 0 0,-1 0 0 0 0,0 0-1 0 0,0 0 1 0 0,0-1 0 0 0,1 1 0 0 0,-1 0 0 0 0,0 0 0 0 0,0 0 0 0 0,0 0 0 0 0,0 0 0 0 0,0 0 0 0 0,1-1 0 0 0,-1 1 0 0 0,0 0 0 0 0,0 0 0 0 0,0 0-1 0 0,0 0 1 0 0,0-1 0 0 0,0 1 0 0 0,0 0 0 0 0,0 0 0 0 0,0 0 0 0 0,0 0 0 0 0,0-1 0 0 0,0 1 0 0 0,0 0 0 0 0,0 0 0 0 0,0 0 0 0 0,0-1 0 0 0,0 1 0 0 0,0 0-1 0 0,0 0 1 0 0,0 0 0 0 0,0-1 0 0 0,0 1 0 0 0,0 0 0 0 0,0 0 0 0 0,0 0 0 0 0,0 0 0 0 0,0-1 0 0 0,0 1 0 0 0,0 0 0 0 0,-1 0 0 0 0,1 0 0 0 0,0 0-1 0 0,0-1 1 0 0,0 1 0 0 0,0 0 0 0 0,0 0 0 0 0,-1 0 0 0 0,1 0 0 0 0,0 0 0 0 0,0 0 0 0 0,-1 0 0 0 0,1 0 22 0 0,12-37 73 0 0,11-18 669 0 0,41-73 0 0 0,-49 101-646 0 0,-10 19-37 0 0,-4 6-55 0 0,1 1 0 0 0,-1-1 0 0 0,0 1 0 0 0,0-1 0 0 0,-1 0 1 0 0,1 0-1 0 0,0 1 0 0 0,0-1 0 0 0,-1 0 0 0 0,1-2 0 0 0,-3 20-21 0 0,0-1 1 0 0,-1 0-1 0 0,-1-1 1 0 0,0 1-1 0 0,-8 18 1 0 0,-8 29 24 0 0,4-4-14 0 0,-15 63-33 0 0,27-102 16 0 0,2-1 1 0 0,0 1 0 0 0,1-1 0 0 0,2 30-1 0 0,0-40-10 0 0,1 0 0 0 0,0 0 0 0 0,0 0-1 0 0,1 0 1 0 0,7 14 0 0 0,6 15-816 0 0,-15-35 736 0 0,-1-1 0 0 0,1 0 0 0 0,-1 0 0 0 0,1 0 0 0 0,0 1 0 0 0,-1-1 0 0 0,1 0 1 0 0,0 0-1 0 0,0 0 0 0 0,0 0 0 0 0,0 0 0 0 0,0 0 0 0 0,0-1 0 0 0,0 1 0 0 0,0 0 0 0 0,0 0 1 0 0,0-1-1 0 0,1 1 0 0 0,-1-1 0 0 0,0 1 0 0 0,0-1 0 0 0,1 1 0 0 0,-1-1 0 0 0,3 1 0 0 0,3-1-961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3.812"/>
    </inkml:context>
    <inkml:brush xml:id="br0">
      <inkml:brushProperty name="width" value="0.1" units="cm"/>
      <inkml:brushProperty name="height" value="0.1" units="cm"/>
    </inkml:brush>
  </inkml:definitions>
  <inkml:trace contextRef="#ctx0" brushRef="#br0">77 153 6721 0 0,'-4'-1'18'0'0,"-37"-10"579"0"0,39 11-458 0 0,0-1-1 0 0,0 0 1 0 0,0 1 0 0 0,0-1 0 0 0,0 0-1 0 0,0 0 1 0 0,0 0 0 0 0,0-1-1 0 0,1 1 1 0 0,-1 0 0 0 0,1-1 0 0 0,-1 1-1 0 0,1-1 1 0 0,-1 1 0 0 0,1-1-1 0 0,-2-3 1 0 0,3 4-89 0 0,0 0-1 0 0,0 0 1 0 0,1 0-1 0 0,-1 0 1 0 0,0 1-1 0 0,1-1 1 0 0,-1 0-1 0 0,1 0 1 0 0,-1 0-1 0 0,1 0 1 0 0,-1 1-1 0 0,1-1 1 0 0,0 0-1 0 0,-1 1 1 0 0,1-1-1 0 0,0 0 1 0 0,-1 1-1 0 0,1-1 1 0 0,0 1 0 0 0,0-1-1 0 0,0 1 1 0 0,-1-1-1 0 0,1 1 1 0 0,2-1-1 0 0,23-11 328 0 0,-20 10-364 0 0,0 1 1 0 0,0-1-1 0 0,0 1 0 0 0,0 0 0 0 0,0 1 1 0 0,0-1-1 0 0,7 1 0 0 0,-11 0-14 0 0,0 1 0 0 0,0-1 0 0 0,0 0 0 0 0,0 1 0 0 0,0 0 0 0 0,-1-1 0 0 0,1 1-1 0 0,0 0 1 0 0,0 0 0 0 0,-1 0 0 0 0,1 0 0 0 0,0 0 0 0 0,-1 0 0 0 0,0 0 0 0 0,1 1 0 0 0,-1-1 0 0 0,1 0 0 0 0,-1 1-1 0 0,0 0 1 0 0,0-1 0 0 0,0 1 0 0 0,0-1 0 0 0,0 1 0 0 0,0 0 0 0 0,-1 0 0 0 0,2 2 0 0 0,0 4 1 0 0,0 1 1 0 0,-1 0 0 0 0,0-1-1 0 0,0 1 1 0 0,-1 0 0 0 0,0 0 0 0 0,0 0-1 0 0,-1-1 1 0 0,-2 12 0 0 0,-4 12 4 0 0,-12 33 1 0 0,16-57-18 0 0,3-8 13 0 0,0 1-1 0 0,0-1 0 0 0,0 0 0 0 0,0 0 0 0 0,0 1 1 0 0,0-1-1 0 0,0 0 0 0 0,0 1 0 0 0,0-1 0 0 0,0 0 1 0 0,0 0-1 0 0,0 1 0 0 0,0-1 0 0 0,0 0 0 0 0,-1 0 1 0 0,1 0-1 0 0,0 1 0 0 0,0-1 0 0 0,0 0 0 0 0,0 0 1 0 0,-1 0-1 0 0,1 1 0 0 0,0-1 0 0 0,0 0 0 0 0,0 0 1 0 0,-1 0-1 0 0,1 0 0 0 0,0 0 0 0 0,0 1 0 0 0,-1-1 1 0 0,1 0-1 0 0,0 0 0 0 0,0 0 0 0 0,-1 0 0 0 0,-3-9 58 0 0,2-19-23 0 0,7 8-39 0 0,1 0 0 0 0,1 0 0 0 0,1 1 1 0 0,1 1-1 0 0,0-1 0 0 0,1 1 0 0 0,1 1 0 0 0,1 0 1 0 0,0 0-1 0 0,2 2 0 0 0,-1-1 0 0 0,2 2 1 0 0,0 0-1 0 0,17-12 0 0 0,-30 24 0 0 0,0 0-1 0 0,-1 1 1 0 0,1 0-1 0 0,0 0 1 0 0,0-1 0 0 0,0 1-1 0 0,0 0 1 0 0,1 0-1 0 0,-1 1 1 0 0,0-1 0 0 0,0 0-1 0 0,1 1 1 0 0,-1-1-1 0 0,0 1 1 0 0,0 0 0 0 0,1 0-1 0 0,-1 0 1 0 0,0 0-1 0 0,4 1 1 0 0,-4 0 2 0 0,-1 0 0 0 0,1 0-1 0 0,-1 0 1 0 0,1 0 0 0 0,-1 1-1 0 0,0-1 1 0 0,0 0 0 0 0,1 1 0 0 0,-1-1-1 0 0,0 1 1 0 0,0-1 0 0 0,-1 1 0 0 0,1 0-1 0 0,0-1 1 0 0,0 1 0 0 0,-1 0 0 0 0,1 0-1 0 0,-1-1 1 0 0,0 1 0 0 0,1 0-1 0 0,-1 0 1 0 0,0 0 0 0 0,0 0 0 0 0,0 2-1 0 0,-1 21 6 0 0,0 0-1 0 0,-2 0 0 0 0,0-1 0 0 0,-2 1 1 0 0,0-1-1 0 0,-2 0 0 0 0,-13 32 0 0 0,10-34-9 0 0,6-14 51 0 0,18-22 2 0 0,10-13-73 0 0,14-16-9 0 0,1 1 0 0 0,59-48 0 0 0,-58 65 2 0 0,-38 23 24 0 0,1 1 0 0 0,0 0 0 0 0,0-1 0 0 0,0 1 0 0 0,0 0 1 0 0,0 1-1 0 0,0-1 0 0 0,0 1 0 0 0,0-1 0 0 0,0 1 0 0 0,0 0 1 0 0,6 0-1 0 0,-7 1 6 0 0,-1 0 0 0 0,0-1 0 0 0,1 1 0 0 0,-1 0 0 0 0,0 0 1 0 0,0 0-1 0 0,0 0 0 0 0,0 0 0 0 0,0 0 0 0 0,0 0 0 0 0,0 0 1 0 0,0 0-1 0 0,0 0 0 0 0,0 0 0 0 0,0 1 0 0 0,-1-1 0 0 0,1 0 1 0 0,-1 1-1 0 0,1-1 0 0 0,-1 1 0 0 0,1-1 0 0 0,-1 0 0 0 0,0 1 1 0 0,0-1-1 0 0,1 1 0 0 0,-1 2 0 0 0,-1 44 6 0 0,0-37 0 0 0,0 0 3 0 0,1 1 0 0 0,0 0 0 0 0,1 0-1 0 0,0-1 1 0 0,1 1 0 0 0,0-1 0 0 0,1 1 0 0 0,0-1-1 0 0,7 14 1 0 0,-8-20 1 0 0,0-1 0 0 0,1 1 0 0 0,0-1 0 0 0,0 1 0 0 0,0-1 0 0 0,1 0 0 0 0,-1-1 0 0 0,1 1 0 0 0,0 0-1 0 0,0-1 1 0 0,0 0 0 0 0,0 0 0 0 0,1 0 0 0 0,-1-1 0 0 0,1 1 0 0 0,-1-1 0 0 0,1 0 0 0 0,0-1 0 0 0,0 1 0 0 0,0-1 0 0 0,0 0 0 0 0,0 0-1 0 0,7 0 1 0 0,-5 0-65 0 0,1-1 0 0 0,-1 0 0 0 0,1 0-1 0 0,-1-1 1 0 0,1 0 0 0 0,-1-1 0 0 0,0 1-1 0 0,0-1 1 0 0,1-1 0 0 0,-1 1 0 0 0,-1-1-1 0 0,1 0 1 0 0,0-1 0 0 0,-1 0 0 0 0,0 0-1 0 0,1 0 1 0 0,-2-1 0 0 0,9-7 0 0 0,-4 1-41 0 0,-1 0 1 0 0,-1 0 0 0 0,0-1 0 0 0,0 0-1 0 0,-1 0 1 0 0,0-1 0 0 0,-1 0 0 0 0,7-24 0 0 0,17-66-24 0 0,-47 162 128 0 0,7-28 211 0 0,1 1 1 0 0,1 0-1 0 0,-3 40 1 0 0,10-68-247 0 0,1-1 0 0 0,0 1 0 0 0,0 0 0 0 0,1-1 0 0 0,-1 1 0 0 0,1-1 0 0 0,0 1 0 0 0,0-1 0 0 0,0 1 0 0 0,0-1 0 0 0,1 0 0 0 0,-1 1 0 0 0,1-1 0 0 0,0 0 0 0 0,0 0 0 0 0,0 0 0 0 0,0-1 0 0 0,1 1 0 0 0,-1 0 0 0 0,1-1 0 0 0,0 1 0 0 0,-1-1 0 0 0,1 0 0 0 0,0 0 0 0 0,0 0-1 0 0,0 0 1 0 0,1-1 0 0 0,-1 1 0 0 0,0-1 0 0 0,1 0 0 0 0,-1 0 0 0 0,1 0 0 0 0,-1 0 0 0 0,1-1 0 0 0,-1 1 0 0 0,1-1 0 0 0,-1 0 0 0 0,1 0 0 0 0,0 0 0 0 0,-1-1 0 0 0,1 1 0 0 0,6-3 0 0 0,27-13-1546 0 0,-15 7 578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151"/>
    </inkml:context>
    <inkml:brush xml:id="br0">
      <inkml:brushProperty name="width" value="0.1" units="cm"/>
      <inkml:brushProperty name="height" value="0.1" units="cm"/>
    </inkml:brush>
  </inkml:definitions>
  <inkml:trace contextRef="#ctx0" brushRef="#br0">93 39 5909 0 0,'-11'-12'116'0'0,"-2"-1"-120"0"0,7 5 240 0 0,-9 6-216 0 0,6 1 240 0 0,-4-2-220 0 0,9 6 212 0 0,-7-2-220 0 0,7 3 104 0 0,0 3-96 0 0,4-1-72 0 0,-2 0-48 0 0,4 2-220 0 0,2 4 72 0 0,0-1-412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479"/>
    </inkml:context>
    <inkml:brush xml:id="br0">
      <inkml:brushProperty name="width" value="0.1" units="cm"/>
      <inkml:brushProperty name="height" value="0.1" units="cm"/>
    </inkml:brush>
  </inkml:definitions>
  <inkml:trace contextRef="#ctx0" brushRef="#br0">138 31 6313 0 0,'0'1'4054'0'0,"0"-1"-3988"0"0,0 2-73 0 0,0-1 1 0 0,0 1 0 0 0,-1-1 0 0 0,1 1 0 0 0,0 0 0 0 0,-1-1 0 0 0,1 1-1 0 0,-1-1 1 0 0,1 1 0 0 0,-2 1 0 0 0,-13 22 10 0 0,-1-2-1 0 0,-2 0 1 0 0,0 0 0 0 0,-34 31 0 0 0,38-44 28 0 0,17-17 6 0 0,19-18-18 0 0,1 2-25 0 0,2-2 10 0 0,36-46 0 0 0,-57 65-14 0 0,1 0 0 0 0,0 0 0 0 0,0 0 1 0 0,0 1-1 0 0,1 0 0 0 0,0 0 0 0 0,10-6 0 0 0,-14 10 8 0 0,-1 0 1 0 0,1 0-1 0 0,0 0 0 0 0,0 0 0 0 0,0 1 0 0 0,0-1 0 0 0,0 1 0 0 0,0-1 1 0 0,0 1-1 0 0,0 0 0 0 0,0 0 0 0 0,0 0 0 0 0,0 0 0 0 0,0 0 0 0 0,0 0 1 0 0,0 1-1 0 0,0-1 0 0 0,0 1 0 0 0,-1-1 0 0 0,1 1 0 0 0,0 0 0 0 0,0 0 0 0 0,0 0 1 0 0,-1 0-1 0 0,1 0 0 0 0,0 0 0 0 0,-1 0 0 0 0,1 0 0 0 0,-1 1 0 0 0,1-1 1 0 0,-1 0-1 0 0,0 1 0 0 0,3 3 0 0 0,-2-1 1 0 0,1 0 0 0 0,-1 0-1 0 0,0 0 1 0 0,0 0 0 0 0,-1 0 0 0 0,1 1 0 0 0,-1-1 0 0 0,0 1-1 0 0,0-1 1 0 0,0 1 0 0 0,-1-1 0 0 0,0 1 0 0 0,0 5 0 0 0,0 9-33 0 0,-7 33 0 0 0,7-49 21 0 0,-14 44-476 0 0,2-12-171 0 0,10-26 296 0 0,-1 1 1 0 0,0-1-1 0 0,-8 14 1 0 0,-2 0-683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4.807"/>
    </inkml:context>
    <inkml:brush xml:id="br0">
      <inkml:brushProperty name="width" value="0.1" units="cm"/>
      <inkml:brushProperty name="height" value="0.1" units="cm"/>
    </inkml:brush>
  </inkml:definitions>
  <inkml:trace contextRef="#ctx0" brushRef="#br0">33 74 7841 0 0,'-3'-3'3'0'0,"1"0"-1"0"0,-1 0 1 0 0,1 0 0 0 0,-1 0 0 0 0,1 0 0 0 0,0 0 0 0 0,0 0 0 0 0,1-1 0 0 0,-1 1-1 0 0,-1-7 1 0 0,-2-3 90 0 0,5 13-84 0 0,-1-1 0 0 0,1 1 0 0 0,0-1 0 0 0,0 1 0 0 0,-1-1 1 0 0,1 1-1 0 0,0-1 0 0 0,0 1 0 0 0,0-1 0 0 0,0 0 0 0 0,0 1 0 0 0,0-1 0 0 0,0 1 0 0 0,0-1 0 0 0,0 1 0 0 0,0-1 0 0 0,0 1 0 0 0,0-1 0 0 0,0 0 0 0 0,0 1 0 0 0,0-1 0 0 0,0 1 0 0 0,1-1 0 0 0,-1 1 0 0 0,0-1 0 0 0,0 1 0 0 0,1-1 0 0 0,-1 1 0 0 0,1-1 0 0 0,0 1 11 0 0,0-1-1 0 0,0 1 1 0 0,0-1 0 0 0,0 1-1 0 0,0-1 1 0 0,0 1 0 0 0,0 0-1 0 0,0 0 1 0 0,0-1-1 0 0,0 1 1 0 0,0 0 0 0 0,0 0-1 0 0,2 0 1 0 0,32 8 229 0 0,-27-5-248 0 0,-1 1-1 0 0,0 1 1 0 0,0-1-1 0 0,0 1 1 0 0,0 0-1 0 0,-1 1 0 0 0,0 0 1 0 0,0 0-1 0 0,0 0 1 0 0,-1 1-1 0 0,0-1 1 0 0,0 1-1 0 0,0 0 1 0 0,5 15-1 0 0,0-2 7 0 0,-2 1-1 0 0,-1 0 1 0 0,0 1 0 0 0,4 30-1 0 0,-6-14-26 0 0,-2 0 0 0 0,-1 0 0 0 0,-8 77 0 0 0,1-31-700 0 0,3-68 222 0 0,1-1 0 0 0,-7 23-1 0 0,4-22-325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4.695"/>
    </inkml:context>
    <inkml:brush xml:id="br0">
      <inkml:brushProperty name="width" value="0.05" units="cm"/>
      <inkml:brushProperty name="height" value="0.05" units="cm"/>
    </inkml:brush>
  </inkml:definitions>
  <inkml:trace contextRef="#ctx0" brushRef="#br0">113 16 24575,'0'-1'0,"0"0"0,-1 0 0,1 0 0,-1 1 0,1-1 0,-1 0 0,1 0 0,-1 0 0,1 1 0,-1-1 0,1 0 0,-1 1 0,0-1 0,0 1 0,1-1 0,-1 1 0,0-1 0,0 1 0,0-1 0,1 1 0,-1 0 0,0-1 0,0 1 0,0 0 0,0 0 0,0 0 0,0 0 0,0 0 0,1 0 0,-2 0 0,-29 0 0,29 1 0,-1 0 0,1 0 0,-1 0 0,1 0 0,0 0 0,-1 1 0,1-1 0,0 1 0,0 0 0,0-1 0,0 1 0,0 0 0,0 0 0,1 0 0,-2 3 0,0 0 0,0 0 0,0 0 0,1 0 0,0 1 0,0-1 0,-1 10 0,0 4 0,1 0 0,0 0 0,2 22 0,1-29 0,0 0 0,0-1 0,1 1 0,1 0 0,0-1 0,0 1 0,1-1 0,0 0 0,1 0 0,1 0 0,0-1 0,0 0 0,9 12 0,-10-17 0,0 0 0,-1 0 0,2 0 0,-1-1 0,0 0 0,1 0 0,0 0 0,0 0 0,0-1 0,1 0 0,-1-1 0,1 1 0,-1-1 0,1 0 0,0-1 0,0 0 0,0 0 0,0 0 0,0-1 0,-1 0 0,1 0 0,0-1 0,13-2 0,-11 0 0,1 0 0,0 0 0,-1-1 0,0-1 0,0 0 0,0 0 0,0 0 0,-1-1 0,0-1 0,0 1 0,0-1 0,-1 0 0,0-1 0,-1 0 0,0 0 0,10-17 0,-13 20 0,0 0 0,0 0 0,-1-1 0,0 1 0,0-1 0,0 0 0,-1 0 0,1 0 0,-1 1 0,-1-1 0,1 0 0,-1 0 0,0 0 0,-1 0 0,1 0 0,-1 0 0,0 0 0,-1 0 0,1 0 0,-1 1 0,0-1 0,-1 0 0,1 1 0,-1 0 0,0 0 0,-1 0 0,1 0 0,-1 0 0,-7-6 0,5 5 34,-1 1 1,1-1-1,-1 2 0,-1-1 0,1 1 0,0 0 0,-1 1 0,0 0 0,-9-3 1,2 2-377,0 1 1,-1 1 0,1 0-1,-18 0 1,12 2-6485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05:24:25.148"/>
    </inkml:context>
    <inkml:brush xml:id="br0">
      <inkml:brushProperty name="width" value="0.1" units="cm"/>
      <inkml:brushProperty name="height" value="0.1" units="cm"/>
    </inkml:brush>
  </inkml:definitions>
  <inkml:trace contextRef="#ctx0" brushRef="#br0">60 17 5388 0 0,'-5'-4'69'0'0,"3"2"-8"0"0,1 1 1 0 0,0 0-1 0 0,-1 0 1 0 0,1 0-1 0 0,-1 0 0 0 0,1 0 1 0 0,-1 0-1 0 0,1 0 0 0 0,-1 0 1 0 0,0 0-1 0 0,-2 0 0 0 0,3 1-29 0 0,0 1-1 0 0,0-1 1 0 0,1 0-1 0 0,-1 1 1 0 0,0-1-1 0 0,0 1 1 0 0,0 0-1 0 0,0-1 1 0 0,1 1-1 0 0,-1-1 1 0 0,0 1-1 0 0,1 0 1 0 0,-1 0-1 0 0,1-1 1 0 0,-1 1-1 0 0,0 0 0 0 0,1 0 1 0 0,0 0-1 0 0,-1 0 1 0 0,1-1-1 0 0,-1 1 1 0 0,1 0-1 0 0,0 0 1 0 0,0 0-1 0 0,0 0 1 0 0,-1 0-1 0 0,1 1 1 0 0,-7 20 351 0 0,5-19-327 0 0,1 1-1 0 0,-1-1 0 0 0,1 1 0 0 0,0 0 0 0 0,0-1 0 0 0,0 1 1 0 0,0 0-1 0 0,1 0 0 0 0,0 0 0 0 0,-1-1 0 0 0,1 1 1 0 0,1 0-1 0 0,-1 0 0 0 0,1 0 0 0 0,-1 0 0 0 0,1-1 0 0 0,0 1 1 0 0,2 5-1 0 0,2-1-3 0 0,0 1 1 0 0,1-1-1 0 0,0 0 1 0 0,0 0-1 0 0,1-1 0 0 0,0 0 1 0 0,0 0-1 0 0,0-1 1 0 0,1 0-1 0 0,0 0 1 0 0,0 0-1 0 0,1-1 0 0 0,0-1 1 0 0,15 7-1 0 0,-4-3-39 0 0,0-1-1 0 0,0-1 0 0 0,1-1 0 0 0,0-1 0 0 0,38 3 0 0 0,-52-6-10 0 0,0-1 0 0 0,0 0 0 0 0,0 0-1 0 0,0-1 1 0 0,0 0 0 0 0,0 0 0 0 0,12-4 0 0 0,-17 4 2 0 0,1 0-1 0 0,-1-1 1 0 0,0 1 0 0 0,1 0 0 0 0,-1-1 0 0 0,0 1 0 0 0,0-1-1 0 0,0 0 1 0 0,0 0 0 0 0,-1 0 0 0 0,1 0 0 0 0,0 0 0 0 0,-1 0-1 0 0,1 0 1 0 0,-1-1 0 0 0,0 1 0 0 0,0 0 0 0 0,0-1 0 0 0,0 1 0 0 0,0-1-1 0 0,0 1 1 0 0,-1-1 0 0 0,1-3 0 0 0,0-4 53 0 0,0-1 0 0 0,0 0 1 0 0,-1 1-1 0 0,-3-16 0 0 0,3 20 1 0 0,-1 0 1 0 0,0 1-1 0 0,-1-1 1 0 0,1 1-1 0 0,-1-1 1 0 0,0 1-1 0 0,-1 0 1 0 0,1 0-1 0 0,-7-9 1 0 0,9 13-53 0 0,-1 0 1 0 0,0 1 0 0 0,0-1-1 0 0,0 1 1 0 0,0-1-1 0 0,0 1 1 0 0,0-1 0 0 0,0 1-1 0 0,0 0 1 0 0,0-1 0 0 0,0 1-1 0 0,0 0 1 0 0,0 0-1 0 0,0 0 1 0 0,0 0 0 0 0,0 0-1 0 0,-1 0 1 0 0,1 0 0 0 0,0 0-1 0 0,0 0 1 0 0,0 0 0 0 0,0 1-1 0 0,0-1 1 0 0,0 0-1 0 0,0 1 1 0 0,0-1 0 0 0,0 1-1 0 0,0-1 1 0 0,-1 2 0 0 0,-33 21-57 0 0,27-18-17 0 0,-38 32-809 0 0,22-16 187 0 0</inkml:trace>
</inkml:ink>
</file>

<file path=ppt/ink/ink61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5-08-19T03:30:59.176"/>
    </inkml:context>
    <inkml:brush xml:id="br0">
      <inkml:brushProperty name="width" value="0.05292" units="cm"/>
      <inkml:brushProperty name="height" value="0.05292" units="cm"/>
    </inkml:brush>
  </inkml:definitions>
  <inkml:trace contextRef="#ctx0" brushRef="#br0">15699 11731 0,'0'0'0,"-40"0"31,40-14-31,27-25 31,26 25 0,-40 14 1,-13 14-17,0-1 17,0 0-1,0 0-16,0 14 17,0-14-1,0-26 16,13-14-16,-13 14-31</inkml:trace>
  <inkml:trace contextRef="#ctx0" brushRef="#br0" timeOffset="4539.99">7115 9363 0,'0'-39'31,"27"12"-15,-14 1-1,0 26 1,1 13 0,-14 0-16,13 53 31,13-26-15,-13-27-1,120-92 16,-94 39-15,160-145 0,12-27 15,-184 199-15</inkml:trace>
  <inkml:trace contextRef="#ctx0" brushRef="#br0" timeOffset="5754.67">7962 10223 0,'-13'-13'15,"13"-27"17,26 14-1,-26 39 0,0 0-15,0 53-1,0-53 1,0 54 0,0-54-1,27 0 1,-14-13 0,66-66-1,-13 0 1,40-67-1,-66 81 1,-1 12-16,80-79 16,-39 66-1</inkml:trace>
  <inkml:trace contextRef="#ctx0" brushRef="#br0" timeOffset="8008.07">3558 12974 0,'0'0'0,"0"-27"31,-14 1 0,14 39-15,0 106 0,14 66 15,-28-79 0,54-199 0,53-145 1,-14 14-1,0 263 0,-12 107-15,52 105 15,-93-211-31,-13-1 16,1 27-1</inkml:trace>
  <inkml:trace contextRef="#ctx0" brushRef="#br0" timeOffset="8163.48">3650 13106 0,'0'0'0,"-66"-79"32,79 79-32,14 0 0,13 0 15,65 0 1,-39 0-16,67 0 16</inkml:trace>
  <inkml:trace contextRef="#ctx0" brushRef="#br0" timeOffset="8720.62">4272 12921 0,'0'-27'0,"0"54"0,-27-107 31,14 67-31,0 13 16,13 119 15,13 119 0,-13-198-31,13 66 32,-13-93-17,14-159 17,-1-158-1,79 185 0,-12 344 0,-67-132-15,27 12 15,-1-184 0,28-146 1,-41 199-32,40-1 31,27 199 0,-80-132-31,40 92 31,-27-92-31</inkml:trace>
  <inkml:trace contextRef="#ctx0" brushRef="#br0" timeOffset="8895.41">5198 12974 0,'26'13'16,"-52"-26"-16,158 92 31,-92-79-31,171 13 31,-78-39-31</inkml:trace>
  <inkml:trace contextRef="#ctx0" brushRef="#br0" timeOffset="9116.91">6110 12696 0,'0'0'0,"0"13"16,0 0-16,14 80 31,25 171-16,-39-184 1,0 131 0</inkml:trace>
  <inkml:trace contextRef="#ctx0" brushRef="#br0" timeOffset="10647.05">3650 14389 0,'0'0'0,"-26"-53"16,13 40 0,-1 26-1,28 13 1,-14 1-16,26 92 15,-26-80-15,13 94 32,-13-107-17,0-39 1,0-14 0,-26-145-1,26 93 1,-13 13-16,13-146 15,13 146 1,79-106 0,-39 146-16,146 39 31,-146 0-15,-14 14-16,27 79 15,-118 26 1,-94 0-1,106-105 1,-105 52 0,118-66-1,80-13 1,27 0 0,78 27-1,-39 25 1,-105 54 15,-80-79-15,-146-14 15</inkml:trace>
  <inkml:trace contextRef="#ctx0" brushRef="#br0" timeOffset="10988.49">4364 14243 0,'0'0'0,"93"-13"16,-199 92 15,40-26-15,13 40-1,159-27 16,119-93 1,-133-105-1,-184-13 0,-107 198 0,199-40-31,27 40 32</inkml:trace>
  <inkml:trace contextRef="#ctx0" brushRef="#br0" timeOffset="11300.81">4946 14283 0,'119'-79'31,"-238"158"-31,225-238 31,-264 172 0,38 106 1,134-105-17,92 52 1,-54-53-16,120 66 31,-277 54 0,-134-133 1,226-14-32</inkml:trace>
  <inkml:trace contextRef="#ctx0" brushRef="#br0" timeOffset="11895.78">5502 14098 0,'53'-53'31,"-106"106"-31,79-106 16,-65 53-16,-94 0 31,81 119 0,104 66 0,67-92 1,-92-93-32,79-93 31,-14-158 0,-118 92 0,13 159-15,-1 172 15,94 172 0,-67-291-31,13 39 16,-26-78 0,67-81 15,-54 41-31,106-146 16,-80 146-1,67 12 1,-92 28-1,-1 12-15,13 40 16,-13-39 0,40 12-1,-39-39 1</inkml:trace>
  <inkml:trace contextRef="#ctx0" brushRef="#br0" timeOffset="12086.83">6547 14190 0,'0'0'0,"-13"27"16,-1-14-16,41 13 15,39-26 1,106-26-1</inkml:trace>
  <inkml:trace contextRef="#ctx0" brushRef="#br0" timeOffset="12302.91">7380 13913 0,'0'0'0,"0"13"0,13 0 16,0 66-1,27 252 17,-53-238-32,0 12 15</inkml:trace>
  <inkml:trace contextRef="#ctx0" brushRef="#br0" timeOffset="18627.68">17511 1442 0,'0'0'0,"-27"0"31,14 0-31,-66 0 31,39 0 1,159 0-1,423-13 0,-383-1-31,463-25 31,-239-1 1,-409 14-32</inkml:trace>
  <inkml:trace contextRef="#ctx0" brushRef="#br0" timeOffset="18861.05">17762 1667 0,'-26'13'0,"52"-26"0,1 13 32,515-53-1,198 40 0,-634 13-31,-26 0 0</inkml:trace>
  <inkml:trace contextRef="#ctx0" brushRef="#br0" timeOffset="24518.74">15196 6031 0,'-13'-13'47,"40"13"15,39 0-46,119 0 15,-66 0 0,-106 0 1,-26-14 15,-14 14-16,41 0 31</inkml:trace>
  <inkml:trace contextRef="#ctx0" brushRef="#br0" timeOffset="33191.74">15606 5832 0,'14'0'32,"25"0"77,120-13-78,-119 13-31,-1 0 16,107-13 15,-199 13 0,-93 13 1,14 0-1,106-13 0,79 14-15,39-1 15,-39-26 0,-53-1 1,0 1-32</inkml:trace>
  <inkml:trace contextRef="#ctx0" brushRef="#br0" timeOffset="34049.51">15792 5264 0,'0'0'0,"-27"0"16,27-13-16,-13 13 15,39-14 16,1 14-15,-1 0-16,54-13 16,-41 13-16,41 0 31,-67 0-15,-53 0-1,-26 13 1,26-13-16,-132 27 31,106-27-15,0 0-1,145-13 17,-52 13-17,145-14 1,-66 1 15,-133 13 0,14 0-31,0 0 16,-27 0 0</inkml:trace>
  <inkml:trace contextRef="#ctx0" brushRef="#br0" timeOffset="37408.68">17789 5224 0,'0'0'0,"-67"13"31,54-13-15,0 14 0,145-1 15,-66-13-15,239 0-1,-266 0 1,67 0-1,-119 0 32,13-13-31</inkml:trace>
  <inkml:trace contextRef="#ctx0" brushRef="#br0" timeOffset="38088.87">19680 5251 0,'0'0'0,"-40"13"31,53-13 0,14 0-15,132 13-1,118-13 17,-158-26-1,-172 12-16</inkml:trace>
  <inkml:trace contextRef="#ctx0" brushRef="#br0" timeOffset="48411.08">16559 9469 0,'-14'13'16,"54"-13"31,119 0-16,-106 0-31,145-13 31,-158 0-31,-1 13 16,28-13-16</inkml:trace>
  <inkml:trace contextRef="#ctx0" brushRef="#br0" timeOffset="48801.75">18278 9496 0,'-13'13'31,"26"-26"-31,159 13 32,159 0-1,-120 0 0</inkml:trace>
  <inkml:trace contextRef="#ctx0" brushRef="#br0" timeOffset="50212.65">17286 8927 0,'0'0'0,"0"0"32,26 0-32,-12-13 15,144 13 1,107 0 15,-225 13-15,92 0-1</inkml:trace>
  <inkml:trace contextRef="#ctx0" brushRef="#br0" timeOffset="55380.47">17696 13027 0,'-13'0'16,"-14"0"15,54-14 1,131 1-1,-52 0-16,159 13 17,-265-13-32</inkml:trace>
  <inkml:trace contextRef="#ctx0" brushRef="#br0" timeOffset="57286">16228 13542 0,'0'0'0,"-53"-13"32,106-13-1,-13 12-16,132-12 1,-133 13 0,94 0-1,-120 13 1,40 0 0</inkml:trace>
  <inkml:trace contextRef="#ctx0" brushRef="#br0" timeOffset="57635.18">17868 13529 0,'0'0'0,"53"27"16,-27-27-1,1 0-15,92 0 16,-53 0-1,265-40 1,-265 40 0,79-13-1</inkml:trace>
  <inkml:trace contextRef="#ctx0" brushRef="#br0" timeOffset="58909.62">15580 12405 0,'0'0'0,"-40"13"31,292-1031 0,369 1957 0,-489-952-31,-13-1 16,80-12-16</inkml:trace>
  <inkml:trace contextRef="#ctx0" brushRef="#br0" timeOffset="79254.5">5449 11347 0,'-40'0'16,"27"0"-1,-53 0 1,0 0 15,53 26 0,39-26-15,225-13 0,-145 0-1,397-66 1,-384 52-1,-13 14-15,105-13 16,-158 12 0,-66 14-1</inkml:trace>
  <inkml:trace contextRef="#ctx0" brushRef="#br0" timeOffset="79548.41">5449 11360 0,'-53'13'15,"106"-26"-15,-119 40 16,79-14-1,27-13 1,26 0-16,225-27 16,-172 14-1,26 0-15,371-53 16,-423 53 0,26-1-16</inkml:trace>
  <inkml:trace contextRef="#ctx0" brushRef="#br0" timeOffset="80752.34">5727 11651 0,'0'0'0,"-13"0"31,13 27 0,-14 52 0,14-53-31,-26 41 32,13-41-32</inkml:trace>
  <inkml:trace contextRef="#ctx0" brushRef="#br0" timeOffset="81064.91">5714 11585 0,'-14'-13'16,"54"39"31,79 93-16,-26-13 0,-80-93-31</inkml:trace>
  <inkml:trace contextRef="#ctx0" brushRef="#br0" timeOffset="82517.82">5700 11664 0,'0'0'16,"0"-39"15,27 65 0,-14-26-31,0 93 32,0-67-32,27 146 31,53-13 0,-67-146-31,27 40 31,-27-40 1,-26-26-1,-13 0 0,26 13 16,54 13-16,-28-13-15,345 13-1,211-13 17,-40 0-1,-462 0-15,185 13-1,-225 1 1,39 12-1,-92-13 1,0 53 0,0-52-1,13 131 1,54 53 15,-1 67 0,-53-212-15,53 211 0,-39-184-1,-14-14-15,40 185 16,-27-172 0,67 358-1,13-54 16,-80-330-15,53 159 0,-65-172-1,38 92 1,-52-119 0,0 40-1,0-40 16,0 0-15,0 1-16,0 38 16,0 15 15,0-54-15,0 0-1,-52 0 63,25 1-62,-158 25 0,-53 27 15,198-52-16,-119 38 1,120-38-16,12-1 16,-26 0-1,40-13-15</inkml:trace>
  <inkml:trace contextRef="#ctx0" brushRef="#br0" timeOffset="86940.99">4761 15552 0,'0'0'0,"-13"-66"31,53 40 0,-40 66 1,-66 26-1,-67-40 0,54-79 0,145-92 1,-39 118-32,144 27 31,-118 252 0,-53-186-31,-105 132 31,-14-119 1,132-171-1,106-54 0,-93 133-31,80 53 16,-79-14-1,65 67 17,-65-93-32</inkml:trace>
  <inkml:trace contextRef="#ctx0" brushRef="#br0" timeOffset="87317.78">5264 15447 0,'0'0'0,"-40"66"16,40-53-1,0 80 1,0-67-1,27 67 17,-27-67-32,0-13 0,13 27 15,-13-146 17,0 66-17,13-158 1,0 145-1,27-26 17,-27 92-32,0 14 0,27 78 15,-13-52 1,-14 0-16,53 66 16,-53-92-1,-13-1-15,13 0 16</inkml:trace>
  <inkml:trace contextRef="#ctx0" brushRef="#br0" timeOffset="88032.71">5290 15619 0,'0'-14'0,"0"28"0,-13-41 16,26 14-1,106-14 1,-66 14-1,0 0-15,93-40 16,-41-13 15,-105 53-15,-39 0 0,-1 105 15,53 1-16,53 26 17,-52-93-1,-67-79 0,-13-92 0,52 118-31,14-12 0,40-67 32,0 79-17,-1 27-15,-12 0 16,92 27 0,-53 26 15,-132 13 0,26-53-31,-52 27 31,118-1 1,146-12-1,-132 52 0,-199-13 0,119-52-31,1-14 16,-1-14-16</inkml:trace>
  <inkml:trace contextRef="#ctx0" brushRef="#br0" timeOffset="88426.4">6110 15341 0,'0'0'0,"14"13"15,-14 27 17,66 79-1,-53-93-16,27 54 1,-27-67 0,-40-13-1,27-13-15,-66-80 32,53-119-1,39 186-31,-12 0 15,105 26 1,-93 26 0,67 172-1,-80-145 1,13 93 0,-26-120-16</inkml:trace>
  <inkml:trace contextRef="#ctx0" brushRef="#br0" timeOffset="88598.44">6256 15367 0,'0'0'0,"-13"14"0,13-1 0,0 0 16,79 0-1,172-79 16,-211 53-31</inkml:trace>
  <inkml:trace contextRef="#ctx0" brushRef="#br0" timeOffset="88966.58">6666 15275 0,'0'0'0,"-53"-66"31,13 52 0,120 147 0,-67-107-31,79 133 32,-78-133-32,-1 14 15,-53-27 17,-66-198-1,93 145-31,0-13 15,13-132 1,119 132 15,26 133 1,-131-54-32,-1 1 15,-172 118 16</inkml:trace>
  <inkml:trace contextRef="#ctx0" brushRef="#br0" timeOffset="90660.54">4470 16439 0,'0'0'0,"-13"-67"31,26 1 0,-13 53 1,0 39-1,0-12-16,-26 12 1,-14 27 15,14 40 1,26-67-32,13 53 31,80-26 0,26-39 0,-106-14-31,66 13 32,-66-13-32,-13 26 31,-13-13-16,0-39 17,39-119-1,-52 78 0,-80 94 0,80-14-31,-67 53 32,93 0-17,13-52 1,27 12 0</inkml:trace>
  <inkml:trace contextRef="#ctx0" brushRef="#br0" timeOffset="91080.44">5118 16372 0,'0'0'15,"-145"27"1,39 13 15,106-27-15,40 40-1,-14-27 1,93 14 0,-92-40-1,39-13 1,-53-1-1,0-65 1,-26 53 0,-66-67-1,52 93 1,-79 13 15,133 53-15</inkml:trace>
  <inkml:trace contextRef="#ctx0" brushRef="#br0" timeOffset="91410.11">5449 16267 0,'-40'-27'31,"80"54"-31,-93-54 0,40 14 0,-40 26 15,40 0 1,0 67 0,26-54-1,53 54 1,-40-67 0,120-40-1,-133 14 1,27-93-1,-40 93 1,-93-27 0,-52 93 15,131-26-15</inkml:trace>
  <inkml:trace contextRef="#ctx0" brushRef="#br0" timeOffset="91818.6">6018 16108 0,'0'0'16,"-14"0"-16,-65-13 15,39 13 1,14 13-16,-40 40 15,53-27-15,26 93 32,0-92-17,66 26 1,-52-53 0,52-27-1,-52 1 1,12-67-1,-39 67 1,14-40 0,-1 132 15,0-40-15,53 120-1,-53-120 1</inkml:trace>
  <inkml:trace contextRef="#ctx0" brushRef="#br0" timeOffset="92414.34">6295 16148 0,'0'-14'0,"0"28"0,-13-41 15,26 67 16,1-27-15,-1 0-16,27 40 16,-27-26-1,26 25 1,-65-78 15,-14-14-15,27 14-16,-13-1 15,-40-65 1,66 65 0,39-25-1,107 38 17,-80 28-17,-40 12 1,-105 53 15,52-65-15,-25 12-1,52-13-15,79-13 32,-13 0-17,53 13 1,-92-13-1,-1 27-15,0 13 16,-92 26 0,-159-27 15,186-39-15,-14 0-16</inkml:trace>
  <inkml:trace contextRef="#ctx0" brushRef="#br0" timeOffset="94754.4">5132 17298 0,'0'0'0,"-53"-53"31,53 40-31,66-132 32,66 105-1,-119 40-31,-26 79 31,-13-52-31,-54 78 31,14-25-15,66-67 0,66-13-1,-39 0 1,65 13 15,-78 0-31,12 1 0,-26 39 16,-132 13 31,92-66-47,-26 0 15</inkml:trace>
  <inkml:trace contextRef="#ctx0" brushRef="#br0" timeOffset="94977.33">5449 17047 0,'26'0'0,"-52"0"0,66 53 31,-54-40-15,28 66 0,-1-52-1,53 79 1,-53-80-1,14 40 1</inkml:trace>
  <inkml:trace contextRef="#ctx0" brushRef="#br0" timeOffset="95316.56">5581 17258 0,'0'-26'16,"0"52"-16,0-65 0,13-1 15,1 40 1,25-13 0,-25 13-1,-1 0-15,27 0 16,-27 0 0,0-13-16,13-27 15,-26-66 16,0 80-31,0 12 16,14 41 0,65 132 15,-53-120-15,-12-12-16,25 39 15,-25-53-15</inkml:trace>
  <inkml:trace contextRef="#ctx0" brushRef="#br0" timeOffset="95660.51">6018 17034 0,'0'0'0,"0"-40"16,0 27-16,0 39 31,39 159 0,-25-52 1,-41-173-1,27-172 0,40 80-15,39 92 15,14 239 0,-80-160-31,40 80 32</inkml:trace>
  <inkml:trace contextRef="#ctx0" brushRef="#br0" timeOffset="96254.13">6124 17060 0,'0'0'0,"0"13"31,119-39 0,66-67 0,-172 80-15,0 0-16,-13-67 31,-13 67-31,13 26 32,40 120-1,-40-107-31,26 40 15,1 14 17,-14-146-1,13-159 0,27 185 0,13 212 1,0-1071-1,-13 1811 0,-53-1176 0,-53 211 1,40 92-17</inkml:trace>
  <inkml:trace contextRef="#ctx0" brushRef="#br0" timeOffset="96619.72">7049 16729 0,'0'-13'0,"0"26"0,0-26 31,0 132 0,0 0 0,0-106-31,0-13 32,-39-132-1,52-93 0,0 199-31,0 0 0,1 12 16,78 147 15,-65-81-31,12 94 16</inkml:trace>
  <inkml:trace contextRef="#ctx0" brushRef="#br0" timeOffset="96751.51">7076 16809 0,'26'-40'15,"-52"80"-15,198-159 16,-119 119 0,39 0-16</inkml:trace>
  <inkml:trace contextRef="#ctx0" brushRef="#br0" timeOffset="97799.63">5277 18039 0,'0'0'15,"0"-27"1,0 14 0,-26 26-1,39 53 17,0-52-17,93 52 1,-80-53-1,1 0-15,39 27 16,-53-27 0,-13 0-16,-40 40 15,-118-13 17,145-53-17,-1-120 1,28-52 15,-1 159-15,-13 13-16,26-27 15,-13 40 1,27-13 0,-13 13-16</inkml:trace>
  <inkml:trace contextRef="#ctx0" brushRef="#br0" timeOffset="98424.54">5846 17933 0,'13'0'0,"-26"0"0,39 13 15,-26 0-15,0 40 31,13-26-15,-13-1-16,27 67 16,26 12 15,-40-131 0,-39-67-15,-41-145 15,94 80 0,171 158 1,-171 13-17,12 80 1,-171 12 15,53-78-15,79-40 15,172-14 0,-27 80 0,-145 0-15,-39 13 0,12-53-16,-79 27 31,80-40-31,13-27 16,13 1-16</inkml:trace>
  <inkml:trace contextRef="#ctx0" brushRef="#br0" timeOffset="98990.04">6362 17854 0,'26'-14'16,"-52"28"-16,65-54 15,-65 40 17,52 79-1,-13-52-31,1-14 15,-1 13-15,40 27 16,-27-40-16,80 1 31,-53-133 1,-53 92-32,-26-105 31,-14 119 0,40 26-31,0 13 16,26 27-1,146-13 17,-145-40-32,-1-53 31,-66-79 0,27 105-31,0 14 16,0-40-1,26 80 1,80 118 15,12-52 0,-91-93-31,-1-13 16,13-54 0</inkml:trace>
  <inkml:trace contextRef="#ctx0" brushRef="#br0" timeOffset="99237.43">6838 17404 0,'0'0'15,"-14"-27"1,1 27-16,-13-26 31,13 26-15,26 66 15,0-53-31</inkml:trace>
  <inkml:trace contextRef="#ctx0" brushRef="#br0" timeOffset="99424.64">6983 17470 0,'13'0'0,"-26"0"0,53 13 31,-27 0-31,-13 14 0,53 65 31,26 94 1,-65-160-32,-1 1 0</inkml:trace>
  <inkml:trace contextRef="#ctx0" brushRef="#br0" timeOffset="99885.62">7631 17549 0,'0'0'0,"13"0"15,-13-13-15,-39-40 31,-93 27 1,105 26-32,-52 39 31,92 80 0,0-105-31,133 12 31,-1-158 1,-132-93-1,-132 27 0,106 185-31,13 132 31,185 198 1,-66-158-17</inkml:trace>
  <inkml:trace contextRef="#ctx0" brushRef="#br0" timeOffset="102600.43">1574 16677 0,'26'-27'31,"27"-39"0,-53 53-15,-119 66 15,-13 66 0,225-27 1,26-79-17,211 67 17,-317-54-17,-105 54 1,-173-27 15</inkml:trace>
  <inkml:trace contextRef="#ctx0" brushRef="#br0" timeOffset="102815.73">1495 16558 0,'13'-27'31,"-26"54"-31,92 52 32,-53-39-32,40 65 15,159 226 17,-185-291-17,13 26-15</inkml:trace>
  <inkml:trace contextRef="#ctx0" brushRef="#br0" timeOffset="103165.21">2381 16663 0,'0'0'0,"-80"-79"31,54 66-31,-14 0 0,-52 13 32,12 79-1,93-66-31,133 93 31,66-40 0,-160 40 1,-237-27-1,27-79-15</inkml:trace>
  <inkml:trace contextRef="#ctx0" brushRef="#br0" timeOffset="103348.83">2010 16610 0,'27'-145'32,"-54"290"-32,93-224 31,-39 132-31,132 159 31,79 65 0,-212-224-31,1-13 0</inkml:trace>
  <inkml:trace contextRef="#ctx0" brushRef="#br0" timeOffset="104399.61">3650 15513 0,'0'0'0,"-39"-146"31,-94 212 0,14 133 0,159 79 1,277 145-1,1-132 0,-226-40 0,-105-198-31,-132 158 32,105-158-32,-39 53 31,184-93 0,107 27 0,-40 185 1,-66 105-1,-66-105 0,131-119 0,41-80-15</inkml:trace>
  <inkml:trace contextRef="#ctx0" brushRef="#br0" timeOffset="112001.63">4669 16174 0,'105'0'32,"-210"0"-32,528-66 31,-344 39-31,186-52 31,-212 53-31,39-67 16,-92 67-1,-53-146 17,-158-93-1,-146-13-15,264 239-1,-264 52 16,40 291 1,290-224-32,14-1 0,13 172 15,26-185-15,239 199 32,224-265-1,-26-225 0,-410 172-15,-13-13-16</inkml:trace>
  <inkml:trace contextRef="#ctx0" brushRef="#br0" timeOffset="113778.48">7433 14971 0,'0'0'0,"-27"13"16,80-26 15,-26-1-15,12 1-16,133-40 15,66 0 1,-145 27-1,291-67 1,-173 40 0,-92 14-1,0-1-15,397-185 16,-370 146 0,449-291-1,-450 251 1,358-357-1,-397 343 1,-27 1-16,119-318 16,-158 292-1,13-1-15,13-344 16,-53 173 0,-92-345-1,-172-158 16,198 688-15,-146-450 0,160 462-16,-80-369 31,66 264-15,0-159-1,53 318 1,26-225-1,54-27 17,-54 265-32,0 0 15,160-212 17,158-53-1,-265 265-16,265-159 1,119-13 15,-265 146-15,-26 12 15,-119 54 0,-40 26-31,-26 0 47,0-13-31</inkml:trace>
  <inkml:trace contextRef="#ctx0" brushRef="#br0" timeOffset="114113.82">12181 5449 0,'-27'0'0,"54"0"0,-106 13 15,52-13-15,14 0 0,53 0 31,237-53 1,-211 53-17,172 40 1,-145 171 15,-199 67 0,40-185-15,13-40-16</inkml:trace>
  <inkml:trace contextRef="#ctx0" brushRef="#br0" timeOffset="114926.4">13622 4946 0,'0'-26'16,"0"13"0,14-27-1,-1 40 16,-13 13-15,26 119 0,-12-92-1,39 145 1,-27-145 0,-13 0-16,0 13 15</inkml:trace>
  <inkml:trace contextRef="#ctx0" brushRef="#br0" timeOffset="117014.27">11215 12154 0,'0'0'0,"0"-53"31,14-40-15,39-52 31,105-120-16,-12 27-15,-120 172-1,93-212 1,-79 199 0,-14 0-16,133-199 15,-119 199 1,105-199 0,-118 212-1,78-304 16,15 79-15,-94 211 0,159-211-1,-26 80 17,-120 184-17,173-92 1,-146 93-1,199-40 1,-212 66 0,66-14-1,-93 14 1,14 27 0,13 13 15,-27-27 0,-26-26 0</inkml:trace>
  <inkml:trace contextRef="#ctx0" brushRef="#br0" timeOffset="117330.5">13596 8491 0,'0'0'0,"0"-14"16,-13 1-16,-14 0 15,1 13 1,13 26-1,13 1 1,26-14-16,53 53 16,-52-39-1,92 118 1,-93-105 0,-65 118-1,12-118-15,-39 39 16</inkml:trace>
  <inkml:trace contextRef="#ctx0" brushRef="#br0" timeOffset="119204.85">14204 8583 0,'0'0'16,"-26"-40"0,66 93 15,-14 0-15,106 198-1,-105-171 1,-1-1-16</inkml:trace>
  <inkml:trace contextRef="#ctx0" brushRef="#br0" timeOffset="126943.33">21809 5317 0,'0'0'0,"0"-14"0,-13 28 62,26-1 1,-26-13-1</inkml:trace>
  <inkml:trace contextRef="#ctx0" brushRef="#br0" timeOffset="127818.76">21624 5277 0,'-13'-13'32,"26"26"-32,-39-26 31,-14 26 0,-145 13 0,145-26-31,-52 0 32,105-66-1,119-13 0,-106 66-31,14 52 31,-40-12-31,-106 145 32,80-119-32,-186 145 31,67-145-15,184-159 15,-12 80-16,92-54 1,-93 80 0,54 93-1,-67-53 1,0-1-16,27 93 16,-40-105-1,40 26 1</inkml:trace>
  <inkml:trace contextRef="#ctx0" brushRef="#br0" timeOffset="128418.37">21651 5515 0,'0'-13'0,"0"26"0,-14-26 0,1 13 16,-106 39-1,93-12 1,-27 52-1,53-66 1,66 27 0,-40-40-1,93-40 1,-105 27 0,12-66-1,-26 52 1,-13 14-16,-40-40 15,0 40 1,66 0 15,0 13-15,14 0-16,79-13 16,-67 13-1,14 0-15,66 0 16,-106 13-1,-26 27 1,-13-1 0,-40 54-1,105 39 17,1-119-17,119 0 1,-27-132 15,-132 0-15,-185 27 15,13 132-15</inkml:trace>
  <inkml:trace contextRef="#ctx0" brushRef="#br0" timeOffset="129409.53">20791 9482 0,'0'0'0,"-53"-53"15,-26-26 16,92 26 1,13 40-32,107 13 31,-94 0-31,-12 0 16,12 106 15,-52-80-31,-106 54 31,66-41 0,212-12 1,13 26-1,-238 66 0,-212-27 0,159-118-15</inkml:trace>
  <inkml:trace contextRef="#ctx0" brushRef="#br0" timeOffset="130003.76">21188 9509 0,'0'0'0,"79"-13"31,-92 13-31,-14 0 0,-26 26 32,0 40-1,53-39-31,53 65 31,66-65 0,-92-27-31,13-14 0,26-52 32,-132-40-1,39 93-31,-52-13 31,132 13 0,-27 13-31,199-14 32,-132 80-1,-107-13-16,-52 93 1,66-133 0,0 27-1,66-14 1,119-118 15,-132-67 0,-79 132-31,-14 14 0,-238 26 32,212 14-32</inkml:trace>
  <inkml:trace contextRef="#ctx0" brushRef="#br0" timeOffset="131234.2">20487 12974 0,'-27'-27'16,"14"14"0,-13 53-1,12-14 1,14 1-16,-39 171 16,25-145-1,1 119 1,13-146-1,0-13-15</inkml:trace>
  <inkml:trace contextRef="#ctx0" brushRef="#br0" timeOffset="131816.49">20778 13013 0,'0'0'0,"-40"14"31,0 25-15,-13 27 0,40-52-1,0 12-15,13 27 16,92 13 15,-65-66-31,-1 0 16,54-53-1,-80-53 17,-13 93-17,-14-40 1,27 40 0,40-13-1,-14 12 1,67 1-1,52 40 17,-145-1-32,-26 67 31,-14 12 0,119-52 0,146-119 1,-198 40-32,12-14 15,-25-66 1,-41 80-16,-317-40 31,239 79-31</inkml:trace>
  <inkml:trace contextRef="#ctx0" brushRef="#br0" timeOffset="158001.49">23753 3941 0,'0'0'0,"0"-13"32,14 0-32,-14-27 31,0-39 0,-146 79-15,93 13-1,-105 119 1,144-79 15,120 66 1,40-132-1,-80-106 0,-66 93-31,13-67 31,0 106 1,53 159-1,53-79 0</inkml:trace>
  <inkml:trace contextRef="#ctx0" brushRef="#br0" timeOffset="158415.68">24058 3968 0,'0'-27'0,"0"54"0,-14-67 15,1 14 16,13 39-31,0 13 0,27 54 16,-27-41 0,52 120 15,-38-133-31,-1 14 31,-13-27-31,13-52 16,-13-1-1,-53-119 17,40 120-32,0-133 31,26 132-31,0 14 0,53-14 16,-26 40-1,79 40 1,-106-27-1,-13 132 1,-119-52 15,80-93 1</inkml:trace>
  <inkml:trace contextRef="#ctx0" brushRef="#br0" timeOffset="158832.48">24481 3875 0,'0'0'0,"39"27"16,-39-14-1,-13 40 1,0-27 0,13 54-1,0-54 1,0-13-16,13 53 15,0-52-15,1 25 32,-1-39-17,-13-13-15,0-66 16,-13 39 0,13 0-16,-14-105 15,14 92 1,67-66-1,-41 106 1,106 39 0,-118-13-16,12 14 15,-52 79 1,-1-80 0,-132 27-1,133-53 1,-1 0-16</inkml:trace>
  <inkml:trace contextRef="#ctx0" brushRef="#br0" timeOffset="159333.54">24983 3346 0,'0'0'16,"-264"-159"-1,158 133 1,-449 13 0,396 39-1,-13 14-15,-304 172 16,344-133-16,13 27 16,-67 198-1,173-185-15,13-13 16,185 198-1,-92-212-15,621 173 32,-568-252-17,435-92 1,-303-53 0,-159 52-16,344-436 31,-410 411-16,-53-279 1,-53 318 0,-357-159-1,278 185 1,13 14-16,-199-27 16,252 53-1,-53 146 1</inkml:trace>
  <inkml:trace contextRef="#ctx0" brushRef="#br0" timeOffset="160411.37">23648 8596 0,'0'0'0,"0"-13"15,0 0-15,-14-53 32,-52 0-1,-92 145 0,118-53-31,-26 107 31,66-107-31,0 14 16,132 13 15,-106-53-31,80-40 31,-93-92 1,-26 119-32,0-14 31,66 54 0,0 52 0,-40-66-31,-13 80 32,13-1-1,0-92-31</inkml:trace>
  <inkml:trace contextRef="#ctx0" brushRef="#br0" timeOffset="160884.1">23965 8636 0,'0'0'0,"-26"-13"32,26 26-32,0 0 15,26 106 16,-26-92-31,13-1 0,0 53 32,-13 27-1,-13-92-31,-13 12 31,-1-145 0,27 79-31,27-171 32,52-14-1,27 251 0,-93 159-15,-119-39 15,93-133-15,-27 14-1</inkml:trace>
  <inkml:trace contextRef="#ctx0" brushRef="#br0" timeOffset="161316.25">24415 8623 0,'0'0'0,"0"13"16,-27 80 15,27 26 0,0-93-31,13 0 0,1 41 31,-14-41-31,13-13 0,-13 27 32,-40-119-1,27 52-31,0-184 16,13 158-1,53-119 1,-40 145-1,119 27 1,-92 27 0,105 105-1,-145-106 1,-119 67 0,13-80-1</inkml:trace>
  <inkml:trace contextRef="#ctx0" brushRef="#br0" timeOffset="161838.45">24745 8094 0,'-66'-53'0,"132"106"0,-383-212 16,211 146-16,-370 26 31,-146 291 0,517-211-31,12-1 16,-79 318-1,172-304 1,185 225 0,-105-265-1,369 132 1,318-118 15,-608-107-31,383-184 31,-171-292 1,-332 384-32,-25 13 15,-134-251 1,-422 172 15,436 172-15,-13 0-16,-119 13 15</inkml:trace>
  <inkml:trace contextRef="#ctx0" brushRef="#br0" timeOffset="163010.32">24071 4867 0,'0'0'0,"0"-79"32,0 65-17,13 14-15,0 27 32,40 145-1,-40-80-16,1 186 17,-14-185-17</inkml:trace>
  <inkml:trace contextRef="#ctx0" brushRef="#br0" timeOffset="163617.35">24058 5740 0,'13'-13'0,"-26"26"0,52-93 31,-39 67-31,0 0 0,-13 0 16,-106 0 15,-13 92 0,198 40 0,-26-93-31,118 54 32,-118-14-1,-199-40 0,80-52-15</inkml:trace>
  <inkml:trace contextRef="#ctx0" brushRef="#br0" timeOffset="163951.25">24243 5727 0,'0'0'0,"0"-40"47,-13 27-16,39 26-31,67 53 32,-27 40-17,-119-80 16,40-39-15,-40-80 0,53 67-1,79-106 17,-53 119-32,67 13 31,-80 0-31,0 13 0</inkml:trace>
  <inkml:trace contextRef="#ctx0" brushRef="#br0" timeOffset="164228.79">24626 5634 0,'0'0'0,"0"-53"32,0 40-32,0 0 15,53 26 1,0 132 15,-40-118-15,14 26-1,-14-67 1,13-78 0,-12 39-16,52-119 31,-40 119-16,-13 66 1</inkml:trace>
  <inkml:trace contextRef="#ctx0" brushRef="#br0" timeOffset="165690.04">25486 8623 0,'0'-13'16,"0"-1"31,26 14-16,-12-13-31,91-53 31,14-40-15,80-172 15,-159 199-15,-14 0-16,27-186 15,-93-250 17,1 409-32,12 13 15,-198-211 1,80 198 0,79 67-1,0-1-15,-133-66 16,159 93-1,-118-14 1,25 41 15,107-1-15,79 13 15,-27-26-31</inkml:trace>
  <inkml:trace contextRef="#ctx0" brushRef="#br0" timeOffset="165994.93">25050 6348 0,'-14'-40'15,"28"27"1,-1-13-1,-119 26 17,66 0-17,-145 53 1,145-40-16,1 0 31,52 0-31,40 1 16,198 158 15,-79-1-15</inkml:trace>
  <inkml:trace contextRef="#ctx0" brushRef="#br0" timeOffset="168748.29">23066 8147 0,'0'0'0,"-14"0"16,14 13-16,-13-13 15,-26-40 17,25 27-17,-78-93 1,65 67 0,-105-226-1,92 172 1,-158-581-1,158 515 1,-105-475 0,92-67 15,79 595-15,146-291-1,-106 318 1,212-186-1,-146 199 17,-92 66-1,-27 13 0,-13 1 0,-13-14-15</inkml:trace>
  <inkml:trace contextRef="#ctx0" brushRef="#br0" timeOffset="169018.68">22788 4444 0,'0'0'0,"-53"0"16,53-13-16,-26-14 31,26 1-15,66-27 15,-40 40-15,173 39-1,-147-13 1,41 119-1,-93-79 1,-79 185 0,52-171-1,-12-1-15</inkml:trace>
  <inkml:trace contextRef="#ctx0" brushRef="#br0" timeOffset="171367.36">22100 6586 0,'0'0'0,"-66"-172"31,212 199 1,330 264-1,-357-225-31,13 13 16,357 199 15,-462-278-31,-14 0 15,-13-27-15</inkml:trace>
  <inkml:trace contextRef="#ctx0" brushRef="#br0" timeOffset="171518.54">23383 6203 0,'0'0'0,"0"-40"15,-53 53 1,-264 344 15,224-224-31,-343 448 31,237-303-31</inkml:trace>
  <inkml:trace contextRef="#ctx0" brushRef="#br0" timeOffset="189742.82">21201 4616 0,'0'0'0,"-40"0"15,27-13 17,0 13-1,-27 0 0,27 13 0,52-26 1,28-14-1,-54 14-15,53-14-1,-53 27 1,-13-13-1,-26 26 1,-107 27 0,94-27-1,-107 27 1,133-27 0,0-13-1,26 0 1,106-39-1,-79 25 1,13 1-16,119-40 16,-67 27 15,-237 52 0,93-13-15,-94 27-1,120-27 1,26-13 0,0-13-1,133-13 1,-80-1 0,27 14-1,-67 0 1,-52 13-1,12 13 1,-38 0 0</inkml:trace>
  <inkml:trace contextRef="#ctx0" brushRef="#br0" timeOffset="190911.14">24216 6388 0,'0'0'0,"-145"-40"32,132 27-17,-1 0 1,147-40 15,-80 40-15,211-54-1,-39 28 17,-331 39-1,40 13-31,-278 40 31,199-40 0,250-26 1,-65 0-32,13-1 15,106-12 1,-27 13 15,-145 13-15,-93 13-1,53-13-15,-106 26 32,212-26-1,13 0-31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2.227"/>
    </inkml:context>
    <inkml:brush xml:id="br0">
      <inkml:brushProperty name="width" value="0.05" units="cm"/>
      <inkml:brushProperty name="height" value="0.05" units="cm"/>
    </inkml:brush>
  </inkml:definitions>
  <inkml:trace contextRef="#ctx0" brushRef="#br0">1 0 24575,'0'0'-8191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3.320"/>
    </inkml:context>
    <inkml:brush xml:id="br0">
      <inkml:brushProperty name="width" value="0.05" units="cm"/>
      <inkml:brushProperty name="height" value="0.05" units="cm"/>
    </inkml:brush>
  </inkml:definitions>
  <inkml:trace contextRef="#ctx0" brushRef="#br0">1533 47 24393,'70'-33'0,"-157"19"0,174 28 0,-1690 188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8.437"/>
    </inkml:context>
    <inkml:brush xml:id="br0">
      <inkml:brushProperty name="width" value="0.05" units="cm"/>
      <inkml:brushProperty name="height" value="0.05" units="cm"/>
    </inkml:brush>
  </inkml:definitions>
  <inkml:trace contextRef="#ctx0" brushRef="#br0">358 204 24575,'6'0'0,"0"-1"0,-1 1 0,1-1 0,0-1 0,-1 1 0,1-1 0,-1 0 0,1 0 0,-1-1 0,0 1 0,0-1 0,0 0 0,0-1 0,-1 1 0,1-1 0,-1 0 0,0 0 0,6-7 0,-8 8 0,0 0 0,-1 1 0,1-1 0,0 0 0,-1 0 0,0 0 0,1 0 0,-1 0 0,0-1 0,-1 1 0,1 0 0,-1 0 0,1-1 0,-1 1 0,0 0 0,0-1 0,0 1 0,-1 0 0,1-1 0,-1 1 0,0 0 0,0 0 0,0 0 0,0-1 0,-1 1 0,1 0 0,-1 1 0,0-1 0,1 0 0,-1 0 0,0 1 0,-1-1 0,-2-2 0,-1 0 0,1 1 0,-2-1 0,1 1 0,0 0 0,-1 0 0,0 1 0,0 0 0,0 0 0,0 0 0,0 1 0,-1 0 0,1 1 0,-1 0 0,1 0 0,-1 0 0,1 1 0,-1 0 0,1 1 0,-1 0 0,-13 3 0,2 0 0,1 1 0,0 1 0,0 0 0,1 2 0,-1 0 0,2 1 0,-20 13 0,23-13 0,0 0 0,0 1 0,2 1 0,-1 0 0,1 0 0,1 1 0,-11 16 0,17-22 0,1 0 0,0-1 0,0 1 0,0 1 0,1-1 0,0 0 0,0 1 0,0-1 0,1 1 0,0-1 0,1 1 0,-1 0 0,1-1 0,0 1 0,1-1 0,0 1 0,0 0 0,0-1 0,4 12 0,0-7 0,1 0 0,-1 0 0,2-1 0,-1 1 0,2-1 0,-1-1 0,1 0 0,0 0 0,1 0 0,15 11 0,13 6 0,61 34 0,-36-23 0,-50-29 0,3 0 0,0 2 0,0 0 0,-1 0 0,-1 1 0,0 1 0,23 26 0,-34-36 0,-1 0 0,1 0 0,-1 1 0,0-1 0,1 0 0,-1 1 0,0-1 0,-1 1 0,1-1 0,0 1 0,-1-1 0,1 1 0,-1-1 0,0 1 0,0 0 0,0-1 0,0 1 0,0-1 0,-1 4 0,-1-3 0,1 1 0,-1-1 0,1 0 0,-1 0 0,0 0 0,0 0 0,0 0 0,0 0 0,-1-1 0,1 1 0,-1-1 0,-4 3 0,-7 5 0,-1-1 0,0-1 0,0-1 0,-26 9 0,39-15 0,-32 11-227,0-1-1,-1-1 1,0-2-1,-1-2 1,-47 3-1,38-9-6598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8.996"/>
    </inkml:context>
    <inkml:brush xml:id="br0">
      <inkml:brushProperty name="width" value="0.05" units="cm"/>
      <inkml:brushProperty name="height" value="0.05" units="cm"/>
    </inkml:brush>
  </inkml:definitions>
  <inkml:trace contextRef="#ctx0" brushRef="#br0">195 397 24575,'7'-4'0,"18"-9"0,-25 13 0,0 0 0,1-1 0,-1 1 0,0-1 0,1 1 0,-1 0 0,0-1 0,0 1 0,0-1 0,1 1 0,-1-1 0,0 1 0,0-1 0,0 1 0,0-1 0,0 1 0,0 0 0,0-1 0,0 1 0,0-1 0,0 1 0,0-1 0,0 1 0,0-1 0,0 1 0,0-1 0,-1 1 0,1-1 0,0 1 0,0-1 0,0 1 0,-1 0 0,1-1 0,0 1 0,-1-1 0,1 1 0,0 0 0,-1-1 0,1 1 0,0 0 0,-1 0 0,1-1 0,-1 1 0,1 0 0,-1 0 0,1-1 0,0 1 0,-1 0 0,0 0 0,-14-8 0,-1 0 0,0 1 0,0 1 0,-34-8 0,30 9 0,0-1 0,-35-15 0,42 17 0,14 15 0,1 0 0,3 8 0,0 0 0,12 29 0,-10-29 0,0 0 0,5 30 0,-6-12 0,-3 0 0,-1 55 0,-13 76 0,2-54 0,9-352 0,1-25 0,2 218 0,2 0 0,2 1 0,21-78 0,-24 110 0,0 1 0,1-1 0,0 1 0,1 0 0,0 1 0,1-1 0,0 1 0,0 1 0,1-1 0,13-11 0,-16 17 0,1 0 0,-1 0 0,1 0 0,0 0 0,0 1 0,0 0 0,0 1 0,1-1 0,-1 1 0,1 0 0,-1 1 0,1-1 0,0 2 0,-1-1 0,1 1 0,0-1 0,0 2 0,0-1 0,-1 1 0,9 2 0,-6-1 0,0 1 0,0 0 0,-1 1 0,0 0 0,0 0 0,0 1 0,0 0 0,-1 0 0,1 1 0,-1 0 0,-1 0 0,1 1 0,-1 0 0,0 0 0,-1 0 0,6 10 0,-7-12 0,-1 1 0,0 0 0,-1 0 0,1 0 0,-1 0 0,0 0 0,-1 0 0,1 0 0,-1 1 0,-1-1 0,1 0 0,-1 1 0,0-1 0,0 0 0,-1 1 0,0-1 0,0 0 0,0 1 0,-1-1 0,0 0 0,0 0 0,-1 0 0,-6 10 0,1-4 34,-2 0 1,1-1-1,-1-1 0,-1 1 0,0-2 0,0 0 0,-1 0 0,0-1 0,-17 9 1,3-4-462,-1-1 0,0-1 1,-47 12-1,41-15-6399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9.400"/>
    </inkml:context>
    <inkml:brush xml:id="br0">
      <inkml:brushProperty name="width" value="0.05" units="cm"/>
      <inkml:brushProperty name="height" value="0.05" units="cm"/>
    </inkml:brush>
  </inkml:definitions>
  <inkml:trace contextRef="#ctx0" brushRef="#br0">22 220 24575,'15'0'0,"0"-2"0,-1 0 0,1 0 0,0-2 0,-1 0 0,0 0 0,0-1 0,0-1 0,0-1 0,-1 0 0,0 0 0,-1-1 0,0-1 0,16-14 0,-24 19 0,-1 1 0,0-1 0,0 0 0,0-1 0,0 1 0,-1 0 0,1-1 0,-1 1 0,-1-1 0,1 0 0,0 0 0,-1 1 0,0-1 0,0-9 0,0 12 0,-1-1 0,0 1 0,-1 0 0,1 0 0,0 0 0,-1-1 0,1 1 0,-1 0 0,0 0 0,1 0 0,-1 0 0,0 0 0,0 0 0,-1 0 0,1 0 0,0 1 0,-1-1 0,1 0 0,-1 1 0,1-1 0,-1 1 0,0-1 0,0 1 0,1 0 0,-1 0 0,0 0 0,0 0 0,0 0 0,0 0 0,-1 0 0,1 1 0,0-1 0,0 1 0,0 0 0,-3-1 0,0 1 0,1 0 0,-1 0 0,1 1 0,-1-1 0,1 1 0,0 0 0,-1 1 0,1-1 0,0 1 0,0-1 0,0 1 0,0 0 0,0 1 0,-7 4 0,-1 3 0,1-1 0,0 2 0,-12 12 0,12-10 0,1 0 0,0 0 0,0 1 0,2 1 0,0-1 0,0 1 0,1 0 0,1 1 0,1 0 0,0 0 0,1 0 0,-4 33 0,8-47 0,0 1 0,0-1 0,-1 1 0,2-1 0,-1 0 0,0 1 0,0-1 0,1 1 0,-1-1 0,1 0 0,0 0 0,0 1 0,0-1 0,0 0 0,0 0 0,0 0 0,0 0 0,1 0 0,-1 0 0,1 0 0,0 0 0,-1-1 0,1 1 0,0-1 0,0 1 0,0-1 0,0 0 0,0 1 0,0-1 0,1 0 0,-1 0 0,0-1 0,0 1 0,1 0 0,-1-1 0,0 0 0,1 1 0,-1-1 0,1 0 0,-1 0 0,1 0 0,-1-1 0,0 1 0,1 0 0,-1-1 0,0 0 0,3 0 0,5-3 0,0 1 0,-1-1 0,1-1 0,-1 0 0,0 0 0,-1-1 0,1 0 0,-1-1 0,0 1 0,-1-2 0,14-15 0,-12 12 0,0-1 0,-1 0 0,-1-1 0,0 0 0,0 0 0,-2 0 0,9-28 0,-14 40 0,0-1 0,0 1 0,1-1 0,-1 1 0,1-1 0,-1 1 0,1-1 0,0 1 0,-1-1 0,1 1 0,2-3 0,-3 4 0,1 1 0,-1-1 0,0 0 0,1 0 0,-1 0 0,0 1 0,1-1 0,-1 0 0,0 0 0,0 1 0,1-1 0,-1 0 0,0 0 0,0 1 0,1-1 0,-1 0 0,0 1 0,0-1 0,0 0 0,0 1 0,0-1 0,1 1 0,-1-1 0,0 0 0,0 1 0,0-1 0,0 0 0,0 1 0,0 0 0,5 47 0,-5-40 0,2 19-273,1-1 0,2 1 0,0-1 0,19 50 0,-11-47-6553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9.603"/>
    </inkml:context>
    <inkml:brush xml:id="br0">
      <inkml:brushProperty name="width" value="0.05" units="cm"/>
      <inkml:brushProperty name="height" value="0.05" units="cm"/>
    </inkml:brush>
  </inkml:definitions>
  <inkml:trace contextRef="#ctx0" brushRef="#br0">165 112 24575,'1'-16'0,"-3"-37"0,2 51 0,0 0 0,-1-1 0,1 1 0,-1 0 0,1 0 0,-1 0 0,0 0 0,0 0 0,0 0 0,0 0 0,0 0 0,0 0 0,0 0 0,-1 1 0,1-1 0,-1 0 0,0 1 0,-2-3 0,2 3 0,0 1 0,1-1 0,-1 1 0,0-1 0,1 1 0,-1 0 0,0 0 0,1-1 0,-1 1 0,0 1 0,0-1 0,1 0 0,-1 0 0,0 1 0,1-1 0,-1 1 0,0-1 0,1 1 0,-1 0 0,1-1 0,-1 1 0,1 0 0,-1 0 0,1 0 0,0 0 0,-3 3 0,-1 1 0,0 0 0,1 0 0,-1 0 0,1 1 0,-6 9 0,0 5 0,1 0 0,0 0 0,1 1 0,1 0 0,-4 25 0,8-29 0,0-1 0,1 1 0,1 0 0,1 0 0,0 0 0,1-1 0,5 24 0,-5-34-65,0-1 0,1 1 0,0-1 0,0 1 0,0-1 0,1 0 0,-1 0 0,1 0 0,0 0 0,1-1 0,-1 1 0,1-1 0,0 0 0,0 0 0,0 0 0,1-1 0,-1 1 0,1-1 0,0 0 0,7 3 0,13 3-6761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0.039"/>
    </inkml:context>
    <inkml:brush xml:id="br0">
      <inkml:brushProperty name="width" value="0.05" units="cm"/>
      <inkml:brushProperty name="height" value="0.05" units="cm"/>
    </inkml:brush>
  </inkml:definitions>
  <inkml:trace contextRef="#ctx0" brushRef="#br0">61 256 24575,'0'-5'0,"0"0"0,-1 0 0,1 1 0,-1-1 0,0 0 0,-1 1 0,1-1 0,-3-5 0,3 9 0,1 0 0,-1-1 0,0 1 0,0 0 0,0-1 0,1 1 0,-1 0 0,-1 0 0,1 0 0,0 0 0,0 0 0,0 0 0,0 0 0,-1 0 0,1 0 0,0 1 0,-1-1 0,1 1 0,-1-1 0,1 1 0,-1-1 0,1 1 0,-1 0 0,1-1 0,-1 1 0,1 0 0,-1 0 0,1 0 0,-2 1 0,2-1 0,0 0 0,1 0 0,-1 1 0,0-1 0,1 0 0,-1 1 0,0-1 0,1 1 0,-1-1 0,1 1 0,-1-1 0,1 1 0,-1-1 0,1 1 0,-1 0 0,1-1 0,-1 1 0,1 0 0,0-1 0,-1 1 0,1 0 0,0-1 0,0 1 0,0 0 0,0 0 0,-1-1 0,1 1 0,0 0 0,0 0 0,0-1 0,0 1 0,1 0 0,-1 0 0,0 0 0,7 29 0,-7-28 0,26 72 0,-23-65 0,2 0 0,-1 0 0,1 0 0,0-1 0,12 14 0,-14-19 0,-1-1 0,1 1 0,0-1 0,-1 0 0,1 0 0,0 0 0,0 0 0,1 0 0,-1-1 0,0 0 0,0 1 0,1-1 0,-1 0 0,1-1 0,-1 1 0,4 0 0,-1-1 0,0 0 0,-1-1 0,1 0 0,0 0 0,-1 0 0,1 0 0,-1-1 0,0 0 0,7-3 0,1-2 0,-1 0 0,1-1 0,-2 0 0,1-1 0,-1-1 0,-1 0 0,10-11 0,-6 5 0,-2 0 0,0-1 0,-1 0 0,17-37 0,-24 45 0,0-1 0,-1 1 0,0-1 0,-1 0 0,0 0 0,0 0 0,-1 0 0,0 0 0,-1 0 0,0 0 0,-3-20 0,3 27 0,-1 1 0,0-1 0,0 0 0,1 0 0,-2 1 0,1-1 0,0 1 0,0-1 0,-1 1 0,1 0 0,-1-1 0,0 1 0,0 0 0,0 0 0,0 0 0,0 0 0,0 1 0,0-1 0,-1 1 0,1-1 0,0 1 0,-1 0 0,0-1 0,1 2 0,-1-1 0,1 0 0,-1 0 0,0 1 0,0-1 0,0 1 0,1 0 0,-1 0 0,0 0 0,0 0 0,-4 1 0,-2 1 0,0 0 0,1 0 0,-1 0 0,1 1 0,-1 1 0,1-1 0,0 1 0,0 1 0,1-1 0,-9 8 0,2 0 0,1 0 0,1 1 0,0 1 0,0 0 0,2 1 0,0 0 0,0 1 0,2 0 0,0 0 0,0 1 0,2 0 0,0 0 0,1 0 0,-3 19 0,6-24 0,1 1 0,0-1 0,1 1 0,0-1 0,1 1 0,0-1 0,1 0 0,0 1 0,6 14 0,-4-17 0,-1-1 0,2 0 0,-1 0 0,1-1 0,1 1 0,0-1 0,0 0 0,0-1 0,1 1 0,0-1 0,1-1 0,12 11 0,-4-8 34,0 0 1,0 0-1,0-2 0,1 0 0,0-1 0,0 0 0,1-2 0,-1 0 0,27 2 1,-10-3-462,0-2 0,1-1 1,67-10-1,-20-5-6399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4.497"/>
    </inkml:context>
    <inkml:brush xml:id="br0">
      <inkml:brushProperty name="width" value="0.05" units="cm"/>
      <inkml:brushProperty name="height" value="0.05" units="cm"/>
    </inkml:brush>
  </inkml:definitions>
  <inkml:trace contextRef="#ctx0" brushRef="#br0">37 0 24575,'-8'8'0,"-2"-1"0,7-2 0,0 0 0,1 0 0,0 0 0,0 0 0,0 1 0,1-1 0,0 0 0,0 1 0,0-1 0,0 1 0,1-1 0,0 1 0,0-1 0,2 11 0,2 5 0,1 0 0,12 31 0,-2-9 0,-13-34 0,14 43 0,12 86 0,-25-121 0,-2 1 0,0-1 0,-1 0 0,-1 1 0,-1-1 0,0 0 0,-1 1 0,-1-2 0,-7 20 0,-45 103 0,56-139 0,-1 1 0,1 0 0,0 0 0,-1 0 0,1 0 0,0 0 0,-1 0 0,1 0 0,0 0 0,0 0 0,0 0 0,0 0 0,0 0 0,0 0 0,0 0 0,1 1 0,-1-2 0,1 0 0,-1 0 0,0 1 0,1-1 0,-1 0 0,0 0 0,1 0 0,-1 0 0,0 0 0,1 0 0,-1 0 0,0 0 0,1 0 0,-1 0 0,1 0 0,-1 0 0,0-1 0,1 1 0,-1 0 0,0 0 0,1 0 0,-1 0 0,0 0 0,0-1 0,1 1 0,-1 0 0,1-1 0,26-22 0,-26 22 0,49-54-1365,-37 42-5461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5.066"/>
    </inkml:context>
    <inkml:brush xml:id="br0">
      <inkml:brushProperty name="width" value="0.05" units="cm"/>
      <inkml:brushProperty name="height" value="0.05" units="cm"/>
    </inkml:brush>
  </inkml:definitions>
  <inkml:trace contextRef="#ctx0" brushRef="#br0">143 34 24575,'0'-1'0,"0"-1"0,0 1 0,0-1 0,-1 1 0,1 0 0,0-1 0,-1 1 0,1 0 0,-1-1 0,1 1 0,-1 0 0,1 0 0,-1-1 0,0 1 0,0 0 0,1 0 0,-1 0 0,0 0 0,0 0 0,0 0 0,0 0 0,-1 0 0,1 1 0,0-1 0,0 0 0,0 1 0,-1-1 0,1 0 0,0 1 0,-1 0 0,1-1 0,0 1 0,-1 0 0,1 0 0,0-1 0,-4 1 0,2 0 0,0 1 0,-1-1 0,1 0 0,0 1 0,-1-1 0,1 1 0,0 0 0,0 0 0,-1 1 0,1-1 0,0 0 0,0 1 0,1 0 0,-6 4 0,3-1 0,0 1 0,1 0 0,0 0 0,0 0 0,1 1 0,-1 0 0,1-1 0,1 1 0,-1 0 0,-2 13 0,0 4 0,-3 47 0,7-64 0,1 1 0,1 0 0,-1 0 0,1-1 0,1 1 0,0 0 0,0-1 0,0 1 0,1-1 0,0 0 0,0 0 0,0 0 0,1 0 0,1-1 0,-1 1 0,6 6 0,-6-9 0,0 0 0,0 0 0,1-1 0,-1 1 0,1-1 0,-1 0 0,1 0 0,0-1 0,0 1 0,0-1 0,1 0 0,-1 0 0,0-1 0,1 0 0,-1 0 0,1 0 0,0 0 0,-1-1 0,1 0 0,-1 0 0,1-1 0,0 1 0,6-3 0,-7 2 0,0 0 0,-1-1 0,1 0 0,0 0 0,-1 0 0,1-1 0,-1 1 0,1-1 0,-1 0 0,0-1 0,0 1 0,-1 0 0,1-1 0,-1 0 0,0 0 0,0 0 0,0 0 0,0-1 0,-1 1 0,1-1 0,-1 0 0,0 1 0,-1-1 0,1 0 0,-1 0 0,0 0 0,0-7 0,0 3 0,0-1 0,-1 1 0,-1-1 0,1 1 0,-1-1 0,-1 1 0,0 0 0,0 0 0,-1 0 0,0 0 0,-1 0 0,0 0 0,-10-16 0,9 18-85,0 1 0,-1-1-1,0 1 1,0 0 0,0 0-1,-1 1 1,0 0 0,0 0-1,0 0 1,-1 1 0,1 0-1,-1 1 1,0-1 0,0 2-1,-13-4 1,-10 0-6741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7.027"/>
    </inkml:context>
    <inkml:brush xml:id="br0">
      <inkml:brushProperty name="width" value="0.05" units="cm"/>
      <inkml:brushProperty name="height" value="0.05" units="cm"/>
    </inkml:brush>
  </inkml:definitions>
  <inkml:trace contextRef="#ctx0" brushRef="#br0">1 393 24575,'5'-6'0,"-1"0"0,0 0 0,1-1 0,-2 0 0,1 0 0,2-8 0,4 19 0,0 0 0,0-1 0,0 0 0,1 0 0,-1-1 0,1-1 0,14 1 0,-12-1 0,139 7-560,167-14-1,-235 2 305,909-39-4635,33-1 2478,-660 31 798,683-28 85,-5-25 1069,-992 62 416,76-7 1326,144-30-1,-269 41-1193,7-2 296,0 0-1,0 0 0,-1-1 1,1 0-1,-1 0 1,1-1-1,-1-1 1,12-7-1,-20 11-314,-1 1 0,1 0 1,-1-1-1,1 1 0,-1-1 0,1 1 0,-1 0 0,1-1 1,-1 1-1,1-1 0,-1 0 0,0 1 0,1-1 0,-1 1 1,0-1-1,0 0 0,1 1 0,-1-1 0,0 1 1,0-1-1,0 0 0,0 1 0,0-1 0,0 0 0,0 1 1,0-1-1,0 0 0,0 1 0,0-1 0,0 0 0,0 1 1,-1-1-1,1 0 0,0 1 0,0-1 0,-1 1 0,1-1 1,0 1-1,-1-1 0,1 1 0,-1-1 0,1 1 1,-1-1-1,1 1 0,-1-1 0,0 0 0,-2-1 180,0 0 0,-1 0 0,1 0 0,-1 0 0,1 1 0,-6-2 0,-11-3 32,0 2 1,-1 0-1,1 2 1,-23-1-1,30 2-463,-1 1 0,0 1 0,0 1-1,1-1 1,-1 2 0,1 0 0,-15 6 0,11-1-6643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27.339"/>
    </inkml:context>
    <inkml:brush xml:id="br0">
      <inkml:brushProperty name="width" value="0.05" units="cm"/>
      <inkml:brushProperty name="height" value="0.05" units="cm"/>
    </inkml:brush>
  </inkml:definitions>
  <inkml:trace contextRef="#ctx0" brushRef="#br0">151 30 24575,'-12'-1'0,"1"0"0,0-1 0,-1 0 0,-19-8 0,-18-3 0,47 13 0,1 0 0,0 0 0,0-1 0,-1 1 0,1 0 0,0 0 0,0 0 0,-1 0 0,1 1 0,0-1 0,0 0 0,0 0 0,-1 1 0,-1 0 0,3-1 0,0 1 0,-1-1 0,1 0 0,0 1 0,-1-1 0,1 0 0,0 1 0,0-1 0,0 0 0,-1 1 0,1-1 0,0 1 0,0-1 0,0 1 0,0-1 0,0 0 0,-1 1 0,1-1 0,0 1 0,0-1 0,0 1 0,0-1 0,1 1 0,-1-1 0,0 0 0,0 2 0,1 0 0,0 1 0,1 0 0,-1 0 0,0-1 0,1 1 0,0-1 0,0 0 0,0 1 0,0-1 0,3 3 0,124 90 0,-27-23 0,-87-60 0,-1 1 0,0 0 0,-1 1 0,0 0 0,-1 1 0,0 0 0,-2 1 0,11 20 0,-17-29 0,-1 1 0,1 0 0,-2 0 0,1 1 0,-1-1 0,0 0 0,-1 1 0,0 0 0,0-1 0,-1 1 0,0-1 0,-1 1 0,0 0 0,0-1 0,0 1 0,-1-1 0,-1 0 0,1 1 0,-2-1 0,-4 10 0,0-6 34,0 1 1,-1-1-1,0-1 0,-1 0 0,0 0 0,-1-1 0,0 0 0,0-1 0,-16 10 1,-6 1-604,0-2 0,-47 20 0,-5-5-6257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6.135"/>
    </inkml:context>
    <inkml:brush xml:id="br0">
      <inkml:brushProperty name="width" value="0.05" units="cm"/>
      <inkml:brushProperty name="height" value="0.05" units="cm"/>
    </inkml:brush>
  </inkml:definitions>
  <inkml:trace contextRef="#ctx0" brushRef="#br0">290 907 24575,'-6'-10'0,"2"-1"0,-1 1 0,1-1 0,1 0 0,0 0 0,1-1 0,0 1 0,0-1 0,1 1 0,1-1 0,0 1 0,1-1 0,0 1 0,0-1 0,2 1 0,-1 0 0,1 0 0,1 0 0,0 0 0,0 0 0,9-13 0,-11 21 0,0 0 0,0 0 0,0 1 0,1-1 0,-1 0 0,1 1 0,0-1 0,5-2 0,-7 4 0,0 1 0,0-1 0,0 1 0,0 0 0,0-1 0,0 1 0,0 0 0,0-1 0,0 1 0,0 0 0,0 0 0,0 0 0,0 0 0,0 0 0,0 0 0,0 1 0,0-1 0,0 0 0,0 0 0,0 1 0,0-1 0,0 0 0,-1 1 0,1-1 0,0 1 0,0 0 0,0-1 0,0 1 0,-1-1 0,1 1 0,0 0 0,0 0 0,-1 0 0,1-1 0,0 3 0,3 4 0,-1 1 0,0 0 0,0 0 0,0 0 0,-1 0 0,-1 0 0,1 0 0,-1 1 0,0 8 0,-1-13 0,5 65-88,-4 0 0,-7 72 0,-27 139-442,25-219 417,-151 1123-68,155-1151 222,-56 381-199,38-303 634,-60 182 1,80-290-448,1 1 0,0-1 0,0 0 0,0 1 0,0-1 0,1 0 0,-1 1 0,1 4 1,0-7-30,0-1 0,0 0 0,0 0 0,0 1 0,1-1 0,-1 0 0,0 1 0,0-1 0,0 0 0,1 0 0,-1 1 0,0-1 0,0 0 1,1 0-1,-1 1 0,0-1 0,0 0 0,1 0 0,-1 0 0,0 1 0,1-1 0,-1 0 0,0 0 0,0 0 0,1 0 0,-1 0 0,0 0 0,1 0 1,0 0-1,19-4-12,45-18-35,1 3 1,1 3-1,117-13 0,213 6-334,-285 20 274,56-4 2,661-28 75,-819 35 30,-1 0 0,0-1 0,1 1 0,-1-2 0,0 1 0,0-1 0,9-4 0,-17 6 7,0 0 1,0-1-1,0 1 0,-1-1 1,1 1-1,0-1 1,0 1-1,0-1 0,-1 0 1,1 1-1,0-1 0,-1 0 1,1 1-1,-1-1 0,1 0 1,-1 0-1,1 1 1,-1-1-1,0 0 0,1 0 1,-1 0-1,0 0 0,0 0 1,1 0-1,-1 0 1,0 0-1,0 1 0,0-1 1,0 0-1,0 0 0,0 0 1,0 0-1,-1 0 0,1-1 1,-2-4 77,0 1 1,-1 0 0,1-1-1,-7-7 1,-2-7 38,6 5-124,1-1 0,0 0 0,1 0 0,0 0 0,2 0 0,0-1 0,2-30 0,23-120 0,-14 112 0,94-828-1440,-76 601 972,0 9 242,47-564-29,-73 808 237,1-26 52,-6-102 0,2 143 124,-1-1 0,0 1 0,-1 0 0,-1 0 0,0 0 0,-1 0 0,-1 1 0,0-1 0,-1 2 0,0-1 0,-1 1 0,-10-13 0,10 17-146,0 0 1,-1 1-1,0 1 0,0-1 1,0 1-1,-1 1 1,0 0-1,0 0 0,0 1 1,-1 0-1,1 1 0,-1 0 1,0 1-1,-16-2 0,-12 0 22,0 3-1,-68 5 0,-367 66-551,350-47 326,-623 127 49,725-145 143,-137 40 0,143-40 0,1 1 0,0 1 0,0 1 0,0 0 0,1 1 0,1 0 0,-20 17 0,29-22-203,0 0-1,0 1 0,1 0 0,-1 0 0,-3 6 0,-5 20-5911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8.124"/>
    </inkml:context>
    <inkml:brush xml:id="br0">
      <inkml:brushProperty name="width" value="0.05" units="cm"/>
      <inkml:brushProperty name="height" value="0.05" units="cm"/>
    </inkml:brush>
  </inkml:definitions>
  <inkml:trace contextRef="#ctx0" brushRef="#br0">145 543 24575,'0'0'0,"0"-1"0,0 1 0,0 0 0,0-1 0,0 1 0,0 0 0,0-1 0,0 1 0,0 0 0,0-1 0,0 1 0,0 0 0,0-1 0,0 1 0,0 0 0,0-1 0,0 1 0,0 0 0,1 0 0,-1-1 0,0 1 0,0 0 0,0-1 0,1 1 0,-1 0 0,0 0 0,0-1 0,1 1 0,-1 0 0,0 0 0,1 0 0,-1 0 0,0-1 0,0 1 0,1 0 0,-1 0 0,0 0 0,1 0 0,-1 0 0,0 0 0,1 0 0,-1 0 0,1 0 0,-1 0 0,0 0 0,1 0 0,-1 0 0,0 0 0,1 0 0,-1 0 0,0 0 0,1 0 0,-1 0 0,0 1 0,0-1 0,1 0 0,1 1 0,-1 0 0,1 0 0,0 0 0,-1 0 0,0 0 0,1 1 0,-1-1 0,0 0 0,3 4 0,0 4 0,1 0 0,-1 0 0,-1 1 0,0-1 0,0 1 0,1 11 0,6 64 0,-9-73 0,9 543-644,-11-514 583,-76 1227-80,57-1116 188,-6-1 0,-56 181 0,77-318 139,3-10-139,1 1 0,-1-1 0,1 1 1,0-1-1,0 1 0,0-1 0,1 1 1,-1 0-1,1 0 0,1 5 0,-1-9-47,1 0 0,-1 0 0,1 0 0,-1-1 0,1 1 0,0 0 0,-1 0 0,1 0 0,0-1 0,0 1 0,0 0 0,0-1 0,0 1 0,0-1 0,-1 1 0,1-1 0,0 1 0,0-1 0,0 1 0,1-1 0,-1 0 0,0 0 0,0 0 0,0 0 0,0 0 0,0 0 0,0 0 0,0 0 0,0 0 0,0 0 0,0 0 0,0-1 0,1 1 0,43-12 0,-39 11 0,101-33 0,149-25 0,511-14-285,-38 5 20,-696 64 273,6-2-17,47-12 1,-76 16 17,-1-1 0,0 0 0,0-1 1,0 0-1,0 0 0,-1-1 0,1 0 0,-1-1 0,-1 0 1,11-10-1,-14 12 7,-1 0 0,0-1 0,-1 0 0,1 0 0,-1 1 0,0-2 0,0 1 0,0 0 0,-1 0 0,1 0 0,-2-1 0,1 1 1,0-1-1,-1-5 0,0-14 78,-7-46-1,2 29-63,-21-500-192,21-2-165,-5-210 45,-23 352 251,25 350 26,-2 2 0,-2-1 0,-3 1-1,-2 1 1,-39-80 0,49 116 75,0 0-1,-1 1 0,0 1 1,-1-1-1,-17-16 1,22 24-43,-1 0 1,0 0 0,0 0 0,-1 1 0,1-1-1,-1 1 1,0 1 0,0-1 0,0 1-1,0 0 1,0 0 0,0 1 0,0 0-1,-13-1 1,-9 3-28,-1 2 0,1 0 0,-50 14 0,-5 1 0,-419 49 0,-134 24 0,580-80 0,-123 28 0,154-32 0,1 1 0,0 1 0,0 2 0,-42 24 0,62-33 0,0 1 0,0 0 0,0 0 0,0 1 0,0-1 0,1 1 0,0 0 0,0 0 0,0 0 0,0 0 0,-3 7 0,5-8 0,0 0 0,0 0 0,0-1 0,1 1 0,-1 0 0,1 0 0,0 0 0,0 0 0,0 0 0,0 0 0,0-1 0,1 1 0,-1 0 0,1 0 0,0 0 0,0-1 0,0 1 0,0 0 0,1-1 0,-1 1 0,2 2 0,22 25-1365,3-4-5461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8.841"/>
    </inkml:context>
    <inkml:brush xml:id="br0">
      <inkml:brushProperty name="width" value="0.05" units="cm"/>
      <inkml:brushProperty name="height" value="0.05" units="cm"/>
    </inkml:brush>
  </inkml:definitions>
  <inkml:trace contextRef="#ctx0" brushRef="#br0">351 241 24575,'1'-49'0,"-2"-56"0,1 103 0,0 0 0,0 1 0,0-1 0,0 0 0,0 1 0,-1-1 0,1 1 0,0-1 0,-1 0 0,1 1 0,-1-1 0,0 1 0,0-1 0,1 1 0,-1-1 0,0 1 0,0 0 0,0-1 0,-1 1 0,1 0 0,0 0 0,0 0 0,-1 0 0,1 0 0,0 0 0,-2-1 0,0 2 0,0-1 0,1 1 0,-1 0 0,0 0 0,1 0 0,-1 0 0,0 1 0,1-1 0,-1 1 0,0-1 0,1 1 0,-1 0 0,1 0 0,-1 0 0,-3 3 0,-13 7 0,0 1 0,2 0 0,-1 2 0,-19 18 0,-57 68 0,85-91 0,0 1 0,0 1 0,1-1 0,1 1 0,0 1 0,0-1 0,1 1 0,1 0 0,-6 17 0,11-28 0,-1 1 0,1 0 0,0 0 0,-1-1 0,1 1 0,0 0 0,0 0 0,1-1 0,-1 1 0,0 0 0,0 0 0,1-1 0,-1 1 0,1 0 0,0-1 0,-1 1 0,1 0 0,0-1 0,0 1 0,0-1 0,2 2 0,-1 0 0,1-1 0,-1 0 0,1-1 0,0 1 0,0 0 0,-1-1 0,1 0 0,0 1 0,0-1 0,1 0 0,2 0 0,7 1 0,-1 0 0,1-1 0,0-1 0,23-1 0,-12-2 0,0-1 0,0 0 0,0-2 0,-1-1 0,37-16 0,-48 17 0,1 0 0,-1-1 0,0 0 0,0-1 0,-1-1 0,0 0 0,0 0 0,-1-1 0,0 0 0,-1-1 0,8-12 0,-13 17 0,-1 1 0,0-1 0,0 0 0,-1 0 0,1 0 0,-1 0 0,-1 0 0,1 0 0,-1-1 0,0 1 0,-1-1 0,1 1 0,-1-1 0,-1 1 0,1 0 0,-1-1 0,0 1 0,0 0 0,-1-1 0,0 1 0,-5-11 0,3 10 0,0-1 0,-1 1 0,0 0 0,0 0 0,-1 1 0,1-1 0,-1 1 0,-1 1 0,1-1 0,-1 1 0,0 0 0,-1 0 0,1 1 0,-1 0 0,-15-5 0,9 4 0,-1 1 0,1 1 0,-1 0 0,0 1 0,0 1 0,0 0 0,0 1 0,0 1 0,0 0 0,-19 4 0,27-3 0,1 0 0,-1 0 0,1 0 0,0 1 0,0 0 0,0 0 0,0 1 0,0-1 0,1 1 0,-10 9 0,11-9 0,1 0 0,-1 1 0,1-1 0,0 1 0,1-1 0,-1 1 0,1 0 0,0 0 0,0 0 0,1 0 0,-1 1 0,1-1 0,0 0 0,1 1 0,-1 6 0,2 0 0,0 1 0,0-1 0,1 0 0,1 0 0,0 0 0,1 0 0,0 0 0,0-1 0,1 1 0,1-1 0,8 12 0,12 16 0,49 56 0,-67-86 0,198 226 0,-196-222 0,0 0 0,-1 1 0,8 16 0,-14-24 0,0 0 0,0 1 0,-1-1 0,0 1 0,0 0 0,-1 0 0,0 0 0,0 0 0,0 12 0,-1-18-45,0 0-1,0 1 1,0-1-1,0 0 1,0 1-1,-1-1 1,1 0-1,0 1 1,-1-1-1,1 0 1,-1 0-1,1 1 1,-1-1-1,1 0 1,-1 0-1,0 0 1,0 0-1,0 0 1,0 0-1,1 0 1,-1 0-1,-1 0 1,1 0-1,0-1 0,0 1 1,0 0-1,0-1 1,0 1-1,-2 0 1,-6-1-6781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0.097"/>
    </inkml:context>
    <inkml:brush xml:id="br0">
      <inkml:brushProperty name="width" value="0.05" units="cm"/>
      <inkml:brushProperty name="height" value="0.05" units="cm"/>
    </inkml:brush>
  </inkml:definitions>
  <inkml:trace contextRef="#ctx0" brushRef="#br0">282 274 24575,'-4'-17'0,"1"14"0,-2 11 0,-6 32 0,2 0 0,2 1 0,-5 81 0,9-74 0,-19 457-196,23 2-171,-1 19 157,-4-448 404,-17 104-1,-31 72 193,50-220-386,2-33 0,0-1 0,0 1 0,0-1 0,0 1 0,0-1 0,0 1 0,0-1 0,0 0 0,0 1 0,0-1 0,1 1 0,-1-1 0,0 1 0,0-1 0,1 1 0,-1-1 0,0 0 0,1 1 0,-1-1 0,0 0 0,1 1 0,0-1 0,-1 0 0,1 0 0,0 0 0,-1 0 0,1 0 0,0 0 0,-1 0 0,1-1 0,0 1 0,-1 0 0,1-1 0,-1 1 0,1 0 0,-1-1 0,1 1 0,0 0 0,-1-1 0,1 1 0,-1-1 0,0 1 0,1-1 0,-1 0 0,1 0 0,7-9 0,0-1 0,-1 0 0,0 0 0,-1-1 0,6-15 0,23-69 0,-28 73 0,27-88-81,-5-1 0,-5-2 0,17-211-1,-35 190-26,-6-1 0,-36-268-1,-48-24 74,26 154 16,52 242 14,-10-63-15,14 82 47,1-1 0,1 1-1,0-1 1,4-24-1,-3 34-10,0 0 0,0 0 0,0 0 0,1 0-1,0 0 1,0 0 0,0 1 0,0-1 0,0 1-1,1-1 1,0 1 0,-1 0 0,1 0-1,1 0 1,-1 0 0,0 1 0,1-1 0,-1 1-1,1 0 1,-1 0 0,7-2 0,6-2 32,0 2 0,0-1 0,0 2 0,19-2 0,-18 3-40,796-71-8,-526 61 0,-211 12 0,133 19 0,-188-16 0,0 1 0,1 1 0,-1 1 0,-1 1 0,1 1 0,31 17 0,-44-21 0,-1 2 0,1-1 0,-1 1 0,0 0 0,0 0 0,-1 1 0,0-1 0,0 2 0,0-1 0,-1 1 0,0-1 0,-1 2 0,0-1 0,0 0 0,0 1 0,-1-1 0,-1 1 0,3 11 0,-1 9 0,-1 1 0,-2 0 0,0 0 0,-5 35 0,-23 120 0,25-171 0,-31 175 0,-43 296 0,41 60 0,33 0 0,2-397 0,9 48 0,0 25 0,-9-217 0,0-1 0,0 1 0,-1-1 0,1 1 0,-1-1 0,1 1 0,-1-1 0,0 0 0,-1 1 0,1-1 0,0 0 0,-1 0 0,-2 4 0,2-5 0,0 0 0,0-1 0,0 1 0,0-1 0,0 1 0,0-1 0,-1 0 0,1 0 0,0 0 0,-1 0 0,1 0 0,-1-1 0,1 1 0,-1-1 0,1 1 0,-1-1 0,1 0 0,-1 0 0,-3 0 0,-217-24 0,94 7 0,-478-21-403,471 39 268,1 6 0,-199 35 0,276-30-480,-83 29-1,105-28-5536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0.660"/>
    </inkml:context>
    <inkml:brush xml:id="br0">
      <inkml:brushProperty name="width" value="0.05" units="cm"/>
      <inkml:brushProperty name="height" value="0.05" units="cm"/>
    </inkml:brush>
  </inkml:definitions>
  <inkml:trace contextRef="#ctx0" brushRef="#br0">39 368 24575,'0'398'0,"-13"-576"0,5 101 0,3 18 0,-7-117 0,12 144 0,1-1 0,1 1 0,10-44 0,-11 69 0,0 0 0,1 1 0,1-1 0,-1 1 0,1-1 0,0 1 0,0 0 0,1 0 0,0 0 0,8-10 0,-9 14 0,-1-1 0,1 1 0,0 0 0,0 0 0,0 0 0,0 1 0,1-1 0,-1 1 0,0 0 0,1 0 0,-1 0 0,0 0 0,1 0 0,-1 1 0,1-1 0,0 1 0,-1 0 0,1 0 0,-1 1 0,1-1 0,-1 1 0,7 1 0,3 2 0,1 1 0,-1 0 0,0 1 0,0 0 0,-1 1 0,0 0 0,21 17 0,-24-17 0,-1 1 0,0-1 0,0 2 0,-1-1 0,0 1 0,0 0 0,-1 0 0,0 1 0,-1 0 0,6 15 0,-9-22 0,-1 1 0,0-1 0,0 1 0,-1-1 0,1 1 0,-1 0 0,1-1 0,-1 1 0,0 0 0,-1-1 0,1 1 0,-1 0 0,1-1 0,-1 1 0,0-1 0,0 1 0,-1-1 0,-1 5 0,0-4 0,0 0 0,0 0 0,0-1 0,-1 0 0,1 1 0,-1-1 0,1 0 0,-1-1 0,0 1 0,0-1 0,-1 0 0,-6 3 0,-3 0 0,-1-1 0,1 0 0,-1-1 0,0-1 0,0 0 0,0-1 0,-30-2 0,0-5-1365,5-3-5461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1.294"/>
    </inkml:context>
    <inkml:brush xml:id="br0">
      <inkml:brushProperty name="width" value="0.05" units="cm"/>
      <inkml:brushProperty name="height" value="0.05" units="cm"/>
    </inkml:brush>
  </inkml:definitions>
  <inkml:trace contextRef="#ctx0" brushRef="#br0">74 134 24575,'-5'-6'0,"0"0"0,1-1 0,0 0 0,0 0 0,1 0 0,0 0 0,0 0 0,-4-15 0,-11-27 0,10 40 0,3 15 0,4 19 0,10 149 0,-14 208 0,2-338 0,0-13 0,1 1 0,5 60 0,4-65-1365,1-9-5461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2.499"/>
    </inkml:context>
    <inkml:brush xml:id="br0">
      <inkml:brushProperty name="width" value="0.05" units="cm"/>
      <inkml:brushProperty name="height" value="0.05" units="cm"/>
    </inkml:brush>
  </inkml:definitions>
  <inkml:trace contextRef="#ctx0" brushRef="#br0">1 3 24575,'0'0'0,"0"-1"0,0 1 0,0 0 0,0 0 0,0 0 0,1 0 0,-1-1 0,0 1 0,0 0 0,0 0 0,1 0 0,-1 0 0,0 0 0,0 0 0,0 0 0,1 0 0,-1-1 0,0 1 0,0 0 0,0 0 0,1 0 0,-1 0 0,0 0 0,0 0 0,0 0 0,1 0 0,-1 0 0,0 0 0,0 0 0,1 1 0,-1-1 0,0 0 0,0 0 0,0 0 0,1 0 0,-1 0 0,0 0 0,0 0 0,5 11 0,-1 15 0,-4-26 0,9 211 0,-5-101 0,5 244 342,-11-259-1196,-25 162 1,22-230-5973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7.574"/>
    </inkml:context>
    <inkml:brush xml:id="br0">
      <inkml:brushProperty name="width" value="0.05" units="cm"/>
      <inkml:brushProperty name="height" value="0.05" units="cm"/>
    </inkml:brush>
  </inkml:definitions>
  <inkml:trace contextRef="#ctx0" brushRef="#br0">17 8 24575,'-1'-1'0,"1"1"0,0-1 0,0 1 0,0 0 0,-1-1 0,1 1 0,0-1 0,-1 1 0,1 0 0,0-1 0,-1 1 0,1 0 0,-1-1 0,1 1 0,0 0 0,-1 0 0,1 0 0,-1-1 0,1 1 0,-1 0 0,1 0 0,-1 0 0,1 0 0,-1 0 0,1 0 0,-1 0 0,1 0 0,-1 0 0,1 0 0,-1 0 0,1 0 0,-1 0 0,1 0 0,-1 0 0,1 1 0,-1-1 0,1 1 0,0 0 0,0 0 0,0 0 0,0-1 0,0 1 0,1 0 0,-1 0 0,0 0 0,1 0 0,-1 0 0,0-1 0,1 1 0,-1 0 0,1 0 0,-1-1 0,1 1 0,0 0 0,-1-1 0,1 1 0,0-1 0,-1 1 0,1-1 0,0 1 0,0 0 0,29 19 0,1-1 0,1-2 0,0-1 0,52 18 0,-42-17 0,714 259-2379,-462-174 1823,-208-72 535,357 129 55,-10 21-621,-416-173 584,20 10 56,-1 1-1,48 32 0,-70-39-371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5.487"/>
    </inkml:context>
    <inkml:brush xml:id="br0">
      <inkml:brushProperty name="width" value="0.05" units="cm"/>
      <inkml:brushProperty name="height" value="0.05" units="cm"/>
    </inkml:brush>
  </inkml:definitions>
  <inkml:trace contextRef="#ctx0" brushRef="#br0">233 152 24575,'0'-3'0,"0"1"0,0-1 0,0 1 0,0-1 0,0 1 0,-1 0 0,0-1 0,1 1 0,-1-1 0,0 1 0,0 0 0,0 0 0,0 0 0,0-1 0,-1 1 0,-1-2 0,1 3 0,1 0 0,-1 0 0,1 0 0,-1 0 0,1 1 0,-1-1 0,0 1 0,1-1 0,-1 1 0,1-1 0,-1 1 0,0 0 0,0 0 0,1 0 0,-1 0 0,0 0 0,1 0 0,-1 1 0,0-1 0,1 0 0,-1 1 0,0-1 0,1 1 0,-1 0 0,-1 0 0,-11 7 0,1-1 0,0 2 0,0 0 0,1 1 0,0 0 0,1 0 0,0 1 0,0 1 0,1 0 0,1 0 0,0 1 0,-9 19 0,14-26 0,2 0 0,-1 0 0,1 1 0,0-1 0,0 0 0,1 1 0,-1 0 0,2-1 0,-1 1 0,1 0 0,0-1 0,0 1 0,1 0 0,1 7 0,-1-10 0,1 1 0,-1 0 0,1-1 0,0 1 0,1-1 0,-1 1 0,1-1 0,0 0 0,0 0 0,0-1 0,1 1 0,-1 0 0,1-1 0,0 0 0,0 0 0,0 0 0,0-1 0,0 1 0,8 2 0,-1 0 0,1-2 0,-1 0 0,0 0 0,1-1 0,0-1 0,-1 0 0,1 0 0,0-1 0,0 0 0,-1-1 0,1-1 0,0 0 0,-1 0 0,14-6 0,-3 1 0,0-2 0,-1 0 0,1-1 0,-2-2 0,0 0 0,22-17 0,-30 19 0,-1 0 0,0-1 0,0 0 0,-1-1 0,-1 0 0,0 0 0,-1-1 0,0 0 0,-1 0 0,9-25 0,-14 31 0,1 0 0,-2 0 0,1-1 0,-1 1 0,0-1 0,-1 1 0,0-1 0,0 1 0,0-1 0,-3-9 0,2 11 0,-1 1 0,0-1 0,0 1 0,0 0 0,-1 0 0,0 0 0,0 0 0,0 0 0,0 0 0,-1 1 0,0-1 0,0 1 0,0 0 0,-9-6 0,6 6 29,0-1-1,0 1 1,0 0-1,-1 1 0,0 0 1,0 0-1,1 1 1,-2 0-1,1 0 1,0 1-1,-12-1 1,7 2-273,-1 0 0,1 1 0,0 1 0,-1 0 1,1 0-1,-15 6 0,-10 5-6582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7.795"/>
    </inkml:context>
    <inkml:brush xml:id="br0">
      <inkml:brushProperty name="width" value="0.05" units="cm"/>
      <inkml:brushProperty name="height" value="0.05" units="cm"/>
    </inkml:brush>
  </inkml:definitions>
  <inkml:trace contextRef="#ctx0" brushRef="#br0">85 16 24575,'0'-1'0,"0"0"0,0 1 0,0-1 0,1 0 0,-1 0 0,0 1 0,1-1 0,-1 0 0,1 1 0,-1-1 0,1 0 0,-1 1 0,1-1 0,-1 1 0,1-1 0,-1 1 0,1-1 0,0 1 0,-1-1 0,1 1 0,0 0 0,-1-1 0,1 1 0,0 0 0,0-1 0,-1 1 0,1 0 0,0 0 0,0 0 0,0 0 0,-1 0 0,1 0 0,0 0 0,0 0 0,0 0 0,-1 0 0,2 1 0,31 6 0,-21-3 0,-1 1 0,0 0 0,0 1 0,-1 1 0,1-1 0,-2 2 0,1-1 0,-1 1 0,16 18 0,-22-23 0,-1 0 0,0 0 0,0 0 0,1 0 0,-2 0 0,1 1 0,0-1 0,-1 1 0,0-1 0,1 1 0,-1-1 0,-1 1 0,1 0 0,-1-1 0,1 1 0,-1 0 0,0 0 0,0-1 0,-1 1 0,1 0 0,-1 0 0,1-1 0,-1 1 0,-1-1 0,1 1 0,0-1 0,-1 1 0,0-1 0,1 0 0,-1 1 0,-1-1 0,1 0 0,0-1 0,-1 1 0,0 0 0,-3 3 0,-4 2 49,1-1 0,-2 1 0,1-2-1,-1 1 1,0-1 0,-17 6 0,-1-2-903,-42 10 1,10-7-5973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8.292"/>
    </inkml:context>
    <inkml:brush xml:id="br0">
      <inkml:brushProperty name="width" value="0.05" units="cm"/>
      <inkml:brushProperty name="height" value="0.05" units="cm"/>
    </inkml:brush>
  </inkml:definitions>
  <inkml:trace contextRef="#ctx0" brushRef="#br0">12 0 24575,'-3'0'0,"-1"3"0,0 4 0,3 8 0,6 10 0,8 10 0,5 12 0,6 10 0,1 12 0,4 9 0,-1 7 0,-2 2 0,-2-2 0,-2-2 0,-1-7 0,-5-9 0,-5-10 0,-4-15-8191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8.634"/>
    </inkml:context>
    <inkml:brush xml:id="br0">
      <inkml:brushProperty name="width" value="0.05" units="cm"/>
      <inkml:brushProperty name="height" value="0.05" units="cm"/>
    </inkml:brush>
  </inkml:definitions>
  <inkml:trace contextRef="#ctx0" brushRef="#br0">4 0 24575,'-1'1'0,"1"0"0,0-1 0,-1 1 0,1-1 0,0 1 0,-1 0 0,1-1 0,0 1 0,0 0 0,0-1 0,-1 1 0,1 0 0,0 0 0,0-1 0,0 1 0,0 0 0,0-1 0,0 1 0,0 0 0,1 0 0,-1-1 0,0 1 0,0 0 0,0-1 0,1 1 0,-1 0 0,0-1 0,1 1 0,-1-1 0,1 1 0,-1 0 0,1-1 0,-1 1 0,1-1 0,-1 1 0,1-1 0,-1 0 0,1 1 0,-1-1 0,1 1 0,0-1 0,28 17 0,11 2 0,70 23 0,-102-40 0,0 0 0,0-1 0,0 0 0,0-1 0,0 1 0,1-2 0,-1 1 0,0-1 0,10-2 0,-13 2 0,1-1 0,0 0 0,0 0 0,-1 0 0,1 0 0,-1-1 0,0 0 0,1 0 0,-1-1 0,-1 0 0,1 1 0,-1-1 0,5-5 0,-8 8-44,-1 1 0,0-1 0,1 1 0,-1 0 0,0-1 0,1 1 0,-1-1 0,0 1 0,0-1 0,1 1 0,-1-1 0,0 1 0,0-1 0,0 1 0,0-1 0,1 1 0,-1-1 0,0 0-1,0 1 1,0-1 0,0 1 0,0-1 0,0 1 0,-1-1 0,1 1 0,0-1 0,0 1 0,0-1 0,0 1 0,-1-1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8.958"/>
    </inkml:context>
    <inkml:brush xml:id="br0">
      <inkml:brushProperty name="width" value="0.05" units="cm"/>
      <inkml:brushProperty name="height" value="0.05" units="cm"/>
    </inkml:brush>
  </inkml:definitions>
  <inkml:trace contextRef="#ctx0" brushRef="#br0">2049 33 24575,'-5'-3'0,"1"-1"0,-1 1 0,0 0 0,0 0 0,0 0 0,-1 1 0,1-1 0,-1 1 0,1 1 0,-1-1 0,0 1 0,1 0 0,-1 0 0,0 1 0,0-1 0,0 1 0,-5 1 0,-10 1 0,0 1 0,0 1 0,-27 8 0,-26 11 12,-105 49-1,-65 49-72,178-86 3,-555 312-508,16 26 1089,581-358-480,10-7-1312,6-5-5557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49.240"/>
    </inkml:context>
    <inkml:brush xml:id="br0">
      <inkml:brushProperty name="width" value="0.05" units="cm"/>
      <inkml:brushProperty name="height" value="0.05" units="cm"/>
    </inkml:brush>
  </inkml:definitions>
  <inkml:trace contextRef="#ctx0" brushRef="#br0">1 1 24575,'0'1'0,"0"1"0,-1 0 0,2 0 0,-1 0 0,0 0 0,0 0 0,0-1 0,1 1 0,-1 0 0,1 0 0,0 0 0,-1-1 0,2 3 0,2 9 0,1 17 0,-2 1 0,-1-1 0,-3 49 0,2 21 0,-1-98 12,0 1 0,0-1-1,1 1 1,-1-1-1,1 0 1,-1 1 0,1-1-1,0 1 1,0-1 0,0 0-1,1 0 1,-1 0 0,0 1-1,1-1 1,0 0 0,-1-1-1,1 1 1,0 0 0,0 0-1,0-1 1,0 1-1,0-1 1,0 0 0,0 0-1,1 1 1,-1-1 0,0-1-1,3 2 1,6 1-221,0-1 0,0-1 0,0 0 0,0 0 0,12-1 0,-14 0-240,26 0-6377</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3.513"/>
    </inkml:context>
    <inkml:brush xml:id="br0">
      <inkml:brushProperty name="width" value="0.05" units="cm"/>
      <inkml:brushProperty name="height" value="0.05" units="cm"/>
    </inkml:brush>
  </inkml:definitions>
  <inkml:trace contextRef="#ctx0" brushRef="#br0">626 252 24575,'5'-9'0,"-1"0"0,0 1 0,-1-2 0,0 1 0,-1 0 0,0-1 0,0 1 0,-1-1 0,1-18 0,-2 24 0,-1 0 0,1 1 0,-1-1 0,0 0 0,0 1 0,0-1 0,0 1 0,-1-1 0,1 1 0,-1 0 0,0 0 0,0 0 0,0 0 0,0 0 0,-1 0 0,1 0 0,-1 1 0,0-1 0,1 1 0,-1 0 0,0 0 0,-1 0 0,1 0 0,0 0 0,0 1 0,-1-1 0,1 1 0,-7-2 0,-1 1 0,1 1 0,0-1 0,-1 2 0,1-1 0,-1 1 0,0 1 0,1 0 0,0 1 0,-1 0 0,1 0 0,0 1 0,-12 5 0,0 1 0,0 2 0,1 0 0,0 1 0,-25 19 0,20-10 0,0 1 0,1 1 0,2 1 0,0 1 0,1 1 0,2 1 0,-31 55 0,36-54 0,2 0 0,1 0 0,1 1 0,2 1 0,0 0 0,2 0 0,2 0 0,-4 56 0,9-71 0,0 1 0,1 0 0,1 0 0,0 0 0,1-1 0,1 0 0,1 1 0,0-1 0,12 26 0,-12-33 0,0 0 0,0 0 0,0-1 0,1 1 0,0-1 0,0-1 0,1 1 0,0-1 0,0 0 0,1 0 0,0-1 0,-1 0 0,2-1 0,-1 0 0,0 0 0,1 0 0,18 4 0,-11-6 0,0 0 0,1 0 0,-1-2 0,1 0 0,0-1 0,-1 0 0,0-2 0,1 0 0,-1 0 0,0-2 0,0 0 0,18-8 0,-6 0 0,-1-1 0,0-2 0,0 0 0,-2-2 0,39-34 0,-41 30 0,0-1 0,-2-1 0,-2-1 0,0-1 0,-1 0 0,-1-2 0,-2 0 0,-1 0 0,-1-2 0,9-30 0,-16 37 0,0 0 0,-2 0 0,0 0 0,-2 0 0,0-1 0,-3-26 0,0 32 0,-1 1 0,-1-1 0,-1 1 0,0 0 0,-1 0 0,-1 0 0,-1 1 0,-14-28 0,14 33 0,-1-1 0,0 1 0,0 0 0,-1 1 0,-1 0 0,0 1 0,0 0 0,-1 0 0,0 1 0,0 0 0,-1 1 0,0 1 0,-16-7 0,13 7 0,0 1 0,-1 1 0,0 0 0,0 1 0,0 1 0,0 1 0,0 0 0,0 1 0,-1 0 0,-22 5 0,23-2 0,-1 0 0,0 2 0,1 0 0,0 1 0,0 0 0,1 2 0,0 0 0,0 0 0,-25 20 0,28-18 0,2-1 0,0 1 0,0 1 0,1 0 0,0 0 0,0 1 0,2 0 0,-1 0 0,2 1 0,0 0 0,0 0 0,-5 21 0,7-17-455,0 1 0,-1 30 0,5 29-6371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3.773"/>
    </inkml:context>
    <inkml:brush xml:id="br0">
      <inkml:brushProperty name="width" value="0.05" units="cm"/>
      <inkml:brushProperty name="height" value="0.05" units="cm"/>
    </inkml:brush>
  </inkml:definitions>
  <inkml:trace contextRef="#ctx0" brushRef="#br0">82 124 24575,'-4'-1'0,"0"-1"0,0 1 0,0-1 0,0 0 0,1 0 0,-1 0 0,1-1 0,-1 1 0,1-1 0,0 0 0,0 0 0,-3-4 0,3 4 0,0 0 0,0 0 0,0-1 0,0 1 0,1-1 0,-1 1 0,1-1 0,0 0 0,0 0 0,1 0 0,-1 0 0,-1-7 0,3 10 0,0 0 0,0-1 0,0 1 0,0 0 0,0-1 0,0 1 0,0-1 0,0 1 0,1 0 0,-1-1 0,0 1 0,1 0 0,-1 0 0,1-1 0,0 1 0,-1 0 0,1 0 0,0 0 0,0 0 0,0 0 0,-1 0 0,1 0 0,0 0 0,0 0 0,1 0 0,-1 0 0,0 1 0,0-1 0,0 0 0,0 1 0,1-1 0,-1 1 0,0 0 0,1-1 0,-1 1 0,0 0 0,1 0 0,-1-1 0,0 1 0,3 1 0,1-2 0,1 1 0,0 1 0,-1-1 0,1 1 0,-1 0 0,1 0 0,-1 1 0,0 0 0,1 0 0,-1 0 0,0 0 0,6 5 0,3 1 0,-1 1 0,0 1 0,13 12 0,-8-4 0,0 2 0,-1 0 0,-1 1 0,-1 0 0,-1 1 0,-1 1 0,-1 0 0,-1 1 0,13 41 0,-11-24 0,-2 1 0,-3 1 0,-1 0 0,-2 0 0,0 45 0,-5-48-1365,-2-11-5461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4.118"/>
    </inkml:context>
    <inkml:brush xml:id="br0">
      <inkml:brushProperty name="width" value="0.05" units="cm"/>
      <inkml:brushProperty name="height" value="0.05" units="cm"/>
    </inkml:brush>
  </inkml:definitions>
  <inkml:trace contextRef="#ctx0" brushRef="#br0">247 128 24575,'0'-4'0,"-1"-1"0,0 1 0,0 0 0,0-1 0,0 1 0,-1 0 0,0-1 0,0 1 0,0 0 0,0 0 0,-1 1 0,1-1 0,-1 0 0,0 1 0,0 0 0,0-1 0,-1 1 0,1 0 0,-1 1 0,1-1 0,-1 1 0,0-1 0,0 1 0,0 1 0,-6-3 0,4 2 0,1-1 0,-1 2 0,1-1 0,-1 1 0,0-1 0,0 2 0,1-1 0,-1 1 0,0 0 0,0 0 0,0 0 0,0 1 0,1 0 0,-1 0 0,0 0 0,1 1 0,-1 0 0,1 0 0,-7 4 0,8-3 0,0 0 0,0 0 0,0 0 0,0 0 0,1 1 0,-1 0 0,1 0 0,0 0 0,1 0 0,-1 0 0,1 1 0,-1-1 0,1 1 0,-2 6 0,3-4 0,-1 1 0,1-1 0,0 1 0,0 0 0,1-1 0,0 1 0,1 0 0,1 11 0,3 2 0,1 0 0,1-1 0,0 0 0,1 0 0,21 34 0,-17-34 0,1-1 0,23 28 0,-30-40 0,1 0 0,0 0 0,0-1 0,0 0 0,1 0 0,0 0 0,0-1 0,17 7 0,-21-10 0,-1-1 0,0 0 0,1-1 0,-1 1 0,1-1 0,-1 1 0,1-1 0,-1 0 0,1 0 0,-1-1 0,1 1 0,-1-1 0,1 0 0,-1 0 0,1 0 0,-1 0 0,0 0 0,0-1 0,1 1 0,-1-1 0,0 0 0,-1 0 0,1 0 0,0 0 0,0-1 0,-1 1 0,0-1 0,1 0 0,3-5 0,4-7 0,-1-1 0,-1 0 0,0 0 0,9-26 0,-16 38 0,15-38 0,-3 0 0,-1-1 0,-2 0 0,-1-1 0,3-73 0,-13 106 342,1 11-377,0 0 0,0 0 0,0 0 0,0-1 0,0 1 1,0 0-1,0 0 0,0 0 0,0 0 0,0 0 0,0-1 1,0 1-1,0 0 0,0 0 0,0 0 0,0 0 0,0-1 1,0 1-1,-1 0 0,1 0 0,0 0 0,0 0 1,0 0-1,0 0 0,0-1 0,0 1 0,0 0 0,-1 0 1,1 0-1,0 0 0,0 0 0,0 0 0,0 0 0,0 0 1,-1 0-1,1 0 0,0 0 0,0 0 0,0 0 0,0 0 1,-1 0-1,1 0 0,0 0 0,0 0 0,0 0 0,0 0 1,-1 0-1,1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4.477"/>
    </inkml:context>
    <inkml:brush xml:id="br0">
      <inkml:brushProperty name="width" value="0.05" units="cm"/>
      <inkml:brushProperty name="height" value="0.05" units="cm"/>
    </inkml:brush>
  </inkml:definitions>
  <inkml:trace contextRef="#ctx0" brushRef="#br0">129 45 24575,'0'-2'0,"0"1"0,0-1 0,0 0 0,0 1 0,0-1 0,0 0 0,0 1 0,-1-1 0,1 0 0,-1 1 0,1-1 0,-1 1 0,1-1 0,-1 1 0,0-1 0,0 1 0,0-1 0,0 1 0,0 0 0,0-1 0,0 1 0,0 0 0,-1 0 0,1 0 0,0 0 0,-1 0 0,1 0 0,0 0 0,-1 1 0,1-1 0,-1 0 0,-3 0 0,3 1 0,0 0 0,-1 0 0,1 0 0,0 1 0,0-1 0,-1 1 0,1-1 0,0 1 0,0 0 0,0 0 0,0 0 0,-1 0 0,1 0 0,1 0 0,-1 1 0,0-1 0,0 1 0,0-1 0,1 1 0,-1 0 0,1 0 0,-1 0 0,-1 2 0,-4 10 0,0 1 0,0 0 0,1 0 0,1 0 0,1 0 0,0 1 0,1 0 0,0 0 0,1 0 0,1 0 0,1 0 0,0 0 0,1 0 0,1 0 0,0 0 0,2 0 0,-1 0 0,2-1 0,12 29 0,-14-37 0,1-2 0,-1 1 0,1 0 0,0-1 0,1 0 0,-1 0 0,1 0 0,0 0 0,0-1 0,1 0 0,-1 0 0,1 0 0,0-1 0,10 5 0,-11-6 0,0-1 0,-1 0 0,1 0 0,0 0 0,0 0 0,0-1 0,0 1 0,0-1 0,0-1 0,0 1 0,0-1 0,0 1 0,-1-2 0,1 1 0,0 0 0,0-1 0,-1 0 0,1 0 0,-1 0 0,8-6 0,-5 2 0,0 0 0,0-1 0,0 0 0,-1-1 0,0 1 0,0-1 0,-1 0 0,0-1 0,0 1 0,-1-1 0,0 0 0,-1 0 0,0 0 0,0-1 0,-1 1 0,0-1 0,-1 0 0,0 1 0,-1-14 0,0 14 0,0 1 0,-1 0 0,0-1 0,0 1 0,-1 0 0,-1 0 0,1 0 0,-1 0 0,0 0 0,-6-9 0,6 12 0,-1 0 0,1 0 0,-1 1 0,0-1 0,-1 1 0,1 0 0,-1 0 0,1 0 0,-1 0 0,0 1 0,-1 0 0,1 0 0,-1 0 0,1 1 0,-7-2 0,7 3 0,-1 0 0,1 0 0,-1 1 0,1 0 0,-1 0 0,1 0 0,-1 0 0,1 1 0,-1 0 0,1 0 0,0 1 0,-7 2 0,9-3 0,1 0 0,-1 0 0,0 0 0,1 0 0,0 0 0,-1 1 0,1-1 0,0 1 0,0 0 0,-1 0 0,1 0 0,1 0 0,-1 0 0,0 0 0,0 0 0,1 0 0,-1 1 0,1-1 0,0 1 0,0-1 0,0 1 0,0-1 0,0 1 0,0 0 0,0 5 0,6 8-1365,5-2-5461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4.682"/>
    </inkml:context>
    <inkml:brush xml:id="br0">
      <inkml:brushProperty name="width" value="0.05" units="cm"/>
      <inkml:brushProperty name="height" value="0.05" units="cm"/>
    </inkml:brush>
  </inkml:definitions>
  <inkml:trace contextRef="#ctx0" brushRef="#br0">88 104 24575,'-6'-12'0,"0"0"0,-1 1 0,0-1 0,0 1 0,-1 0 0,-19-18 0,27 28 0,0 1 0,-1 0 0,1-1 0,0 1 0,0 0 0,-1-1 0,1 1 0,0 0 0,-1 0 0,1-1 0,-1 1 0,1 0 0,0 0 0,-1 0 0,1-1 0,-1 1 0,1 0 0,-1 0 0,1 0 0,0 0 0,-1 0 0,1 0 0,-1 0 0,1 0 0,-1 0 0,1 0 0,-1 0 0,1 0 0,0 0 0,-1 0 0,1 0 0,-1 1 0,1-1 0,0 0 0,-1 0 0,1 1 0,-1-1 0,0 1 0,1 1 0,-1-1 0,0 0 0,1 1 0,-1-1 0,1 1 0,0-1 0,0 1 0,-1-1 0,1 0 0,0 3 0,4 44 0,152 560 0,-120-492-1365,-24-77-5461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5.841"/>
    </inkml:context>
    <inkml:brush xml:id="br0">
      <inkml:brushProperty name="width" value="0.05" units="cm"/>
      <inkml:brushProperty name="height" value="0.05" units="cm"/>
    </inkml:brush>
  </inkml:definitions>
  <inkml:trace contextRef="#ctx0" brushRef="#br0">147 0 24575,'-7'0'0,"1"1"0,0 0 0,0-1 0,0 2 0,0-1 0,0 1 0,0 0 0,0 0 0,0 1 0,1 0 0,-1 0 0,1 0 0,0 0 0,0 1 0,0 0 0,0 0 0,1 0 0,0 1 0,0 0 0,0 0 0,0 0 0,1 0 0,-1 0 0,2 1 0,-1-1 0,0 1 0,-1 6 0,1-5 0,1 0 0,1 1 0,-1-1 0,1 0 0,0 1 0,0-1 0,1 1 0,0-1 0,1 1 0,-1-1 0,2 1 0,-1-1 0,1 0 0,0 0 0,0 1 0,1-1 0,0-1 0,0 1 0,1 0 0,-1-1 0,1 0 0,7 8 0,-5-8 0,-1-1 0,2 0 0,-1 0 0,0-1 0,1 1 0,0-1 0,0-1 0,0 0 0,1 0 0,-1 0 0,1-1 0,0 0 0,-1 0 0,1-1 0,0 0 0,0 0 0,0-1 0,0 0 0,0 0 0,0-1 0,0 0 0,0 0 0,8-3 0,-10 2 0,-1 0 0,1 0 0,0 0 0,-1-1 0,0 1 0,1-1 0,-1 0 0,0-1 0,0 1 0,-1-1 0,1 0 0,-1-1 0,0 1 0,0-1 0,0 1 0,-1-1 0,1 0 0,-1 0 0,-1-1 0,1 1 0,-1-1 0,0 1 0,0-1 0,0 0 0,-1 0 0,0 0 0,0 0 0,0 0 0,-1 0 0,0-11 0,-1 11 15,0 1 0,1-1 0,-2 1 0,1 0-1,-1-1 1,1 1 0,-2 0 0,1 0 0,0 0 0,-1 0-1,0 0 1,0 1 0,0-1 0,-1 1 0,0 0 0,0 0 0,0 0-1,0 1 1,0-1 0,-1 1 0,1 0 0,-7-3 0,-2 0-229,0 1 1,-1 0 0,1 1-1,-1 0 1,0 1 0,0 1-1,-21-1 1,-5 1-6613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5.114"/>
    </inkml:context>
    <inkml:brush xml:id="br0">
      <inkml:brushProperty name="width" value="0.05" units="cm"/>
      <inkml:brushProperty name="height" value="0.05" units="cm"/>
    </inkml:brush>
  </inkml:definitions>
  <inkml:trace contextRef="#ctx0" brushRef="#br0">2 343 24575,'-1'-15'0,"1"6"0,0 0 0,0 0 0,1 0 0,0 0 0,3-12 0,-3 18 0,1 0 0,-1 0 0,1 0 0,-1 1 0,1-1 0,0 0 0,0 1 0,0-1 0,0 1 0,0-1 0,1 1 0,-1 0 0,1 0 0,-1 0 0,1 0 0,0 1 0,0-1 0,0 1 0,3-2 0,31-9 0,2 1 0,-1 2 0,70-7 0,-20 3 0,-62 9 0,-11 2 0,0 0 0,-1-1 0,1 0 0,-1-2 0,0 1 0,23-12 0,-36 15 0,1 0 0,-1 0 0,0 0 0,1 0 0,-1 0 0,0 0 0,0 0 0,1 0 0,-1 0 0,0 0 0,0-1 0,-1 1 0,1 0 0,0-1 0,0 1 0,-1-1 0,1 1 0,0-1 0,-1 1 0,0-1 0,1 1 0,-1-1 0,0-2 0,0 2 0,-1-1 0,1 1 0,-1 0 0,0 0 0,1-1 0,-1 1 0,0 0 0,-1 0 0,1 0 0,0 0 0,-1 0 0,1 0 0,-1 0 0,-1-1 0,-3-3 0,-1 1 0,1 0 0,-1 0 0,0 1 0,0 0 0,0 0 0,0 0 0,-11-3 0,14 6 0,1 0 0,-1 0 0,0 1 0,1-1 0,-1 1 0,0 0 0,1-1 0,-1 2 0,0-1 0,1 0 0,-1 1 0,0 0 0,1 0 0,-1 0 0,1 0 0,-1 0 0,1 1 0,0-1 0,0 1 0,-1 0 0,1 0 0,0 0 0,-4 4 0,3 0 0,0-1 0,0 1 0,0-1 0,0 1 0,1 0 0,0 1 0,0-1 0,1 0 0,0 1 0,0 0 0,-2 12 0,1 1 0,1 1 0,1-1 0,1 0 0,1 1 0,0-1 0,6 26 0,-4-31 0,1-1 0,0 0 0,1 0 0,0 0 0,1 0 0,1-1 0,0 0 0,0-1 0,15 18 0,-20-27 0,0-1 0,0 1 0,1-1 0,-1 1 0,1-1 0,0 0 0,0 0 0,-1 0 0,2 0 0,-1 0 0,0-1 0,0 1 0,0-1 0,1 0 0,-1 0 0,0 0 0,1-1 0,-1 1 0,1-1 0,-1 0 0,1 0 0,-1 0 0,1 0 0,-1-1 0,1 1 0,-1-1 0,1 0 0,-1 0 0,0 0 0,1 0 0,-1-1 0,0 1 0,0-1 0,0 0 0,0 0 0,0 0 0,0 0 0,-1-1 0,1 1 0,-1-1 0,0 1 0,1-1 0,-1 0 0,-1 0 0,1 0 0,3-6 0,2-9 0,0-1 0,-1 0 0,-1-1 0,3-26 0,-3 18 0,0-33 0,2 130-455,3 0 0,30 113 0,-21-111-6371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6.904"/>
    </inkml:context>
    <inkml:brush xml:id="br0">
      <inkml:brushProperty name="width" value="0.05" units="cm"/>
      <inkml:brushProperty name="height" value="0.05" units="cm"/>
    </inkml:brush>
  </inkml:definitions>
  <inkml:trace contextRef="#ctx0" brushRef="#br0">161 27 24575,'-7'6'0,"-1"0"0,0-1 0,-1 0 0,1-1 0,-1 0 0,0 0 0,0 0 0,0-1 0,-13 2 0,7-1 0,0 1 0,-15 7 0,30-12 0,0 0 0,0 0 0,0 0 0,0 0 0,-1 0 0,1 0 0,0 0 0,0 0 0,0 0 0,0 0 0,0 0 0,0 0 0,0 0 0,0 0 0,0 0 0,0 0 0,0 0 0,0 0 0,0 0 0,-1 0 0,1 0 0,0 1 0,0-1 0,0 0 0,0 0 0,0 0 0,0 0 0,0 0 0,0 0 0,0 0 0,0 0 0,0 0 0,0 0 0,0 0 0,0 0 0,0 0 0,0 0 0,0 1 0,0-1 0,0 0 0,0 0 0,0 0 0,0 0 0,0 0 0,0 0 0,0 0 0,0 0 0,0 0 0,0 0 0,0 0 0,0 0 0,0 1 0,0-1 0,0 0 0,0 0 0,0 0 0,0 0 0,0 0 0,0 0 0,0 0 0,1 0 0,-1 0 0,0 0 0,0 0 0,0 0 0,0 0 0,0 0 0,0 0 0,0 0 0,9 2 0,15 0 0,92-5 0,126-19 0,-149 11 0,260-36-549,-306 41-267,28-5-6010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7.089"/>
    </inkml:context>
    <inkml:brush xml:id="br0">
      <inkml:brushProperty name="width" value="0.05" units="cm"/>
      <inkml:brushProperty name="height" value="0.05" units="cm"/>
    </inkml:brush>
  </inkml:definitions>
  <inkml:trace contextRef="#ctx0" brushRef="#br0">8 108 24575,'-3'0'0,"-1"3"0,3 1 0,8-3 0,10-5 0,10-5 0,14-1 0,15-2 0,11-2 0,10 2 0,7-1 0,5-1 0,0 2 0,-6 2 0,-17 4-8191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4.320"/>
    </inkml:context>
    <inkml:brush xml:id="br0">
      <inkml:brushProperty name="width" value="0.05" units="cm"/>
      <inkml:brushProperty name="height" value="0.05" units="cm"/>
    </inkml:brush>
  </inkml:definitions>
  <inkml:trace contextRef="#ctx0" brushRef="#br0">13 102 24575,'2'-8'0,"-1"1"0,1-1 0,0 1 0,1 0 0,0 0 0,0 0 0,1 0 0,3-6 0,14-17 0,-30 43 0,-1 0 0,2 0 0,0 1 0,-6 16 0,11-25 0,1 1 0,0 0 0,1-1 0,0 1 0,0 0 0,0 0 0,0 0 0,1 0 0,0 0 0,0 0 0,1 0 0,2 12 0,3 0 0,1-1 0,1 0 0,1-1 0,0 0 0,1 0 0,0-1 0,25 27 0,5 10 0,-38-50 0,0 1 0,-1-1 0,1 1 0,-1-1 0,0 1 0,0 0 0,0-1 0,0 1 0,0 0 0,0 5 0,-1-7 0,0 0 0,0-1 0,0 1 0,0 0 0,-1 0 0,1 0 0,0 0 0,0 0 0,-1 0 0,1-1 0,-1 1 0,1 0 0,-1 0 0,1-1 0,-1 1 0,1 0 0,-1-1 0,0 1 0,1 0 0,-1-1 0,0 1 0,0-1 0,1 1 0,-1-1 0,0 1 0,0-1 0,0 0 0,0 1 0,1-1 0,-1 0 0,0 0 0,0 0 0,0 0 0,0 0 0,0 0 0,0 0 0,0 0 0,-1 0 0,-5 0-151,0-1-1,0 0 0,0 0 0,0-1 1,0 0-1,0 0 0,0-1 1,-10-5-1,-8-4-6674</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4.726"/>
    </inkml:context>
    <inkml:brush xml:id="br0">
      <inkml:brushProperty name="width" value="0.05" units="cm"/>
      <inkml:brushProperty name="height" value="0.05" units="cm"/>
    </inkml:brush>
  </inkml:definitions>
  <inkml:trace contextRef="#ctx0" brushRef="#br0">1 237 24575,'6'-10'0,"0"1"0,0 0 0,1 0 0,1 0 0,-1 1 0,1 0 0,1 0 0,0 1 0,0 0 0,0 0 0,1 1 0,-1 1 0,2-1 0,20-6 0,7-1 0,1 2 0,71-10 0,-106 21 0,58-10 0,1 1 0,69-20 0,-117 27 0,-15 2 0,1 0 0,-1 0 0,0 0 0,0 0 0,0 0 0,0 0 0,0 0 0,1 0 0,-1 0 0,0 0 0,0 0 0,0 0 0,0 1 0,0-1 0,0 0 0,1 0 0,-1 0 0,0 0 0,0 0 0,0 0 0,0 1 0,0-1 0,0 0 0,0 0 0,0 0 0,0 0 0,0 1 0,0-1 0,0 0 0,0 0 0,0 0 0,0 0 0,0 0 0,0 1 0,0-1 0,0 0 0,0 0 0,0 0 0,0 0 0,0 1 0,-14 20 0,9-14 0,-4 6 0,0 0 0,0 1 0,2 0 0,0 1 0,0-1 0,1 1 0,1 1 0,-5 28 0,9-37 0,0-1 0,0 1 0,1-1 0,0 1 0,1-1 0,0 1 0,0-1 0,0 1 0,0-1 0,5 11 0,-4-12 0,1-1 0,-1 0 0,1 0 0,0 0 0,0 0 0,0 0 0,1 0 0,-1-1 0,1 1 0,0-1 0,0 0 0,0 0 0,0-1 0,1 1 0,7 2 0,-7-2 0,1-1 0,-1-1 0,1 1 0,-1-1 0,1 0 0,0 0 0,-1 0 0,1-1 0,0 0 0,0 0 0,-1 0 0,1-1 0,0 0 0,-1 0 0,1 0 0,0-1 0,-1 0 0,0 0 0,1 0 0,-1-1 0,0 0 0,0 0 0,-1 0 0,1 0 0,0-1 0,-1 0 0,4-5 0,-3 4 0,-1 0 0,0-1 0,0 1 0,0-1 0,-1 0 0,0 0 0,0 0 0,0-1 0,-1 1 0,0-1 0,0 0 0,-1 1 0,0-1 0,0 0 0,0 0 0,-1 0 0,0 1 0,-1-1 0,1 0 0,-1 0 0,-1 0 0,-2-9 0,0 4 0,-2 0 0,1 1 0,-1 0 0,-1 0 0,0 0 0,0 1 0,-1 0 0,-12-11 0,15 16 0,0-1 0,-1 1 0,0 1 0,0-1 0,0 1 0,-1 0 0,1 0 0,-1 1 0,0 0 0,0 0 0,0 1 0,0-1 0,-1 2 0,1-1 0,-10 0 0,15 2-44,-1 0 0,0 0 0,0 1 0,1-1 0,-1 1 0,0-1 0,1 1 0,-1 0 0,0 0 0,1 0 0,0 1 0,-1-1 0,1 0 0,0 1 0,-1 0 0,1-1 0,0 1 0,0 0-1,0 0 1,1 0 0,-1 1 0,0-1 0,1 0 0,-1 1 0,1-1 0,0 0 0,0 1 0,0 0 0,0-1 0,-1 6 0,-2 12-6782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5.191"/>
    </inkml:context>
    <inkml:brush xml:id="br0">
      <inkml:brushProperty name="width" value="0.05" units="cm"/>
      <inkml:brushProperty name="height" value="0.05" units="cm"/>
    </inkml:brush>
  </inkml:definitions>
  <inkml:trace contextRef="#ctx0" brushRef="#br0">95 1 24575,'-1'5'0,"0"0"0,0 0 0,-1 1 0,1-1 0,-1 0 0,-1 0 0,1-1 0,-5 8 0,-3 7 0,-3 10 0,2 1 0,1 0 0,1 1 0,-7 46 0,13-55 0,1-1 0,1 0 0,1 1 0,1-1 0,1 1 0,1-1 0,8 34 0,-9-48 0,0-1 0,1 1 0,0 0 0,0-1 0,0 1 0,1-1 0,0 0 0,0 0 0,1 0 0,0-1 0,5 6 0,-8-10 0,0 1 0,0-1 0,0 1 0,0-1 0,1 0 0,-1 0 0,0 0 0,1 0 0,-1 0 0,1 0 0,-1-1 0,1 1 0,0-1 0,-1 0 0,1 0 0,-1 0 0,1 0 0,-1 0 0,1 0 0,0-1 0,-1 1 0,1-1 0,-1 0 0,1 0 0,-1 0 0,0 0 0,1 0 0,-1 0 0,0-1 0,0 1 0,0-1 0,0 1 0,2-3 0,6-5 0,-1-1 0,-1 0 0,0 0 0,0-1 0,-1 0 0,0 0 0,-1-1 0,0 0 0,-1 0 0,-1 0 0,0-1 0,0 0 0,-1 1 0,-1-1 0,2-18 0,-4 27 0,-1-1 0,1 1 0,0 0 0,-1-1 0,0 1 0,0-1 0,0 1 0,-1 0 0,0 0 0,-2-6 0,3 10 0,1-1 0,0 0 0,-1 1 0,1-1 0,-1 0 0,1 1 0,-1-1 0,1 1 0,-1-1 0,0 1 0,1-1 0,-1 1 0,0-1 0,1 1 0,-1-1 0,0 1 0,1 0 0,-1 0 0,0-1 0,0 1 0,1 0 0,-1 0 0,0 0 0,-1 0 0,1 0 0,0 1 0,-1-1 0,1 1 0,0 0 0,0 0 0,-1-1 0,1 1 0,0 0 0,0 0 0,0 0 0,0 0 0,0 0 0,0 1 0,0-1 0,0 0 0,1 0 0,-1 1 0,-1 1 0,-1 4-52,0 1-1,0 0 1,0 0-1,1 0 1,1 0-1,-1 0 1,1 1-1,0-1 1,1 0-1,0 1 1,0-1-1,1 0 1,0 0-1,1 1 1,0-1-1,0 0 1,0 0-1,1-1 1,0 1-1,1 0 0,0-1 1,0 0-1,0 0 1,1 0-1,6 7 1,5 4-6774</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5.738"/>
    </inkml:context>
    <inkml:brush xml:id="br0">
      <inkml:brushProperty name="width" value="0.05" units="cm"/>
      <inkml:brushProperty name="height" value="0.05" units="cm"/>
    </inkml:brush>
  </inkml:definitions>
  <inkml:trace contextRef="#ctx0" brushRef="#br0">34 328 24575,'0'-126'0,"0"329"0,-2-229 0,0 0 0,-10-39 0,6 40 0,1 0 0,2-1 0,-1-34 0,5 53 0,-1-1 0,1 1 0,0-1 0,0 1 0,1-1 0,0 1 0,1 0 0,0 0 0,0 0 0,0 0 0,1 0 0,-1 1 0,2 0 0,-1 0 0,9-10 0,-9 13 0,-1 0 0,1 0 0,-1 1 0,1-1 0,0 1 0,0-1 0,0 1 0,1 1 0,-1-1 0,0 1 0,1-1 0,-1 1 0,1 0 0,-1 1 0,1-1 0,-1 1 0,1 0 0,-1 0 0,1 0 0,0 1 0,-1 0 0,1 0 0,-1 0 0,0 0 0,5 2 0,3 2 0,-1 0 0,0 0 0,0 1 0,0 1 0,-1 0 0,0 0 0,0 1 0,10 11 0,-18-17 0,0 0 0,0 0 0,0 0 0,0 0 0,-1 0 0,1 0 0,-1 0 0,0 1 0,1-1 0,-1 1 0,0-1 0,0 1 0,0-1 0,-1 1 0,1 0 0,-1-1 0,1 1 0,-1 0 0,0-1 0,0 1 0,0 0 0,-1 0 0,1-1 0,-1 1 0,0 4 0,-2-2 0,1-1 0,-1 1 0,0-1 0,0 0 0,0 1 0,0-1 0,-1 0 0,0-1 0,0 1 0,0-1 0,0 0 0,-6 4 0,5-4 0,0 0 0,0 1 0,0 0 0,0 0 0,1 0 0,0 1 0,0-1 0,0 1 0,-4 6 0,7-9 0,0 0 0,1 0 0,-1 0 0,0 0 0,1 0 0,-1 1 0,1-1 0,0 0 0,0 0 0,0 1 0,0-1 0,0 0 0,0 0 0,0 0 0,1 1 0,-1-1 0,1 0 0,0 0 0,0 0 0,0 0 0,0 0 0,0 0 0,0 0 0,0 0 0,0 0 0,1-1 0,-1 1 0,3 2 0,43 39 0,-37-34 0,1 0 0,-1 0 0,-1 1 0,0 0 0,9 14 0,-17-23 0,0 0 0,-1 0 0,1 1 0,0-1 0,-1 0 0,1 1 0,-1-1 0,1 1 0,-1-1 0,0 0 0,0 1 0,0-1 0,0 1 0,0-1 0,0 1 0,0-1 0,0 1 0,0-1 0,0 0 0,-1 1 0,0 1 0,0-1 0,-1 0 0,1 0 0,0 0 0,-1 0 0,0 0 0,1 0 0,-1-1 0,0 1 0,0-1 0,0 1 0,-4 1 0,-6 3 0,0-1 0,0 0 0,-24 5 0,28-8 0,-27 6-682,-66 6-1,58-11-6143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6.636"/>
    </inkml:context>
    <inkml:brush xml:id="br0">
      <inkml:brushProperty name="width" value="0.05" units="cm"/>
      <inkml:brushProperty name="height" value="0.05" units="cm"/>
    </inkml:brush>
  </inkml:definitions>
  <inkml:trace contextRef="#ctx0" brushRef="#br0">0 0 24575,'0'3'0,"0"5"0,0 6 0,0 8 0,0 6 0,3 8 0,1 7 0,1 5 0,-2 5 0,-1 2 0,0-2 0,-2-3 0,1-5 0,-1-9-8191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36.897"/>
    </inkml:context>
    <inkml:brush xml:id="br0">
      <inkml:brushProperty name="width" value="0.05" units="cm"/>
      <inkml:brushProperty name="height" value="0.05" units="cm"/>
    </inkml:brush>
  </inkml:definitions>
  <inkml:trace contextRef="#ctx0" brushRef="#br0">179 289 24575,'-8'-27'0,"-9"-50"0,15 66 0,1-1 0,0 0 0,1 0 0,0 0 0,1 1 0,4-23 0,-4 30 0,0 0 0,1 0 0,-1 0 0,1 0 0,0 0 0,0 1 0,0-1 0,0 1 0,1-1 0,-1 1 0,1 0 0,0-1 0,0 2 0,1-1 0,5-4 0,-4 4 0,1 0 0,-1 0 0,1 1 0,0 0 0,0 0 0,0 1 0,0-1 0,0 1 0,12 0 0,-1 1 0,0 1 0,0 1 0,0 1 0,0 0 0,0 1 0,31 11 0,-27-6 0,1 1 0,-2 1 0,1 1 0,-1 1 0,-1 1 0,27 24 0,-35-28 0,0 0 0,-1 1 0,0 1 0,-1 0 0,0 0 0,-1 1 0,-1 0 0,0 0 0,0 1 0,-1 0 0,5 18 0,-9-23 0,-1-1 0,0 0 0,0 0 0,-1 1 0,1-1 0,-2 0 0,1 1 0,-1-1 0,-1 0 0,0 1 0,0-1 0,-6 15 0,3-13 0,-1 1 0,0-1 0,0 0 0,-1-1 0,0 1 0,-1-1 0,0-1 0,-12 11 0,-5-1 0,-1 0 0,0-1 0,-1-2 0,-1 0 0,0-2 0,-32 10 0,21-10-195,-1-1 0,-1-2 0,0-2 0,0-2 0,0-2 0,-45 0 0,26-6-6631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9.590"/>
    </inkml:context>
    <inkml:brush xml:id="br0">
      <inkml:brushProperty name="width" value="0.05" units="cm"/>
      <inkml:brushProperty name="height" value="0.05" units="cm"/>
    </inkml:brush>
  </inkml:definitions>
  <inkml:trace contextRef="#ctx0" brushRef="#br0">58 9 24575,'-3'0'0,"-4"-3"0,-5-1 0,1 3 0,2 5 0,2 5 0,2 7 0,3 7 0,1 6 0,1 5 0,3 5 0,5 3 0,4 0 0,2-1 0,4-4 0,-3-2 0,0-4 0,-3-7-8191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6.775"/>
    </inkml:context>
    <inkml:brush xml:id="br0">
      <inkml:brushProperty name="width" value="0.05" units="cm"/>
      <inkml:brushProperty name="height" value="0.05" units="cm"/>
    </inkml:brush>
  </inkml:definitions>
  <inkml:trace contextRef="#ctx0" brushRef="#br0">1 409 24575,'0'-7'0,"0"0"0,0 0 0,1 0 0,0 0 0,0 0 0,1 0 0,0 1 0,0-1 0,0 0 0,1 1 0,0 0 0,0-1 0,1 1 0,0 0 0,0 1 0,0-1 0,8-7 0,10-8 0,2 0 0,0 2 0,1 1 0,1 0 0,1 2 0,0 1 0,1 2 0,49-18 0,-5 8 0,0 4 0,109-15 0,-28 15-176,279 2 0,151 66-176,-557-46 242,-2 0-118,-1 1 1,0 1-1,0 0 0,23 10 1,-22-3-6012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5:59.950"/>
    </inkml:context>
    <inkml:brush xml:id="br0">
      <inkml:brushProperty name="width" value="0.05" units="cm"/>
      <inkml:brushProperty name="height" value="0.05" units="cm"/>
    </inkml:brush>
  </inkml:definitions>
  <inkml:trace contextRef="#ctx0" brushRef="#br0">38 215 24575,'24'-39'0,"-11"16"0,-29 44 0,7-9 0,1 1 0,0 0 0,1 1 0,-9 23 0,14-32 0,0 1 0,0-1 0,1 1 0,0 0 0,0-1 0,0 1 0,1 0 0,0-1 0,0 1 0,0 0 0,1-1 0,0 1 0,0 0 0,0-1 0,4 9 0,-3-11 0,0 0 0,0 0 0,0 0 0,0 0 0,0-1 0,0 1 0,1-1 0,0 0 0,-1 0 0,1 0 0,0 0 0,0 0 0,0-1 0,0 1 0,0-1 0,0 1 0,1-1 0,-1-1 0,0 1 0,1 0 0,-1-1 0,0 1 0,1-1 0,-1 0 0,1 0 0,-1 0 0,7-2 0,-2 1 0,0-1 0,0 0 0,0 0 0,0-1 0,0 1 0,-1-2 0,1 1 0,-1-1 0,0-1 0,10-6 0,-11 5 0,-1 0 0,0 0 0,0 0 0,0-1 0,-1 0 0,0 1 0,0-1 0,-1-1 0,0 1 0,0-1 0,-1 1 0,0-1 0,0 0 0,-1 1 0,0-1 0,0 0 0,-1 0 0,0 0 0,-1-11 0,0 5 0,-1 0 0,-1 0 0,0 1 0,0-1 0,-1 1 0,-1-1 0,0 1 0,-1 1 0,-1-1 0,-8-13 0,12 22 0,0 0 0,0 1 0,0-1 0,0 1 0,-1 0 0,1 0 0,-1 0 0,0 1 0,0-1 0,0 1 0,0 0 0,0 0 0,0 0 0,-1 0 0,1 1 0,-1 0 0,1 0 0,-7-1 0,8 2 0,0 0 0,0 0 0,1 1 0,-1-1 0,0 1 0,0 0 0,0 0 0,0 0 0,1 0 0,-1 0 0,1 0 0,-1 1 0,0-1 0,1 1 0,0 0 0,-1-1 0,1 1 0,0 0 0,0 1 0,0-1 0,1 0 0,-1 1 0,0-1 0,1 1 0,-1-1 0,1 1 0,0-1 0,0 1 0,-1 5 0,-2 14-1365,4-2-5461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0.323"/>
    </inkml:context>
    <inkml:brush xml:id="br0">
      <inkml:brushProperty name="width" value="0.05" units="cm"/>
      <inkml:brushProperty name="height" value="0.05" units="cm"/>
    </inkml:brush>
  </inkml:definitions>
  <inkml:trace contextRef="#ctx0" brushRef="#br0">114 26 24575,'0'-1'0,"0"0"0,-1 0 0,1 0 0,0 0 0,0 0 0,0 0 0,-1 0 0,1 0 0,0 0 0,-1 0 0,1 0 0,-1 0 0,1 0 0,-1 0 0,0 0 0,1 0 0,-1 0 0,0 1 0,0-1 0,1 0 0,-1 1 0,0-1 0,0 0 0,0 1 0,0-1 0,0 1 0,0-1 0,0 1 0,0 0 0,0-1 0,0 1 0,0 0 0,0 0 0,0 0 0,-2 0 0,1 0 0,-1 0 0,1 0 0,0 0 0,-1 0 0,1 0 0,0 1 0,-1-1 0,1 1 0,0 0 0,0 0 0,-1 0 0,1 0 0,0 0 0,-4 2 0,2 2 0,0 0 0,0 0 0,0 0 0,0 0 0,1 1 0,0-1 0,0 1 0,1 0 0,-1 0 0,1 0 0,0 0 0,1 0 0,-2 8 0,0 12 0,-1 48 0,4-64 0,0 9 0,0 0 0,1 0 0,4 19 0,-4-34 0,-1-1 0,1 1 0,0 0 0,0-1 0,0 1 0,0-1 0,1 1 0,0-1 0,-1 1 0,1-1 0,0 0 0,1 0 0,-1 0 0,0 0 0,1 0 0,0-1 0,-1 1 0,1-1 0,0 0 0,0 1 0,1-1 0,4 2 0,-5-4 0,-1 1 0,1-1 0,0 0 0,0 0 0,0 0 0,0 0 0,0-1 0,0 1 0,0-1 0,-1 1 0,1-1 0,0 0 0,0 0 0,-1 0 0,1-1 0,-1 1 0,1-1 0,-1 1 0,1-1 0,-1 0 0,0 0 0,0 0 0,0 0 0,2-3 0,5-5 0,-1-1 0,0 0 0,11-21 0,-9 14 0,-1-1 0,-1 0 0,10-36 0,-15 46 0,-1-1 0,-1 0 0,1 1 0,-1-1 0,-1 0 0,0 0 0,-1 0 0,1 0 0,-2 0 0,-2-9 0,4 16 0,-1 0 0,0 1 0,0-1 0,0 1 0,0-1 0,-1 1 0,1-1 0,0 1 0,-1 0 0,0 0 0,0 0 0,1 0 0,-1 0 0,-1 0 0,1 0 0,0 1 0,0-1 0,0 1 0,-1-1 0,1 1 0,-1 0 0,1 0 0,-1 0 0,-3-1 0,3 2 0,1 0 0,-1 0 0,1 0 0,-1 1 0,1-1 0,0 1 0,-1-1 0,1 1 0,0 0 0,-1-1 0,1 1 0,0 0 0,0 1 0,0-1 0,0 0 0,0 1 0,0-1 0,0 1 0,0-1 0,0 1 0,1 0 0,-1 0 0,1 0 0,-1 0 0,1 0 0,0 0 0,-1 3 0,0-1-85,0 0 0,1-1-1,0 1 1,-1 0 0,1 0-1,1 0 1,-1 0 0,1 0-1,-1 0 1,1 0 0,0 0-1,1 0 1,-1 0 0,1 0-1,1 5 1,5 11-6741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0.696"/>
    </inkml:context>
    <inkml:brush xml:id="br0">
      <inkml:brushProperty name="width" value="0.05" units="cm"/>
      <inkml:brushProperty name="height" value="0.05" units="cm"/>
    </inkml:brush>
  </inkml:definitions>
  <inkml:trace contextRef="#ctx0" brushRef="#br0">129 37 24575,'-1'-3'0,"-1"0"0,0 1 0,0-1 0,0 0 0,0 1 0,-1-1 0,1 1 0,-1 0 0,1 0 0,-1 0 0,0 0 0,0 0 0,0 0 0,-5-1 0,5 3 0,1 0 0,0 0 0,0 0 0,0 0 0,-1 0 0,1 1 0,0-1 0,0 1 0,0 0 0,0-1 0,0 1 0,0 0 0,0 0 0,0 1 0,0-1 0,0 0 0,0 0 0,1 1 0,-1-1 0,0 1 0,1 0 0,-1-1 0,1 1 0,0 0 0,0 0 0,0 0 0,0 0 0,-1 2 0,-3 6 0,1 0 0,0 0 0,0 0 0,-3 16 0,3-4 0,1 0 0,1 0 0,0 0 0,2 1 0,3 26 0,-2-37 0,1 1 0,0-1 0,1 1 0,1-1 0,-1 0 0,2 0 0,0-1 0,0 1 0,1-1 0,12 17 0,-16-26 0,0 0 0,0 1 0,0-1 0,0 0 0,1 0 0,-1 0 0,1 0 0,-1 0 0,1-1 0,-1 1 0,1-1 0,0 0 0,0 1 0,0-1 0,0-1 0,0 1 0,0 0 0,0-1 0,0 1 0,6-1 0,-6-1 0,1 1 0,-1-1 0,1 0 0,-1 0 0,0 0 0,1-1 0,-1 1 0,0-1 0,0 0 0,0 0 0,0 0 0,0 0 0,0 0 0,-1-1 0,1 1 0,-1-1 0,4-5 0,4-8 0,-1 0 0,0-1 0,-1-1 0,-1 1 0,-1-1 0,0 0 0,2-20 0,-1 23 0,-7 15 0,0 0 0,0 0 0,0 0 0,0 0 0,0 0 0,0 0 0,1 0 0,-1 0 0,0 0 0,0 0 0,0 0 0,0 0 0,1 0 0,-1 0 0,0 0 0,0 0 0,0 0 0,0 0 0,0 0 0,1 0 0,-1 0 0,0 0 0,0 0 0,0 0 0,0 1 0,0-1 0,0 0 0,1 0 0,-1 0 0,0 0 0,0 0 0,0 0 0,0 0 0,0 1 0,0-1 0,0 0 0,0 0 0,0 0 0,0 0 0,0 0 0,1 1 0,-1-1 0,0 0 0,0 0 0,0 0 0,6 29 0,13 223-1365,-18-197-5461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1.531"/>
    </inkml:context>
    <inkml:brush xml:id="br0">
      <inkml:brushProperty name="width" value="0.05" units="cm"/>
      <inkml:brushProperty name="height" value="0.05" units="cm"/>
    </inkml:brush>
  </inkml:definitions>
  <inkml:trace contextRef="#ctx0" brushRef="#br0">112 222 24575,'-1'2'0,"0"0"0,1 0 0,-1 1 0,1-1 0,-1 0 0,1 1 0,0-1 0,0 1 0,0-1 0,0 0 0,1 5 0,0 5 0,-4 4 0,0-1 0,0 1 0,-2 0 0,0-1 0,-1 0 0,0 0 0,-11 16 0,3-2 0,2-4 0,6-16 0,2 0 0,-1 0 0,1 1 0,0 0 0,1-1 0,0 1 0,1 0 0,0 0 0,-1 12 0,3-21 0,0-1 0,0 0 0,1 0 0,-1 0 0,0 0 0,0 1 0,0-1 0,0 0 0,0 0 0,0 0 0,0 0 0,0 1 0,0-1 0,1 0 0,-1 0 0,0 0 0,0 0 0,0 0 0,0 0 0,0 0 0,1 1 0,-1-1 0,0 0 0,0 0 0,0 0 0,1 0 0,-1 0 0,0 0 0,0 0 0,0 0 0,0 0 0,1 0 0,-1 0 0,0 0 0,0 0 0,0 0 0,1 0 0,-1 0 0,0 0 0,0 0 0,0 0 0,0-1 0,1 1 0,-1 0 0,0 0 0,0 0 0,0 0 0,0 0 0,0 0 0,1 0 0,-1-1 0,0 1 0,0 0 0,0 0 0,0 0 0,0 0 0,0 0 0,0-1 0,0 1 0,1 0 0,-1 0 0,0 0 0,0 0 0,0-1 0,9-11 0,-2-2 0,0-1 0,-2 0 0,0-1 0,0 0 0,-2 1 0,0-1 0,-1 0 0,1-26 0,-3-16 0,-9-59 0,7 91 0,-1-3 0,-3-41 0,6 63 0,0 1 0,0-1 0,1 1 0,0-1 0,0 1 0,1 0 0,4-13 0,-5 18 0,-1-1 0,1 0 0,0 1 0,0-1 0,0 1 0,0-1 0,0 1 0,0 0 0,1-1 0,-1 1 0,0 0 0,1 0 0,-1 0 0,1 0 0,-1 0 0,1 0 0,0 0 0,-1 1 0,4-2 0,-2 2 0,0-1 0,-1 1 0,1 0 0,0 0 0,0 0 0,-1 1 0,1-1 0,0 1 0,0 0 0,-1-1 0,5 3 0,4 2 0,-1 1 0,0 0 0,0 0 0,16 16 0,-19-16 0,9 7 0,-1 1 0,14 17 0,-26-28 0,0 0 0,0 0 0,-1 0 0,0 1 0,0-1 0,0 1 0,0 0 0,0-1 0,-1 1 0,1 0 0,-1 0 0,0 0 0,0 0 0,-1 0 0,1 0 0,-1 9 0,-1-11 0,1 1 0,-1 0 0,0 0 0,0-1 0,0 1 0,0-1 0,-1 1 0,1-1 0,-1 1 0,1-1 0,-1 0 0,0 0 0,0 0 0,0 0 0,-3 3 0,-3 0 0,0 1 0,-1-1 0,-10 4 0,13-6 0,1 0 0,-1 0 0,0 0 0,1 1 0,0 0 0,0 0 0,-7 6 0,12-10 0,0 1 0,-1-1 0,1 1 0,0-1 0,-1 1 0,1 0 0,0-1 0,0 1 0,-1-1 0,1 1 0,0-1 0,0 1 0,0 0 0,0-1 0,0 1 0,0-1 0,0 1 0,0 0 0,0-1 0,0 1 0,0-1 0,1 1 0,-1 0 0,0-1 0,0 1 0,1-1 0,-1 1 0,0-1 0,0 1 0,1-1 0,-1 1 0,1-1 0,-1 1 0,0-1 0,1 1 0,-1-1 0,1 0 0,-1 1 0,1-1 0,0 1 0,27 13 0,-22-11 0,43 17 0,-27-12 0,0 1 0,-1 1 0,0 1 0,0 1 0,21 17 0,-40-28 0,0 1 0,0 0 0,0 0 0,0 0 0,0 0 0,-1 0 0,1 0 0,-1 0 0,0 0 0,1 1 0,-1-1 0,0 0 0,0 1 0,-1-1 0,2 4 0,-2-5 0,0 1 0,0-1 0,-1 1 0,1 0 0,0-1 0,-1 1 0,1-1 0,-1 1 0,1-1 0,-1 1 0,0-1 0,0 0 0,1 1 0,-1-1 0,0 0 0,0 0 0,0 1 0,0-1 0,-1 0 0,1 0 0,0 0 0,0 0 0,-1 0 0,1-1 0,-1 1 0,-1 0 0,-13 8 68,-1-2-1,-1 0 1,0-1 0,-21 5-1,-76 10-1333,102-19 829,-37 5-6389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16.165"/>
    </inkml:context>
    <inkml:brush xml:id="br0">
      <inkml:brushProperty name="width" value="0.05" units="cm"/>
      <inkml:brushProperty name="height" value="0.05" units="cm"/>
    </inkml:brush>
  </inkml:definitions>
  <inkml:trace contextRef="#ctx0" brushRef="#br0">116 101 24575,'-14'7'0,"0"-1"0,-1-1 0,1 0 0,-1-1 0,-28 5 0,94-25 0,652-78 0,-536 77 0,-132 13-1365,-12-1-5461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16.707"/>
    </inkml:context>
    <inkml:brush xml:id="br0">
      <inkml:brushProperty name="width" value="0.05" units="cm"/>
      <inkml:brushProperty name="height" value="0.05" units="cm"/>
    </inkml:brush>
  </inkml:definitions>
  <inkml:trace contextRef="#ctx0" brushRef="#br0">86 113 24575,'-20'0'0,"13"1"0,0-1 0,0 0 0,1 0 0,-1-1 0,0 0 0,-8-2 0,15 3 0,-1 0 0,1 0 0,-1 0 0,1 0 0,0 0 0,-1 0 0,1-1 0,-1 1 0,1 0 0,0 0 0,-1 0 0,1 0 0,0-1 0,-1 1 0,1 0 0,0 0 0,0-1 0,-1 1 0,1 0 0,0-1 0,0 1 0,-1 0 0,1-1 0,0 1 0,0 0 0,0-1 0,-1 1 0,1 0 0,0-1 0,0 1 0,0-1 0,0 1 0,0 0 0,0-1 0,0 1 0,0-1 0,0 1 0,0 0 0,0-1 0,0 1 0,0-1 0,0 1 0,0 0 0,1-1 0,-1 1 0,0 0 0,0-1 0,0 1 0,1-1 0,0-1 0,1 1 0,-1-1 0,1 1 0,-1 0 0,1 0 0,0-1 0,-1 1 0,1 0 0,3-1 0,19-6 0,1 1 0,0 1 0,1 1 0,40-2 0,-26 3 0,259-19 0,-115 11 0,-173 12 145,-8 0-282,0 0 0,-1 0-1,1 0 1,0-1 0,-1 1-1,1-1 1,0 0 0,-1 1 0,1-1-1,4-2 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8.554"/>
    </inkml:context>
    <inkml:brush xml:id="br0">
      <inkml:brushProperty name="width" value="0.05" units="cm"/>
      <inkml:brushProperty name="height" value="0.05" units="cm"/>
    </inkml:brush>
  </inkml:definitions>
  <inkml:trace contextRef="#ctx0" brushRef="#br0">40 86 24575,'0'-17'0,"1"11"0,-1-1 0,0 1 0,0 0 0,-1-1 0,0 1 0,0 0 0,0 0 0,-4-9 0,5 14 0,0 1 0,0 0 0,0 0 0,0 0 0,0-1 0,0 1 0,0 0 0,-1 0 0,1 0 0,0 0 0,0-1 0,0 1 0,0 0 0,-1 0 0,1 0 0,0 0 0,0 0 0,0 0 0,-1-1 0,1 1 0,0 0 0,0 0 0,0 0 0,-1 0 0,1 0 0,0 0 0,0 0 0,-1 0 0,1 0 0,0 0 0,0 0 0,0 0 0,-1 0 0,1 0 0,0 0 0,0 0 0,-1 0 0,1 1 0,0-1 0,0 0 0,0 0 0,0 0 0,-1 0 0,1 0 0,0 0 0,0 1 0,0-1 0,0 0 0,-1 0 0,1 0 0,0 0 0,0 1 0,0-1 0,0 0 0,0 0 0,0 0 0,0 1 0,-1-1 0,1 0 0,0 0 0,0 1 0,0-1 0,0 0 0,0 0 0,0 1 0,-6 16 0,0 14 0,1 1 0,2 0 0,1 0 0,3 43 0,0-24 0,-1 7 0,2 92 0,0-128-1365,2-5-5461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8.833"/>
    </inkml:context>
    <inkml:brush xml:id="br0">
      <inkml:brushProperty name="width" value="0.05" units="cm"/>
      <inkml:brushProperty name="height" value="0.05" units="cm"/>
    </inkml:brush>
  </inkml:definitions>
  <inkml:trace contextRef="#ctx0" brushRef="#br0">128 162 24575,'6'-80'0,"-1"41"0,-5 37 0,1 1 0,-1-1 0,0 1 0,0-1 0,0 1 0,0-1 0,0 1 0,0-1 0,0 1 0,0-1 0,-1 1 0,1-1 0,-1 1 0,1-1 0,-1 1 0,0-1 0,1 1 0,-1 0 0,0-1 0,0 1 0,0 0 0,0 0 0,0-1 0,0 1 0,0 0 0,0 0 0,0 0 0,-1 0 0,0 0 0,-1 0 0,1 1 0,0 0 0,0 0 0,0 0 0,0 0 0,0 0 0,-1 0 0,1 0 0,0 1 0,0-1 0,0 1 0,0 0 0,0-1 0,0 1 0,0 0 0,0 0 0,0 0 0,1 1 0,-1-1 0,-3 3 0,-1 1 0,-1 1 0,1 0 0,0 0 0,1 0 0,-1 1 0,1 0 0,1 0 0,-1 0 0,1 1 0,0-1 0,1 1 0,0 0 0,0 0 0,1 0 0,0 1 0,0-1 0,1 1 0,0-1 0,1 0 0,0 14 0,1-9 0,1 1 0,1 0 0,0 0 0,0-1 0,2 1 0,0-1 0,0 0 0,1-1 0,0 1 0,1-1 0,15 19 0,-8-14 0,-10-13 0,0 0 0,0 0 0,-1 0 0,1 1 0,-1 0 0,0-1 0,-1 1 0,1 0 0,-1 0 0,0 0 0,2 8 0,-4-13 0,0 1 0,-1 0 0,1 0 0,0 0 0,0 0 0,0 0 0,-1-1 0,1 1 0,0 0 0,-1 0 0,1-1 0,-1 1 0,1 0 0,-1 0 0,1-1 0,-1 1 0,1 0 0,-1-1 0,0 1 0,1-1 0,-1 1 0,0-1 0,0 1 0,1-1 0,-1 0 0,0 1 0,0-1 0,0 0 0,1 1 0,-1-1 0,0 0 0,-1 0 0,-32 3 0,30-3 0,-25 0-1365,2 0-5461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09.343"/>
    </inkml:context>
    <inkml:brush xml:id="br0">
      <inkml:brushProperty name="width" value="0.05" units="cm"/>
      <inkml:brushProperty name="height" value="0.05" units="cm"/>
    </inkml:brush>
  </inkml:definitions>
  <inkml:trace contextRef="#ctx0" brushRef="#br0">0 245 24575,'4'-9'0,"0"0"0,0 0 0,1 1 0,0-1 0,1 1 0,0 1 0,13-15 0,52-42 0,-57 52 0,0 2 0,0 0 0,1 0 0,0 1 0,1 1 0,0 1 0,0 0 0,0 1 0,1 1 0,0 1 0,0 0 0,1 1 0,-1 1 0,1 0 0,-1 1 0,1 1 0,-1 1 0,1 1 0,-1 0 0,29 8 0,-45-10 0,1 1 0,-1-1 0,0 0 0,1 1 0,-1-1 0,0 0 0,0 1 0,1 0 0,-1-1 0,0 1 0,0 0 0,0 0 0,0-1 0,0 1 0,0 0 0,0 0 0,0 0 0,0 0 0,0 1 0,0-1 0,-1 0 0,1 0 0,-1 0 0,1 0 0,0 1 0,-1-1 0,0 0 0,1 1 0,-1-1 0,0 2 0,0 2 0,-1-1 0,0 1 0,0-1 0,-1 1 0,1-1 0,-1 0 0,-3 6 0,-2 6 0,3-5 0,-51 134 0,49-125 0,1 0 0,0 0 0,2 1 0,0-1 0,1 31 0,1-49 0,1 0 0,0 0 0,0 0 0,1 0 0,-1 0 0,0 0 0,1 0 0,-1 0 0,1 0 0,0 0 0,-1 0 0,1 0 0,0 0 0,0-1 0,0 1 0,1 0 0,-1-1 0,0 1 0,1 0 0,-1-1 0,1 0 0,-1 1 0,1-1 0,-1 0 0,1 0 0,0 0 0,0 0 0,4 2 0,-4-3 0,1 0 0,-1 0 0,0 0 0,1 0 0,-1 0 0,1-1 0,-1 1 0,1-1 0,-1 1 0,1-1 0,-1 0 0,0 0 0,0 0 0,1 0 0,-1-1 0,0 1 0,0 0 0,0-1 0,0 0 0,-1 1 0,1-1 0,0 0 0,-1 0 0,2-2 0,1-2 0,0 0 0,-1 0 0,0 0 0,0 0 0,0-1 0,-1 1 0,0-1 0,-1 0 0,1 0 0,0-13 0,-1-9 0,-2-38 0,-1 30 0,1-14 0,0-70 0,1 119 16,0 0-1,1 0 1,-1-1-1,0 1 1,1 0-1,-1 0 1,1 0-1,0 0 1,0 0-1,1-2 1,-1 3-8,-1 0-1,1 1 1,-1-1 0,1 1 0,-1-1-1,1 1 1,-1-1 0,1 1 0,-1-1-1,1 1 1,0 0 0,-1-1 0,1 1 0,0 0-1,-1 0 1,1-1 0,0 1 0,0 0-1,-1 0 1,1 0 0,1 0 0,0 0-98,0 1 0,0-1 0,0 1 0,0 0 0,0 0 1,0 0-1,0 0 0,-1 0 0,1 0 0,0 0 1,-1 1-1,1-1 0,0 0 0,-1 1 0,0 0 0,1-1 1,-1 1-1,2 3 0,6 10-6736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10.186"/>
    </inkml:context>
    <inkml:brush xml:id="br0">
      <inkml:brushProperty name="width" value="0.05" units="cm"/>
      <inkml:brushProperty name="height" value="0.05" units="cm"/>
    </inkml:brush>
  </inkml:definitions>
  <inkml:trace contextRef="#ctx0" brushRef="#br0">74 85 24575,'6'0'0,"1"-1"0,-1 0 0,0 0 0,-1 0 0,1-1 0,0 0 0,0 0 0,-1 0 0,1-1 0,-1 0 0,0 0 0,0 0 0,0-1 0,0 0 0,0 1 0,-1-2 0,0 1 0,0-1 0,0 1 0,4-8 0,-7 12 0,-1-1 0,1 0 0,-1 1 0,1-1 0,-1 0 0,1 0 0,-1 1 0,0-1 0,1 0 0,-1 0 0,0 0 0,0 1 0,0-1 0,1 0 0,-1 0 0,0 0 0,0 0 0,-1-1 0,1 2 0,0 0 0,0 0 0,-1-1 0,1 1 0,0 0 0,0 0 0,-1-1 0,1 1 0,0 0 0,-1 0 0,1 0 0,0-1 0,-1 1 0,1 0 0,-1 0 0,1 0 0,0 0 0,-1 0 0,1 0 0,-1 0 0,1 0 0,0 0 0,-1 0 0,1 0 0,0 0 0,-1 0 0,-3 1 0,1 0 0,0-1 0,-1 1 0,1 1 0,0-1 0,0 0 0,-4 4 0,-5 3 0,1 1 0,0 1 0,1 0 0,0 1 0,1 0 0,0 0 0,1 1 0,-12 22 0,10-16 0,2 1 0,0 0 0,1 0 0,1 1 0,-5 30 0,10-42 0,0-1 0,0 0 0,1 0 0,0 1 0,1-1 0,0 0 0,0 0 0,0 1 0,1-1 0,0 0 0,5 12 0,-5-16 0,-1 0 0,1 0 0,0 0 0,0-1 0,0 1 0,0-1 0,0 1 0,1-1 0,-1 0 0,1 0 0,0 0 0,-1 0 0,1 0 0,0-1 0,0 1 0,0-1 0,0 0 0,0 1 0,0-2 0,1 1 0,-1 0 0,0-1 0,0 1 0,1-1 0,-1 0 0,0 0 0,1 0 0,3-1 0,3-1 0,0-1 0,1 0 0,-1 0 0,0-1 0,-1 0 0,1-1 0,-1 0 0,10-7 0,-5 3 0,-1-1 0,-1 0 0,0-1 0,18-20 0,-25 24 0,0 0 0,0 0 0,-1 0 0,1 0 0,-2-1 0,5-10 0,-20 36 0,-8 16 0,14-20-195,0 0 0,1 1 0,1-1 0,0 1 0,1 0 0,-2 23 0,5-13-6631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7.351"/>
    </inkml:context>
    <inkml:brush xml:id="br0">
      <inkml:brushProperty name="width" value="0.05" units="cm"/>
      <inkml:brushProperty name="height" value="0.05" units="cm"/>
    </inkml:brush>
  </inkml:definitions>
  <inkml:trace contextRef="#ctx0" brushRef="#br0">1 333 24575,'46'-26'0,"381"-149"0,-326 143 0,0 5 0,146-21 0,-137 35 0,1 4 0,125 7 0,-177 5 0,-2 2 0,1 4 0,-1 1 0,0 3 0,101 38 0,-121-35 0,49 28 0,-74-37 0,-1 0 0,0 1 0,0 0 0,-1 1 0,0 0 0,-1 1 0,0 0 0,8 11 0,-14-17-124,-1-1 0,0 0 0,-1 1 0,1-1 0,0 1 0,-1-1-1,0 1 1,0 0 0,0 0 0,0 7 0,-2 5-6702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10.747"/>
    </inkml:context>
    <inkml:brush xml:id="br0">
      <inkml:brushProperty name="width" value="0.05" units="cm"/>
      <inkml:brushProperty name="height" value="0.05" units="cm"/>
    </inkml:brush>
  </inkml:definitions>
  <inkml:trace contextRef="#ctx0" brushRef="#br0">23 227 24575,'6'-14'0,"-1"-1"0,0 0 0,2-15 0,2-4 0,-24 86 0,2 0 0,-9 78 0,21-113 0,-2 29 0,3-43 0,0 0 0,0 1 0,1-1 0,-1 0 0,1 1 0,0-1 0,0 0 0,0 0 0,0 1 0,2 2 0,-3-6 0,0 0 0,0 0 0,0 0 0,0 0 0,0 0 0,0 0 0,0 1 0,0-1 0,0 0 0,0 0 0,0 0 0,1 0 0,-1 0 0,0 0 0,0 0 0,0 0 0,0 0 0,0 0 0,0 0 0,0 0 0,0 0 0,0 0 0,0 0 0,0 0 0,1 0 0,-1 0 0,0 0 0,0 0 0,0 0 0,0 0 0,0 0 0,0 0 0,0 0 0,0 0 0,0 0 0,1 0 0,-1 0 0,0 0 0,0 0 0,0 0 0,0 0 0,0 0 0,0 0 0,0 0 0,0 0 0,0 0 0,0 0 0,0 0 0,0 0 0,1 0 0,-1-1 0,0 1 0,0 0 0,0 0 0,0 0 0,0 0 0,0 0 0,3-9 0,1-11 0,1-46 0,-3 18 0,3 0 0,2 0 0,20-74 0,-25 115 0,1 0 0,0 0 0,0 0 0,0 1 0,1-1 0,0 1 0,0 0 0,0 0 0,7-6 0,-8 10 0,-1-1 0,1 1 0,0 0 0,0 0 0,0 0 0,0 1 0,1-1 0,-1 1 0,0 0 0,1 0 0,-1 0 0,1 0 0,-1 0 0,1 1 0,-1-1 0,1 1 0,0 0 0,-1 1 0,1-1 0,6 2 0,2 0 0,1 2 0,-1 0 0,0 0 0,0 1 0,0 1 0,-1 0 0,0 1 0,0 0 0,0 0 0,-1 1 0,10 11 0,-18-18 0,-1 1 0,0-1 0,0 1 0,0-1 0,0 1 0,-1-1 0,1 1 0,0 0 0,-1 0 0,1-1 0,-1 1 0,0 0 0,1 0 0,-1 0 0,0-1 0,0 1 0,0 0 0,0 0 0,0 0 0,-1-1 0,1 1 0,-1 0 0,1 0 0,-1-1 0,1 1 0,-1 0 0,0-1 0,0 1 0,0-1 0,0 1 0,0-1 0,0 1 0,0-1 0,-1 0 0,1 1 0,0-1 0,-1 0 0,-1 1 0,-8 6 0,1 0 0,-1-1 0,-1-1 0,-13 6 0,17-8 0,-16 6 0,17-8 0,1 0 0,0 1 0,0 0 0,1 0 0,-1 0 0,0 0 0,1 1 0,0 0 0,-6 6 0,10-9 0,1 0 0,-1 0 0,1 0 0,-1 0 0,1 0 0,-1 0 0,1 0 0,0 0 0,0 0 0,-1 0 0,1 0 0,0 0 0,0 0 0,0 0 0,0 0 0,0 0 0,0 0 0,1 1 0,-1-1 0,0 0 0,0 0 0,1 0 0,-1 0 0,1 0 0,-1 0 0,1 0 0,-1 0 0,1-1 0,0 1 0,-1 0 0,1 0 0,0 0 0,0-1 0,0 1 0,-1 0 0,1-1 0,1 2 0,6 3 0,-1 0 0,1 0 0,13 6 0,-9-6 0,86 54 0,-86-52 0,-1 1 0,-1 1 0,0 0 0,0 0 0,-1 1 0,12 16 0,-20-25 0,1 1 0,-1 0 0,0 0 0,0 0 0,0-1 0,0 1 0,0 0 0,0 0 0,-1 1 0,1-1 0,-1 0 0,1 0 0,-1 0 0,0 0 0,0 0 0,0 0 0,0 1 0,0-1 0,0 0 0,-1 0 0,1 0 0,-1 0 0,1 0 0,-1 0 0,0 0 0,0 0 0,0 0 0,0 0 0,0 0 0,-1 0 0,1-1 0,0 1 0,-1 0 0,1-1 0,-1 1 0,-2 1 0,-3 2 0,0-1 0,0 0 0,-1 0 0,1 0 0,-1-1 0,0-1 0,0 1 0,-12 1 0,-23 3-682,-56 0-1,23-5-6143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36:17.160"/>
    </inkml:context>
    <inkml:brush xml:id="br0">
      <inkml:brushProperty name="width" value="0.05" units="cm"/>
      <inkml:brushProperty name="height" value="0.05" units="cm"/>
    </inkml:brush>
  </inkml:definitions>
  <inkml:trace contextRef="#ctx0" brushRef="#br0">4 95 24575,'-3'0'0,"2"-3"0,5-1 0,7-3 0,11-1 0,15-1 0,14 0 0,13-1 0,9 1 0,7 2 0,3-1 0,-4 1 0,-5 1 0,-9 3 0,-13 0 0,-22 2 0,-15 1-8191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7.911"/>
    </inkml:context>
    <inkml:brush xml:id="br0">
      <inkml:brushProperty name="width" value="0.05" units="cm"/>
      <inkml:brushProperty name="height" value="0.05" units="cm"/>
    </inkml:brush>
  </inkml:definitions>
  <inkml:trace contextRef="#ctx0" brushRef="#br0">146 0 24575,'5'1'0,"1"-1"0,-1 1 0,0 1 0,0-1 0,0 1 0,0-1 0,0 2 0,-1-1 0,1 0 0,0 1 0,-1 0 0,0 0 0,0 0 0,0 1 0,0-1 0,0 1 0,-1 0 0,1 0 0,-1 0 0,0 1 0,3 6 0,5 8 0,-2-1 0,-1 1 0,0 0 0,5 23 0,-7-22 0,-1 1 0,-1 0 0,-1 1 0,-1-1 0,-2 35 0,0-53 0,0 1 0,-1 0 0,1-1 0,-1 1 0,0-1 0,0 1 0,-1-1 0,1 0 0,-1 1 0,1-1 0,-1 0 0,0 0 0,0 0 0,0 0 0,-4 3 0,2-3 0,0 1 0,-1-1 0,1 0 0,-1 0 0,0 0 0,1-1 0,-1 1 0,-1-1 0,-5 1 0,-9 2 0,-1-1 0,0-1 0,0-1 0,-25-1 0,34-1 0,-38 1-1365,6-2-5461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8.451"/>
    </inkml:context>
    <inkml:brush xml:id="br0">
      <inkml:brushProperty name="width" value="0.05" units="cm"/>
      <inkml:brushProperty name="height" value="0.05" units="cm"/>
    </inkml:brush>
  </inkml:definitions>
  <inkml:trace contextRef="#ctx0" brushRef="#br0">0 93 24575,'1'-2'0,"-1"0"0,0 0 0,1 0 0,-1 0 0,1 0 0,0 0 0,0 0 0,-1 1 0,1-1 0,0 0 0,1 0 0,-1 1 0,0-1 0,0 1 0,1-1 0,-1 1 0,1 0 0,-1-1 0,1 1 0,-1 0 0,1 0 0,0 0 0,0 0 0,-1 1 0,3-2 0,8-2 0,-1 0 0,0 1 0,13-3 0,-13 4 0,55-11 0,-1 4 0,70-3 0,136 15 0,-97 11 0,-1 9 0,-1 7 0,234 71 0,-401-99 23,27 9 289,-30-10-418,-1 0-1,1 0 1,0 0 0,-1 0 0,1 0-1,-1 0 1,0 0 0,1 0 0,-1 0-1,0 1 1,0-1 0,1 1 0,-1-1-1,0 1 1,0 1 0,0 6-6720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8.749"/>
    </inkml:context>
    <inkml:brush xml:id="br0">
      <inkml:brushProperty name="width" value="0.05" units="cm"/>
      <inkml:brushProperty name="height" value="0.05" units="cm"/>
    </inkml:brush>
  </inkml:definitions>
  <inkml:trace contextRef="#ctx0" brushRef="#br0">3 0 24575,'-2'3'0,"7"4"0,11 7 0,-15-13 0,16 14 0,61 57 0,-69-62 0,0 0 0,-1 0 0,0 1 0,-1 0 0,11 21 0,-16-29 12,-1 1 0,1-1 0,-1 0-1,0 1 1,0-1 0,-1 1 0,1-1-1,-1 1 1,1 0 0,-1-1 0,0 1-1,-1-1 1,1 1 0,0 0 0,-1-1 0,0 1-1,0-1 1,0 0 0,0 1 0,-1-1-1,1 0 1,-1 1 0,0-1 0,0 0-1,0 0 1,0-1 0,0 1 0,-5 4 0,-2 0-226,0-1 1,0 1 0,0-2-1,-1 1 1,0-1 0,0-1-1,-21 7 1,1-1-6613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3.047"/>
    </inkml:context>
    <inkml:brush xml:id="br0">
      <inkml:brushProperty name="width" value="0.05" units="cm"/>
      <inkml:brushProperty name="height" value="0.05" units="cm"/>
    </inkml:brush>
  </inkml:definitions>
  <inkml:trace contextRef="#ctx0" brushRef="#br0">19 41 24575,'0'-1'0,"0"1"0,0 0 0,0 0 0,0 0 0,-1 0 0,1-1 0,0 1 0,0 0 0,0 0 0,0 0 0,0-1 0,0 1 0,0 0 0,0 0 0,0 0 0,0-1 0,0 1 0,0 0 0,0 0 0,0 0 0,1 0 0,-1-1 0,0 1 0,0 0 0,0 0 0,0 0 0,0 0 0,0-1 0,0 1 0,1 0 0,-1 0 0,0 0 0,0 0 0,0 0 0,0 0 0,0-1 0,1 1 0,-1 0 0,0 0 0,0 0 0,0 0 0,0 0 0,1 0 0,-1 0 0,0 0 0,0 0 0,0 0 0,1 0 0,-1 0 0,0 0 0,0 0 0,0 0 0,1 0 0,-1 0 0,0 0 0,0 0 0,0 0 0,1 0 0,-1 0 0,0 0 0,0 0 0,0 1 0,9 11 0,-6 15 0,0 0 0,-1 1 0,-4 47 0,0-15 0,2 322 0,11-421 0,-7-3 0,-1 1 0,-3 0 0,-5-47 0,-29-122 0,30 192 0,0 8 0,2-1 0,0 1 0,0-1 0,1 0 0,0 0 0,1 0 0,0 0 0,2-15 0,-1 23 0,1 0 0,-1 0 0,1 0 0,-1 1 0,1-1 0,0 1 0,0-1 0,0 1 0,0 0 0,0 0 0,1 0 0,-1 0 0,1 0 0,-1 0 0,1 1 0,0-1 0,-1 1 0,1 0 0,0 0 0,0 0 0,0 0 0,6-1 0,6-1 0,1 1 0,-1 1 0,19 0 0,-31 1 0,26-1 0,-8 0 0,33 3 0,-49-2 0,0 1 0,0 0 0,0 0 0,-1 0 0,1 0 0,0 1 0,-1 0 0,1 0 0,-1 0 0,0 0 0,0 1 0,5 3 0,-7-4 0,-1-1 0,0 0 0,1 1 0,-1-1 0,0 1 0,0-1 0,0 1 0,0-1 0,0 1 0,-1 0 0,1 0 0,0-1 0,-1 1 0,1 0 0,-1 0 0,0 0 0,0 0 0,1-1 0,-2 4 0,1-1 0,-1-1 0,1 1 0,-1-1 0,0 1 0,-1-1 0,1 0 0,-1 1 0,1-1 0,-4 5 0,-2 1 0,0 0 0,-1 0 0,0-1 0,0 0 0,-15 10 0,2-4 0,-38 19 0,5-4 0,53-29 0,1 0 0,0 0 0,0 0 0,0 0 0,0 0 0,0 0 0,0 0 0,0 0 0,0 0 0,0 0 0,-1 0 0,1 1 0,0-1 0,0 0 0,0 0 0,0 0 0,0 0 0,0 0 0,0 0 0,0 0 0,0 0 0,0 0 0,0 1 0,0-1 0,0 0 0,0 0 0,0 0 0,0 0 0,0 0 0,0 0 0,0 0 0,0 1 0,0-1 0,0 0 0,0 0 0,0 0 0,0 0 0,0 0 0,0 0 0,0 0 0,0 1 0,0-1 0,0 0 0,0 0 0,0 0 0,0 0 0,1 0 0,-1 0 0,0 0 0,0 0 0,0 0 0,0 0 0,0 0 0,0 0 0,0 1 0,0-1 0,0 0 0,1 0 0,10 4 0,17 2 0,20 0 0,-6-1 0,74 19 0,-105-21 0,-1 0 0,0 1 0,0 0 0,0 0 0,0 2 0,0-1 0,-1 1 0,0 0 0,-1 1 0,1 0 0,-1 0 0,8 10 0,-13-13 0,0 0 0,0 0 0,-1 0 0,1 1 0,-1-1 0,0 1 0,0 0 0,0 0 0,-1 0 0,1 0 0,-1 0 0,-1 0 0,1 0 0,-1 0 0,0 0 0,0 0 0,0 0 0,0 0 0,-3 7 0,2-6 0,-1 0 0,-1 0 0,1 0 0,-1-1 0,0 1 0,-1 0 0,1-1 0,-1 0 0,0 0 0,0 0 0,-1-1 0,1 1 0,-1-1 0,-10 7 0,-3 0 0,-1 0 0,0-1 0,0-2 0,0 0 0,-1 0 0,-28 5 0,33-10 0,-1 0 0,1-1 0,-1 0 0,1-2 0,-1 1 0,0-2 0,1 0 0,-1-1 0,-19-5 0,30 5 19,-1 0 0,1 0 0,0 0 0,0 0 0,0-1 0,0 0 0,0 0 0,1-1 0,-1 1 0,1-1 0,0 0 0,0 0 0,0 0 0,1-1 0,0 1 0,-1-1 0,-2-7 0,2 3-190,0-1 0,1 1 1,0-1-1,0 1 0,2-1 1,-1 0-1,1 0 0,0 0 1,1-11-1,1 3-6655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49.777"/>
    </inkml:context>
    <inkml:brush xml:id="br0">
      <inkml:brushProperty name="width" value="0.05" units="cm"/>
      <inkml:brushProperty name="height" value="0.05" units="cm"/>
    </inkml:brush>
  </inkml:definitions>
  <inkml:trace contextRef="#ctx0" brushRef="#br0">56 12 24575,'-1'-10'0,"-1"9"0,-5 16 0,-6 29 0,4-7 0,2-16 0,2 0 0,1 0 0,1 1 0,0-1 0,1 30 0,3-49 0,-1 1 0,0-1 0,1 0 0,0 1 0,-1-1 0,1 0 0,0 1 0,0-1 0,0 0 0,1 0 0,-1 0 0,1 0 0,-1 0 0,1 0 0,-1 0 0,1-1 0,0 1 0,0-1 0,0 1 0,0-1 0,0 1 0,0-1 0,0 0 0,0 0 0,1 0 0,-1 0 0,0-1 0,1 1 0,2 0 0,8 1 0,0 0 0,0-1 0,0 0 0,17-2 0,-14 0 0,13 1 0,0-2 0,-1-1 0,0-1 0,0-1 0,0-2 0,0-1 0,-1-1 0,35-16 0,-55 21 0,0 0 0,-1 0 0,0 0 0,0-1 0,0 0 0,0 0 0,-1-1 0,0 1 0,0-1 0,4-7 0,-7 11 0,-1 0 0,1-1 0,-1 1 0,0-1 0,0 0 0,0 1 0,0-1 0,-1 0 0,1 0 0,-1 1 0,1-1 0,-1 0 0,0 0 0,0 0 0,-1 1 0,1-1 0,0 0 0,-1 0 0,0 1 0,1-1 0,-1 0 0,0 1 0,-1-1 0,1 1 0,0-1 0,-1 1 0,1-1 0,-1 1 0,-3-4 0,-3-2 0,-1 0 0,0 0 0,0 1 0,-1 0 0,0 1 0,0 0 0,-1 0 0,1 1 0,-1 0 0,-14-3 0,7 3 0,1 1 0,-1 0 0,0 1 0,0 2 0,0-1 0,-20 3 0,16 1-1365,3 3-5461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0.294"/>
    </inkml:context>
    <inkml:brush xml:id="br0">
      <inkml:brushProperty name="width" value="0.05" units="cm"/>
      <inkml:brushProperty name="height" value="0.05" units="cm"/>
    </inkml:brush>
  </inkml:definitions>
  <inkml:trace contextRef="#ctx0" brushRef="#br0">169 55 24575,'0'-2'0,"-1"1"0,1-1 0,0 1 0,-1 0 0,1-1 0,-1 1 0,0 0 0,1-1 0,-1 1 0,0 0 0,0-1 0,0 1 0,0 0 0,0 0 0,0 0 0,0 0 0,0 0 0,0 0 0,-1 0 0,1 1 0,0-1 0,0 0 0,-1 1 0,1-1 0,-1 1 0,-2-1 0,0-1 0,0 1 0,0 0 0,0 1 0,1-1 0,-1 1 0,0 0 0,0 0 0,0 0 0,-5 1 0,4 0 0,0 1 0,0 0 0,1 1 0,-1-1 0,0 1 0,1 0 0,-1 0 0,1 0 0,0 0 0,0 1 0,0 0 0,1 0 0,-1 0 0,1 0 0,0 1 0,0-1 0,1 1 0,-1-1 0,1 1 0,0 0 0,0 0 0,-1 8 0,-1-2 0,1 1 0,1 0 0,0 0 0,1 0 0,0 0 0,1 0 0,1 0 0,-1 0 0,4 12 0,-3-18 0,0 0 0,1 0 0,0 0 0,0 0 0,1-1 0,0 1 0,0-1 0,0 0 0,0 0 0,1 0 0,0 0 0,0 0 0,0-1 0,1 0 0,-1 0 0,1 0 0,0 0 0,0-1 0,1 0 0,-1 0 0,1 0 0,-1-1 0,1 1 0,0-2 0,0 1 0,10 1 0,-3-1 0,0-1 0,0 0 0,0-1 0,1 0 0,-1-1 0,0-1 0,0 0 0,0-1 0,-1 0 0,1-1 0,18-8 0,-22 8 0,0-1 0,0 0 0,0 0 0,-1-1 0,1 0 0,-1 0 0,-1-1 0,1 0 0,11-16 0,-16 20 0,-1-1 0,1-1 0,-1 1 0,0 0 0,0-1 0,-1 1 0,1-1 0,-1 1 0,0-1 0,0 0 0,0 1 0,-1-1 0,1 0 0,-1 0 0,-1 1 0,1-1 0,0 0 0,-1 0 0,0 1 0,0-1 0,-1 0 0,1 1 0,-4-6 0,1 2 0,0 1 0,-1 0 0,0 0 0,-1 0 0,0 0 0,0 1 0,0 0 0,-1 0 0,1 1 0,-1 0 0,-1 0 0,1 0 0,-1 1 0,1 0 0,-14-4 0,-12-3 0,0 1 0,-52-8 0,71 15 0,-12-1-1365,5 0-5461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0.805"/>
    </inkml:context>
    <inkml:brush xml:id="br0">
      <inkml:brushProperty name="width" value="0.05" units="cm"/>
      <inkml:brushProperty name="height" value="0.05" units="cm"/>
    </inkml:brush>
  </inkml:definitions>
  <inkml:trace contextRef="#ctx0" brushRef="#br0">62 39 24575,'-13'-16'0,"11"14"0,0 0 0,0-1 0,0 1 0,0 0 0,0 0 0,0 0 0,0 0 0,0 1 0,-5-3 0,7 4 0,0 0 0,-1 0 0,1 0 0,0 0 0,-1 0 0,1 1 0,0-1 0,-1 0 0,1 0 0,0 0 0,0 0 0,-1 1 0,1-1 0,0 0 0,0 0 0,-1 1 0,1-1 0,0 0 0,0 0 0,0 1 0,-1-1 0,1 0 0,0 1 0,0-1 0,0 0 0,0 1 0,0-1 0,0 0 0,-1 1 0,1-1 0,0 0 0,0 1 0,0-1 0,0 0 0,0 1 0,0-1 0,1 0 0,-1 1 0,0-1 0,0 0 0,0 1 0,0-1 0,1 18 0,6 37 0,11 136 0,-18-175 0,0 1 0,0-1 0,1 0 0,1 0 0,0 0 0,6 20 0,-7-33 0,0 0 0,0 0 0,1 0 0,-1 0 0,1 0 0,-1 0 0,1 0 0,0-1 0,0 1 0,0-1 0,1 0 0,-1 1 0,0-1 0,1 0 0,0 0 0,-1 0 0,1-1 0,0 1 0,0-1 0,0 1 0,0-1 0,0 0 0,0 0 0,0 0 0,1-1 0,-1 1 0,0-1 0,0 0 0,0 0 0,1 0 0,-1 0 0,6-1 0,9-3 0,-1 0 0,1-2 0,-1 1 0,0-2 0,-1 0 0,0-2 0,0 1 0,0-2 0,-1 0 0,-1-1 0,0 0 0,0-1 0,16-19 0,-25 25 0,0-1 0,0 0 0,0 0 0,-1-1 0,0 1 0,0-1 0,-1 0 0,0 0 0,0 0 0,-1-1 0,0 1 0,0-1 0,-1 1 0,0-11 0,-1 12 0,-1 1 0,1-1 0,-1 1 0,-1-1 0,1 1 0,-1-1 0,0 1 0,-1 0 0,0 0 0,0 0 0,0 0 0,0 1 0,-1-1 0,0 1 0,0 0 0,0 0 0,-1 0 0,0 1 0,-6-5 0,-2 0 38,0 0 0,-1 1 0,-1 1 0,1 0 0,-1 1 0,0 0 0,-1 2 0,-27-6 0,20 6-323,0 1 1,-1 2-1,1 0 1,0 1-1,-32 4 1,14 3-6542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4.836"/>
    </inkml:context>
    <inkml:brush xml:id="br0">
      <inkml:brushProperty name="width" value="0.05" units="cm"/>
      <inkml:brushProperty name="height" value="0.05" units="cm"/>
    </inkml:brush>
  </inkml:definitions>
  <inkml:trace contextRef="#ctx0" brushRef="#br0">0 33 24575,'0'-3'0,"0"-5"0,0-3 0,0 3 0,0 6 0,0 6 0,0 9 0,0 6 0,0 5 0,0 5 0,0 4 0,3 0 0,2 0 0,-1-3 0,-1-2 0,-1-7-8191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5.333"/>
    </inkml:context>
    <inkml:brush xml:id="br0">
      <inkml:brushProperty name="width" value="0.05" units="cm"/>
      <inkml:brushProperty name="height" value="0.05" units="cm"/>
    </inkml:brush>
  </inkml:definitions>
  <inkml:trace contextRef="#ctx0" brushRef="#br0">19 796 24575,'-9'-130'0,"1"25"0,6 66 0,2 0 0,2 0 0,8-46 0,-8 71 0,2 0 0,0-1 0,1 1 0,0 0 0,1 1 0,0 0 0,1 0 0,1 0 0,0 0 0,1 1 0,16-17 0,-7 12 0,0 2 0,2 0 0,-1 1 0,2 1 0,-1 0 0,2 2 0,0 1 0,42-15 0,-22 13 0,-1 1 0,2 3 0,-1 1 0,47-2 0,-65 8 0,1 1 0,30 3 0,-48-2 0,-1 0 0,1 0 0,-1 1 0,0-1 0,0 1 0,1 1 0,-1-1 0,0 1 0,-1 0 0,1 1 0,-1-1 0,1 1 0,6 6 0,-10-7 0,1 0 0,-2 0 0,1 0 0,0 0 0,0 0 0,-1 0 0,0 0 0,1 1 0,-1-1 0,-1 1 0,1-1 0,0 0 0,-1 1 0,0-1 0,0 1 0,0-1 0,0 1 0,0-1 0,-1 1 0,1-1 0,-1 1 0,0-1 0,0 0 0,0 1 0,-1-1 0,-1 4 0,-4 6 0,0 0 0,-1-1 0,0 0 0,-1-1 0,-10 12 0,-6 2 0,0-1 0,-2-1 0,-47 32 0,-95 46 0,147-89 0,4 0 0,18-12 0,0 0 0,1 0 0,-1 0 0,0 0 0,0 0 0,0 0 0,1 0 0,-1 0 0,0 0 0,0 0 0,0 0 0,0 1 0,1-1 0,-1 0 0,0 0 0,0 0 0,0 0 0,0 0 0,1 0 0,-1 1 0,0-1 0,0 0 0,0 0 0,0 0 0,0 0 0,0 1 0,0-1 0,0 0 0,0 0 0,0 0 0,1 1 0,-1-1 0,0 0 0,0 0 0,0 0 0,0 1 0,0-1 0,0 0 0,0 0 0,0 0 0,-1 1 0,1-1 0,0 0 0,0 0 0,0 0 0,0 0 0,0 1 0,0-1 0,0 0 0,0 0 0,0 0 0,-1 0 0,1 1 0,110-16 0,-7 1 0,-94 13 0,41-3 0,86 5 0,-122 0 0,0 0 0,0 1 0,0 1 0,0 0 0,0 1 0,-1 1 0,1 0 0,-1 1 0,0 0 0,22 16 0,-30-19 0,-1 0 0,1 1 0,-1 0 0,0 0 0,0 0 0,-1 0 0,1 1 0,-1-1 0,0 1 0,0 0 0,0 0 0,-1 0 0,0 0 0,0 0 0,0 0 0,0 1 0,-1-1 0,0 1 0,0-1 0,-1 1 0,1 0 0,-1-1 0,0 1 0,-1 0 0,0-1 0,1 1 0,-2-1 0,1 1 0,-1-1 0,1 0 0,-2 1 0,1-1 0,0 0 0,-1 0 0,0-1 0,0 1 0,-1 0 0,1-1 0,-1 0 0,-7 7 0,-2 0 0,0-1 0,-1-1 0,0 1 0,0-2 0,-1 0 0,0-1 0,0-1 0,-1 0 0,1-1 0,-24 5 0,10-5 0,1-1 0,-2-1 0,1-1 0,0-2 0,-32-3 0,43 1 86,1 0-1,-1-2 0,-31-10 1,41 11-257,0 0 0,0-1 1,0 0-1,0-1 0,0 0 1,1 0-1,0 0 0,0-1 1,-8-9-1,-1-6-6655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5.846"/>
    </inkml:context>
    <inkml:brush xml:id="br0">
      <inkml:brushProperty name="width" value="0.05" units="cm"/>
      <inkml:brushProperty name="height" value="0.05" units="cm"/>
    </inkml:brush>
  </inkml:definitions>
  <inkml:trace contextRef="#ctx0" brushRef="#br0">210 257 24575,'-5'-18'0,"1"15"0,-1 12 0,3 6 0,0 0 0,0 1 0,2-1 0,1 26 0,13 64 0,-10-76 0,1 5 0,1 2 0,3 74 0,-9-108 0,0 0 0,-1 0 0,1 0 0,0 0 0,-1 0 0,1 0 0,-1 0 0,0 0 0,1 0 0,-1-1 0,0 1 0,0 0 0,0 0 0,-3 2 0,4-3 0,-1-1 0,1 0 0,0 1 0,-1-1 0,1 0 0,-1 0 0,1 1 0,-1-1 0,1 0 0,-1 0 0,1 0 0,-1 0 0,1 1 0,-1-1 0,1 0 0,-1 0 0,1 0 0,-1 0 0,1 0 0,-1 0 0,1 0 0,-1 0 0,0-1 0,0 1 0,0-1 0,0 1 0,0-1 0,0 0 0,0 0 0,0 1 0,0-1 0,0 0 0,0 0 0,1 0 0,-1 0 0,0 0 0,-1-2 0,-5-14 0,0 0 0,1 0 0,0 0 0,2-1 0,0 0 0,-2-19 0,5 29 0,-5-32 0,2 0 0,1-1 0,2 0 0,2 0 0,2 1 0,1-1 0,13-49 0,-14 78 0,0 0 0,2 1 0,-1-1 0,1 1 0,1 0 0,0 1 0,0-1 0,16-18 0,-19 25 0,1 1 0,-1 0 0,1 0 0,-1 0 0,1 0 0,0 0 0,0 1 0,0-1 0,0 1 0,0 0 0,1 1 0,-1-1 0,1 1 0,-1-1 0,1 1 0,-1 1 0,1-1 0,0 1 0,-1 0 0,1 0 0,0 0 0,-1 0 0,1 1 0,0 0 0,-1 0 0,6 2 0,-2 0 0,0 0 0,0 1 0,0 1 0,-1-1 0,1 1 0,-1 0 0,0 1 0,0 0 0,-1 0 0,0 0 0,0 1 0,0 0 0,6 11 0,-9-14 0,-1 0 0,0 0 0,1 1 0,-1-1 0,-1 1 0,1-1 0,-1 1 0,0 0 0,0 0 0,0-1 0,-1 1 0,1 0 0,-1 0 0,-1 0 0,1 0 0,0 0 0,-1-1 0,0 1 0,0 0 0,-1 0 0,1-1 0,-1 1 0,0-1 0,0 0 0,-6 8 0,0-2 0,0-1 0,0 0 0,-1-1 0,-1 0 0,0 0 0,0-1 0,0-1 0,0 1 0,-1-2 0,-15 7 0,-7 0 0,0-1 0,-46 9 0,55-14-341,-1-2 0,1-1-1,-48 0 1,38-6-6485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6.343"/>
    </inkml:context>
    <inkml:brush xml:id="br0">
      <inkml:brushProperty name="width" value="0.05" units="cm"/>
      <inkml:brushProperty name="height" value="0.05" units="cm"/>
    </inkml:brush>
  </inkml:definitions>
  <inkml:trace contextRef="#ctx0" brushRef="#br0">55 120 24575,'-2'0'0,"0"0"0,-1 1 0,1-1 0,0 0 0,0 1 0,0-1 0,0 1 0,0 0 0,0-1 0,0 1 0,0 0 0,0 0 0,0 0 0,0 1 0,0-1 0,1 0 0,-1 1 0,0-1 0,1 1 0,-1 0 0,1-1 0,0 1 0,0 0 0,-1 0 0,1 0 0,0 0 0,1 0 0,-1 0 0,0 0 0,0 0 0,1 0 0,0 0 0,-1 0 0,1 1 0,0 3 0,-1 8 0,2 0 0,-1 0 0,2 0 0,4 19 0,-5-25 0,11 67 0,3 98 0,-14-125 0,-2 1 0,-2-1 0,-11 55 0,5-80 0,9-23 0,0 0 0,0 0 0,0 1 0,0-1 0,0 0 0,0 0 0,0 0 0,0 0 0,-1 0 0,1 0 0,0 0 0,0 1 0,0-1 0,0 0 0,0 0 0,0 0 0,-1 0 0,1 0 0,0 0 0,0 0 0,0 0 0,0 0 0,0 0 0,-1 0 0,1 0 0,0 0 0,0 0 0,0 0 0,0 0 0,-1 0 0,1 0 0,0 0 0,0 0 0,0 0 0,0 0 0,0 0 0,-1 0 0,1 0 0,0 0 0,0-1 0,-5-12 0,3-13 0,2 0 0,0 0 0,2 0 0,5-33 0,0 10 0,24-187 0,-20 183 0,1-1 0,27-68 0,-35 111 0,1 0 0,0-1 0,1 2 0,0-1 0,9-11 0,-13 20 0,0 0 0,-1 0 0,1 0 0,0 1 0,0-1 0,0 0 0,1 1 0,-1 0 0,0-1 0,1 1 0,-1 0 0,0 0 0,4-1 0,-4 2 0,0 0 0,0 0 0,0 0 0,0 0 0,-1 0 0,1 1 0,0-1 0,0 0 0,0 1 0,0-1 0,0 1 0,-1 0 0,1 0 0,0 0 0,-1 0 0,1 0 0,0 0 0,-1 0 0,0 0 0,3 3 0,4 4 0,-1 1 0,0 0 0,0 1 0,-1-1 0,0 1 0,7 17 0,25 70 0,-33-81 0,23 69 0,19 100 0,-35-124 0,-4-1 0,2 98 0,-12-116-1365,-2-11-5461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6.514"/>
    </inkml:context>
    <inkml:brush xml:id="br0">
      <inkml:brushProperty name="width" value="0.05" units="cm"/>
      <inkml:brushProperty name="height" value="0.05" units="cm"/>
    </inkml:brush>
  </inkml:definitions>
  <inkml:trace contextRef="#ctx0" brushRef="#br0">20 97 24575,'0'-7'0,"-4"-4"0,-3-4 0,-1-3 0,7 2 0,7 3 0,6 5 0,6 3 0,10 2 0,7 3 0,6 0 0,6 0 0,5 1 0,-1 0 0,-3-1 0,-9 1-8191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7.605"/>
    </inkml:context>
    <inkml:brush xml:id="br0">
      <inkml:brushProperty name="width" value="0.05" units="cm"/>
      <inkml:brushProperty name="height" value="0.05" units="cm"/>
    </inkml:brush>
  </inkml:definitions>
  <inkml:trace contextRef="#ctx0" brushRef="#br0">38 30 24575,'-8'-11'0,"-8"-7"0,16 18 0,0 0 0,0 0 0,-1 0 0,1 0 0,0 0 0,0 0 0,0 0 0,-1-1 0,1 1 0,0 0 0,0 0 0,0 0 0,-1 0 0,1 0 0,0 0 0,0 1 0,0-1 0,-1 0 0,1 0 0,0 0 0,0 0 0,0 0 0,-1 0 0,1 0 0,0 0 0,0 0 0,0 0 0,0 1 0,-1-1 0,1 0 0,0 0 0,0 0 0,0 1 0,-5 13 0,3 13 0,1 0 0,2 1 0,5 38 0,-1-7 0,20 325-1365,-23-355-5461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7.869"/>
    </inkml:context>
    <inkml:brush xml:id="br0">
      <inkml:brushProperty name="width" value="0.05" units="cm"/>
      <inkml:brushProperty name="height" value="0.05" units="cm"/>
    </inkml:brush>
  </inkml:definitions>
  <inkml:trace contextRef="#ctx0" brushRef="#br0">89 572 24575,'-27'-91'0,"-28"-180"0,55 269 0,-3-17 0,1 1 0,1-1 0,0 0 0,3-25 0,-2 40 0,1 0 0,-1 0 0,1 0 0,0 0 0,0 0 0,1 0 0,-1 1 0,1-1 0,0 0 0,0 1 0,0-1 0,0 1 0,0 0 0,1 0 0,-1 0 0,1 0 0,0 0 0,0 0 0,0 1 0,1-1 0,-1 1 0,0 0 0,1 0 0,0 0 0,-1 1 0,9-3 0,-4 2 0,1 1 0,-1 1 0,1-1 0,0 1 0,-1 1 0,1 0 0,-1 0 0,1 0 0,-1 1 0,1 0 0,-1 1 0,0 0 0,8 4 0,-1 0 0,0 1 0,-1 1 0,0 0 0,-1 0 0,24 23 0,-32-27 0,0 0 0,0 0 0,-1 0 0,0 1 0,0 0 0,0 0 0,-1 0 0,0 0 0,0 0 0,0 1 0,-1-1 0,0 1 0,0 0 0,-1-1 0,1 13 0,-2-12 0,0 0 0,-1 0 0,0 0 0,-1 0 0,1 0 0,-1 0 0,-1 0 0,1 0 0,-1-1 0,0 0 0,-1 1 0,1-1 0,-1 0 0,-1-1 0,-5 8 0,-6 3-151,-2 1-1,0-2 0,0 0 0,-1-2 1,-1 0-1,0-1 0,-1 0 1,-41 14-1,24-11-6674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3.559"/>
    </inkml:context>
    <inkml:brush xml:id="br0">
      <inkml:brushProperty name="width" value="0.05" units="cm"/>
      <inkml:brushProperty name="height" value="0.05" units="cm"/>
    </inkml:brush>
  </inkml:definitions>
  <inkml:trace contextRef="#ctx0" brushRef="#br0">0 74 24575,'123'-3'0,"-1"-5"0,154-31 0,-274 39 0,2-1 0,0 1 0,1-1 0,-1 0 0,0-1 0,0 1 0,1-1 0,4-3 0,-9 5 0,0 0 0,0 0 0,1 0 0,-1 0 0,0 0 0,0 0 0,0 0 0,0 0 0,0 0 0,0 0 0,0-1 0,0 1 0,0 0 0,0 0 0,1 0 0,-1 0 0,0 0 0,0 0 0,0 0 0,0 0 0,0 0 0,0-1 0,0 1 0,0 0 0,0 0 0,0 0 0,0 0 0,0 0 0,0 0 0,0 0 0,0-1 0,0 1 0,0 0 0,0 0 0,0 0 0,0 0 0,0 0 0,0 0 0,0 0 0,0-1 0,0 1 0,0 0 0,-1 0 0,1 0 0,0 0 0,0 0 0,0 0 0,0 0 0,0 0 0,0 0 0,0 0 0,0-1 0,0 1 0,0 0 0,-1 0 0,-9-3 0,-13 0 0,-52 8 0,1 2 0,1 4 0,-91 24 0,155-33 0,3 0 0,-1-1 0,0 1 0,1 0 0,0 1 0,-8 3 0,13-5 0,-1-1 0,1 1 0,0 0 0,0 0 0,0 0 0,-1 0 0,1 0 0,0 1 0,0-1 0,0 0 0,1 0 0,-1 1 0,0-1 0,0 0 0,1 1 0,-1-1 0,1 1 0,-1-1 0,1 1 0,0-1 0,0 1 0,-1-1 0,1 1 0,0-1 0,0 1 0,0 0 0,1-1 0,-1 3 0,9 29 0,1 1 0,21 47 0,-5-12 0,81 309 0,-100-352-1365,-1-6-5461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8.184"/>
    </inkml:context>
    <inkml:brush xml:id="br0">
      <inkml:brushProperty name="width" value="0.05" units="cm"/>
      <inkml:brushProperty name="height" value="0.05" units="cm"/>
    </inkml:brush>
  </inkml:definitions>
  <inkml:trace contextRef="#ctx0" brushRef="#br0">0 71 24575,'5'-1'0,"-1"1"0,0-1 0,1 0 0,-1-1 0,0 1 0,1-1 0,-1 1 0,0-1 0,4-3 0,-3 2 0,-1 1 0,1-1 0,0 1 0,0 0 0,0 1 0,11-3 0,-6 4 0,0 1 0,0-1 0,0 2 0,1-1 0,-1 1 0,-1 1 0,1 0 0,0 0 0,-1 1 0,0 0 0,15 9 0,-4 0 0,0 0 0,0 1 0,31 31 0,-43-37 0,0 0 0,-1 1 0,0 0 0,0 0 0,-1 1 0,0 0 0,7 17 0,-12-24 0,0 0 0,0 0 0,0 0 0,0 0 0,0 0 0,-1 1 0,1-1 0,-1 0 0,0 0 0,0 1 0,0-1 0,0 0 0,-1 0 0,1 1 0,-1-1 0,0 0 0,0 0 0,0 0 0,0 0 0,-1 0 0,1 0 0,-1 0 0,0 0 0,0-1 0,0 1 0,0 0 0,0-1 0,0 0 0,-1 0 0,-5 4 0,2-2 0,0 0 0,-1-1 0,0-1 0,0 1 0,0-1 0,0 0 0,0 0 0,0-1 0,0 0 0,-1 0 0,1-1 0,0 0 0,-1 0 0,1-1 0,0 0 0,0 0 0,-14-4 0,17 4 0,-1-1 0,1 1 0,0-1 0,0 0 0,0 0 0,0 0 0,0 0 0,0-1 0,0 0 0,1 1 0,-1-2 0,1 1 0,0 0 0,0 0 0,0-1 0,1 0 0,-1 1 0,1-1 0,0 0 0,0-1 0,0 1 0,0 0 0,1 0 0,-1-1 0,1 1 0,1-1 0,-1 1 0,0-1 0,1-7 0,1 2 27,1 0-1,0 0 0,1 0 0,0 0 1,0 1-1,1-1 0,0 1 0,1 0 1,0 0-1,0 0 0,1 1 0,9-11 1,-1 3-312,0 1 1,1 1-1,0 0 1,1 1-1,19-12 1,7 0-6542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8.555"/>
    </inkml:context>
    <inkml:brush xml:id="br0">
      <inkml:brushProperty name="width" value="0.05" units="cm"/>
      <inkml:brushProperty name="height" value="0.05" units="cm"/>
    </inkml:brush>
  </inkml:definitions>
  <inkml:trace contextRef="#ctx0" brushRef="#br0">132 73 24575,'-1'1'0,"1"0"0,0 0 0,0-1 0,-1 1 0,1 0 0,0-1 0,-1 1 0,1 0 0,-1-1 0,1 1 0,-1 0 0,1-1 0,-1 1 0,1-1 0,-1 1 0,0-1 0,1 0 0,-1 1 0,0-1 0,1 1 0,-1-1 0,0 0 0,0 0 0,1 1 0,-1-1 0,0 0 0,-1 0 0,-26 4 0,20-3 0,4 0 0,1 0 0,-1 0 0,1 0 0,-1 1 0,1-1 0,0 1 0,0 0 0,0 0 0,0 0 0,0 0 0,0 0 0,1 1 0,-1-1 0,1 1 0,-1 0 0,1 0 0,0 0 0,0 0 0,0 0 0,1 0 0,-1 0 0,1 1 0,0-1 0,-2 7 0,-1 6 0,1 1 0,0 0 0,0 31 0,3-45 0,-1 14 0,2 1 0,-1-1 0,2 0 0,0 1 0,1-1 0,1 0 0,9 23 0,-11-34 0,1-1 0,-1 1 0,1-1 0,1 0 0,-1 0 0,1 0 0,0 0 0,0 0 0,0-1 0,9 7 0,-9-9 0,0 1 0,0-1 0,0 0 0,1 0 0,-1 0 0,1-1 0,-1 0 0,1 1 0,-1-2 0,1 1 0,0 0 0,0-1 0,-1 0 0,1 0 0,7-2 0,-3 1 0,0-1 0,0-1 0,-1 0 0,1 0 0,-1-1 0,0 0 0,0 0 0,0-1 0,-1 0 0,1 0 0,-1-1 0,0 0 0,-1 0 0,1 0 0,-1-1 0,-1 0 0,8-11 0,-5 5 0,0-1 0,0 1 0,-2-2 0,0 1 0,0 0 0,-1-1 0,-1 0 0,-1 0 0,3-23 0,-5 27 0,-1-1 0,-1 0 0,0 0 0,0 1 0,-1-1 0,0 0 0,-1 1 0,-1 0 0,0 0 0,0 0 0,-1 0 0,0 1 0,-8-13 0,9 18 0,1 0 0,-1 0 0,0 1 0,0-1 0,0 1 0,-1 0 0,0 0 0,1 0 0,-1 1 0,-1 0 0,1 0 0,0 0 0,-1 0 0,1 1 0,-1 0 0,0 0 0,0 1 0,0-1 0,0 1 0,0 0 0,0 1 0,0 0 0,0 0 0,0 0 0,0 1 0,0-1 0,-7 3 0,8-2 34,0 1 1,-1 0-1,1 0 0,0 0 0,1 0 0,-1 1 0,0 0 0,1 0 0,-7 5 1,9-6-130,0 1 0,0-1 0,0 0 0,0 1 1,0-1-1,0 1 0,1-1 0,-1 1 0,1 0 0,0 0 1,0 0-1,0 0 0,0 0 0,0 0 0,1 0 1,-1 0-1,1 6 0,2 8-6731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8.821"/>
    </inkml:context>
    <inkml:brush xml:id="br0">
      <inkml:brushProperty name="width" value="0.05" units="cm"/>
      <inkml:brushProperty name="height" value="0.05" units="cm"/>
    </inkml:brush>
  </inkml:definitions>
  <inkml:trace contextRef="#ctx0" brushRef="#br0">136 47 24575,'1'-2'0,"0"1"0,0 0 0,0 0 0,0-1 0,0 1 0,0 0 0,-1-1 0,1 1 0,-1-1 0,1 1 0,-1-1 0,1 1 0,-1-1 0,0 1 0,0-1 0,1 1 0,-1-1 0,0 0 0,-1 1 0,1-3 0,0 3 0,-1 1 0,1-1 0,0 0 0,-1 0 0,1 1 0,0-1 0,-1 0 0,1 1 0,-1-1 0,1 1 0,-1-1 0,1 0 0,-1 1 0,1-1 0,-1 1 0,0 0 0,1-1 0,-1 1 0,0-1 0,0 1 0,1 0 0,-1 0 0,0-1 0,1 1 0,-1 0 0,0 0 0,0 0 0,0 0 0,1 0 0,-1 0 0,0 0 0,0 0 0,1 0 0,-1 0 0,0 0 0,0 1 0,1-1 0,-1 0 0,0 0 0,0 1 0,-1 0 0,-3 2 0,0 0 0,-1 0 0,1 0 0,0 1 0,1 0 0,-1 0 0,1 0 0,-1 1 0,1-1 0,1 1 0,-1 0 0,1 0 0,-4 7 0,0 1 0,1 0 0,0 1 0,1 0 0,-5 20 0,4-8 0,1 1 0,2 0 0,-1 27 0,4-42 0,0 0 0,1 0 0,0-1 0,1 1 0,0-1 0,1 1 0,0-1 0,0 0 0,9 16 0,-11-23-65,1-2 0,0 1 0,0 0 0,0 0 0,0 0 0,1-1 0,-1 0 0,1 1 0,-1-1 0,1 0 0,0 0 0,0 0 0,0 0 0,0-1 0,0 1 0,0-1 0,1 0 0,-1 0 0,0 0 0,5 0 0,17 1-6761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59.828"/>
    </inkml:context>
    <inkml:brush xml:id="br0">
      <inkml:brushProperty name="width" value="0.05" units="cm"/>
      <inkml:brushProperty name="height" value="0.05" units="cm"/>
    </inkml:brush>
  </inkml:definitions>
  <inkml:trace contextRef="#ctx0" brushRef="#br0">189 95 24575,'-30'-1'0,"16"0"0,0 1 0,1 0 0,-1 1 0,0 0 0,-16 5 0,27-6 0,0 1 0,0 1 0,-1-1 0,2 0 0,-1 1 0,0 0 0,0-1 0,0 1 0,1 0 0,-1 0 0,1 1 0,-1-1 0,1 0 0,0 1 0,0 0 0,0-1 0,0 1 0,1 0 0,-1 0 0,1 0 0,0 0 0,-1 0 0,1 0 0,1 1 0,-1-1 0,0 6 0,0 0 0,0 0 0,1 0 0,0-1 0,1 1 0,0 0 0,0 0 0,1-1 0,0 1 0,0-1 0,1 0 0,7 14 0,-9-19 0,1 0 0,-1 0 0,1-1 0,0 1 0,0-1 0,0 1 0,1-1 0,-1 1 0,1-1 0,-1 0 0,1 0 0,0 0 0,-1-1 0,1 1 0,0-1 0,0 1 0,0-1 0,0 0 0,1 0 0,-1-1 0,0 1 0,0 0 0,1-1 0,-1 0 0,0 0 0,0 0 0,1 0 0,-1 0 0,0-1 0,1 0 0,-1 1 0,0-1 0,5-2 0,1-2 0,0 1 0,0-1 0,0 0 0,-1-1 0,1 0 0,-1-1 0,-1 1 0,1-1 0,-1-1 0,0 0 0,5-8 0,-4 6 0,-2 0 0,1 0 0,-1-1 0,-1 1 0,0-1 0,-1-1 0,0 1 0,0 0 0,2-15 0,-6 22 0,1-1 0,-1 1 0,0-1 0,0 1 0,-1-1 0,1 1 0,-1 0 0,0-1 0,0 1 0,-1 0 0,1 0 0,-1 0 0,0 0 0,0 0 0,0 0 0,0 0 0,-1 0 0,0 1 0,1-1 0,-1 1 0,-1 0 0,1 0 0,0 0 0,-1 0 0,1 1 0,-1 0 0,0-1 0,0 1 0,0 0 0,0 1 0,0-1 0,-1 1 0,1 0 0,0 0 0,-1 0 0,1 0 0,0 1 0,-1 0 0,1 0 0,-1 0 0,1 0 0,0 1 0,-1 0 0,1 0 0,-1 0 0,1 0 0,0 1 0,0-1 0,0 1 0,0 0 0,0 0 0,0 1 0,1-1 0,-1 1 0,1 0 0,0 0 0,-1 0 0,-3 5 0,0 2 0,1 0 0,-1 1 0,2-1 0,-1 1 0,2 0 0,-1 0 0,2 1 0,-1-1 0,1 1 0,-1 18 0,1-6 0,1 0 0,2 0 0,0 0 0,5 31 0,-4-48 0,0 1 0,1-1 0,0 0 0,0 0 0,0 0 0,1 0 0,0 0 0,0-1 0,1 1 0,0-1 0,0 0 0,0 0 0,7 6 0,-7-8 0,1 0 0,0-1 0,0 1 0,0-1 0,1 0 0,-1 0 0,1-1 0,0 1 0,-1-1 0,1 0 0,0-1 0,0 0 0,0 0 0,1 0 0,11 0 0,-4-2 0,1-1 0,-1 0 0,0 0 0,0-2 0,0 0 0,0 0 0,-1-1 0,0-1 0,0 0 0,0-1 0,-1 0 0,20-16 0,-9 5 0,-1-1 0,-1-1 0,-1-1 0,0-1 0,21-31 0,-32 41 0,-1-1 0,0-1 0,-1 0 0,0 0 0,-1 0 0,-1-1 0,0 1 0,-1-1 0,3-21 0,-7 36 0,0 1 0,0-1 0,0 0 0,0 0 0,0 0 0,0 0 0,0 0 0,0 0 0,0 0 0,0 0 0,0 0 0,0 0 0,0 0 0,0 0 0,0 0 0,0 0 0,0 0 0,0 0 0,1 1 0,-1-1 0,0 0 0,0 0 0,0 0 0,0 0 0,0 0 0,0 0 0,0 0 0,0 0 0,0 0 0,0 0 0,0 0 0,0 0 0,0 0 0,0 0 0,1 0 0,-1 0 0,0 0 0,0 0 0,0 0 0,0 0 0,0 0 0,0 0 0,0 0 0,0 0 0,0 0 0,0 0 0,0 0 0,0 0 0,0 0 0,0 0 0,0-1 0,1 1 0,-1 0 0,0 0 0,0 0 0,0 0 0,0 0 0,5 12 0,6 16 0,-5-11 0,4 8 0,-2 1 0,0 0 0,4 35 0,-11-54 0,0 1 0,-1-1 0,0 1 0,0 0 0,-1-1 0,0 1 0,0 0 0,-1-1 0,0 0 0,0 1 0,-1-1 0,1 0 0,-2 0 0,1 0 0,-1-1 0,-6 10 0,9-15 0,0 0 0,0 0 0,0 0 0,0 1 0,0-1 0,0 0 0,0-1 0,-1 1 0,1 0 0,0 0 0,-3 1 0,4-2 0,-1 0 0,1 0 0,0 0 0,-1 0 0,1 0 0,0 0 0,-1 0 0,1 0 0,0 0 0,-1 0 0,1 0 0,0 0 0,-1 0 0,1 0 0,0 0 0,0-1 0,-1 1 0,1 0 0,0 0 0,-1 0 0,1 0 0,0-1 0,0 1 0,-1 0 0,1 0 0,0-1 0,0 1 0,0 0 0,-1 0 0,1-1 0,0 1 0,-1-2 0,1 0 0,-1-1 0,1 1 0,-1 0 0,1 0 0,0 0 0,0 0 0,0 0 0,0 0 0,0 0 0,1 0 0,-1-1 0,1 1 0,1-3 0,6-15 0,1 1 0,1 0 0,0 0 0,2 1 0,0 1 0,1 0 0,0 0 0,24-21 0,2 4 0,0 1 0,61-38 0,-95 67 0,1 0 0,-1 0 0,0 0 0,6-8 0,-11 12 0,1 0 0,-1-1 0,1 1 0,-1-1 0,1 1 0,-1-1 0,1 1 0,-1-1 0,0 1 0,1-1 0,-1 1 0,0-1 0,1 0 0,-1 1 0,0-1 0,0 0 0,0 1 0,1-1 0,-1 0 0,0 1 0,0-1 0,0 0 0,0 1 0,0-1 0,0 0 0,0 1 0,0-1 0,-1 1 0,1-1 0,0 0 0,0 1 0,0-1 0,-1 0 0,1 1 0,0-1 0,-1 1 0,1-1 0,-1 1 0,1-1 0,0 1 0,-1-1 0,1 1 0,-1-1 0,1 1 0,-1-1 0,0 1 0,1 0 0,-1-1 0,1 1 0,-1 0 0,0 0 0,1 0 0,-1-1 0,1 1 0,-1 0 0,0 0 0,1 0 0,-2 0 0,-2-1 0,-1 1 0,1 0 0,-1 0 0,1 1 0,-1-1 0,1 1 0,0 0 0,-1 0 0,1 0 0,0 0 0,0 1 0,0 0 0,0 0 0,0 0 0,0 0 0,1 1 0,-1-1 0,1 1 0,-1 0 0,1 0 0,0 0 0,0 1 0,0-1 0,1 1 0,-1 0 0,1-1 0,0 1 0,0 0 0,0 0 0,1 0 0,-1 1 0,1-1 0,0 0 0,0 1 0,0-1 0,1 0 0,0 1 0,0-1 0,1 9 0,1-5 0,1 0 0,0 0 0,0 0 0,1 0 0,0 0 0,1-1 0,9 14 0,47 46 0,-25-29 0,-25-26 0,0 1 0,-1 0 0,0 0 0,-1 1 0,9 20 0,-16-31 0,-1 0 0,0 0 0,0 0 0,0 0 0,0 0 0,0 0 0,-1 1 0,1-1 0,-1 0 0,0 0 0,0 1 0,0-1 0,0 0 0,-1 0 0,1 1 0,-1-1 0,0 0 0,0 0 0,0 0 0,0 0 0,0 0 0,-1 0 0,0 0 0,1 0 0,-1 0 0,0-1 0,0 1 0,-1-1 0,1 0 0,0 1 0,-1-1 0,0 0 0,-4 3 0,-3 0 37,0 0 0,0-1 0,0 1 0,0-2 0,-1 0 1,1 0-1,-1-1 0,-13 1 0,-89 2-1090,92-5 407,-30 0-6180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1.569"/>
    </inkml:context>
    <inkml:brush xml:id="br0">
      <inkml:brushProperty name="width" value="0.05" units="cm"/>
      <inkml:brushProperty name="height" value="0.05" units="cm"/>
    </inkml:brush>
  </inkml:definitions>
  <inkml:trace contextRef="#ctx0" brushRef="#br0">161 254 24575,'1'-32'0,"-1"18"0,1-1 0,-4-25 0,3 40 0,0 0 0,0 1 0,0-1 0,0 0 0,0 0 0,0 0 0,0 0 0,-1 0 0,1 0 0,0 1 0,0-1 0,0 0 0,0 0 0,0 0 0,0 0 0,0 0 0,-1 0 0,1 0 0,0 0 0,0 0 0,0 1 0,0-1 0,0 0 0,-1 0 0,1 0 0,0 0 0,0 0 0,0 0 0,0 0 0,0 0 0,-1 0 0,1 0 0,0 0 0,0 0 0,0 0 0,0 0 0,0 0 0,-1-1 0,1 1 0,0 0 0,0 0 0,0 0 0,0 0 0,0 0 0,-1 0 0,1 0 0,0 0 0,0 0 0,0 0 0,0-1 0,0 1 0,0 0 0,0 0 0,0 0 0,0 0 0,-1 0 0,1-1 0,0 1 0,0 0 0,0 0 0,0 0 0,0 0 0,0 0 0,0-1 0,0 1 0,-7 13 0,7-13 0,-125 262 0,111-240 0,7-16 0,8-17 0,18-51 0,37-76 0,-28 74 0,-16 32 0,22-46 0,-31 71 0,1 0 0,0 1 0,0-1 0,1 1 0,0 0 0,0 0 0,1 1 0,6-7 0,-11 11 0,1 0 0,-1 1 0,0-1 0,0 0 0,0 1 0,1-1 0,-1 1 0,0-1 0,1 1 0,-1-1 0,0 1 0,1 0 0,-1 0 0,1 0 0,-1 0 0,0 0 0,1 0 0,-1 0 0,1 0 0,2 1 0,-2 0 0,0 0 0,1 1 0,-1-1 0,0 0 0,1 1 0,-1 0 0,0-1 0,0 1 0,-1 0 0,4 3 0,2 5 0,0 0 0,-1 0 0,9 21 0,-15-30 0,70 184 0,-11-26 0,-33-94-1365,-18-43-5461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2.296"/>
    </inkml:context>
    <inkml:brush xml:id="br0">
      <inkml:brushProperty name="width" value="0.05" units="cm"/>
      <inkml:brushProperty name="height" value="0.05" units="cm"/>
    </inkml:brush>
  </inkml:definitions>
  <inkml:trace contextRef="#ctx0" brushRef="#br0">15 450 24575,'-2'-1'0,"1"0"0,0 0 0,0 0 0,0 0 0,0-1 0,0 1 0,0 0 0,0 0 0,1-1 0,-1 1 0,0-1 0,1 1 0,-1-1 0,1 1 0,-1-1 0,1 1 0,0-1 0,0 1 0,0-1 0,0 1 0,0-1 0,0 0 0,0-2 0,1 2 0,0-1 0,1 1 0,-1 0 0,0 0 0,1 0 0,-1 0 0,1 0 0,0 0 0,-1 0 0,1 1 0,0-1 0,0 1 0,3-3 0,6-2 0,1 0 0,-1 1 0,1 0 0,19-5 0,197-39 0,-37 11 0,-187 37 0,1 0 0,0 0 0,-1-1 0,1 1 0,0-1 0,-1 0 0,1 0 0,-1 0 0,0 0 0,6-5 0,-13 11 0,1 0 0,0 0 0,0 0 0,0 1 0,0-1 0,1 0 0,0 1 0,0-1 0,-1 7 0,-6 51 0,6-47 0,0 5 0,1-1 0,1 34 0,0-49 0,1 0 0,-1 0 0,1 0 0,0 0 0,0 0 0,0 0 0,0 0 0,1-1 0,0 1 0,0 0 0,0-1 0,0 1 0,0-1 0,1 0 0,-1 1 0,1-1 0,0 0 0,6 4 0,-6-5 0,-1-1 0,1 0 0,-1 1 0,1-1 0,-1-1 0,1 1 0,0 0 0,0-1 0,0 1 0,-1-1 0,1 0 0,0 0 0,0 0 0,0 0 0,4-1 0,-2 0 0,0-1 0,0 1 0,0-1 0,0 0 0,0-1 0,-1 1 0,9-6 0,-3 0 0,-1 0 0,0 0 0,-1-1 0,1 0 0,-2 0 0,11-16 0,-8 8 0,-1 0 0,0-1 0,10-32 0,-16 41 0,-1-1 0,1 0 0,-2 0 0,1 0 0,-1 0 0,-1 0 0,0 0 0,-2-19 0,2 28 0,0 1 0,0-1 0,0 0 0,0 1 0,0-1 0,0 1 0,-1-1 0,1 0 0,0 1 0,0-1 0,0 1 0,-1-1 0,1 1 0,0-1 0,0 1 0,-1-1 0,1 1 0,0-1 0,-1 1 0,1-1 0,-1 1 0,1-1 0,-1 1 0,-5 11 0,1 25 0,4-13 0,1 0 0,1-1 0,1 1 0,1 0 0,1-1 0,1 1 0,10 24 0,-12-38 0,1-1 0,0 1 0,0-1 0,1 0 0,0-1 0,1 1 0,0-1 0,0 0 0,7 6 0,-8-9 0,0 0 0,0 0 0,1-1 0,-1 0 0,1 0 0,-1-1 0,1 1 0,0-1 0,0 0 0,0-1 0,0 1 0,0-1 0,0-1 0,11 1 0,-7-1 0,-1-1 0,1 0 0,-1 0 0,1-1 0,-1 0 0,0-1 0,0 0 0,0 0 0,0-1 0,-1 0 0,11-7 0,-8 3 0,0 0 0,-1-1 0,0 0 0,0 0 0,-1-1 0,-1 0 0,11-16 0,-6 5 0,-1-1 0,-1 0 0,-1 0 0,-1-1 0,-1-1 0,-2 1 0,0-1 0,4-34 0,-8 36 0,0-1 0,-3-42 0,0 56 0,0 0 0,-1 0 0,0 0 0,0 0 0,-1 1 0,0-1 0,0 0 0,-1 1 0,-9-14 0,12 20 0,0 1 0,0-1 0,0 1 0,0-1 0,0 1 0,0 0 0,-1 0 0,1 0 0,0 0 0,-1 0 0,1 0 0,-1 0 0,1 0 0,-1 0 0,0 0 0,1 1 0,-3-1 0,3 1 0,0 0 0,0 0 0,0 0 0,0 0 0,0 0 0,0 1 0,0-1 0,0 0 0,0 1 0,0-1 0,0 1 0,0-1 0,0 1 0,0-1 0,0 1 0,1 0 0,-1-1 0,0 1 0,0 0 0,0 1 0,-3 3 0,1 0 0,0 1 0,1-1 0,-1 0 0,1 1 0,0 0 0,1-1 0,-2 9 0,-1 13 49,1 1 0,2-1 0,1 1-1,0-1 1,3 1 0,5 30 0,4-3-903,37 105 1,-38-131-5973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2.780"/>
    </inkml:context>
    <inkml:brush xml:id="br0">
      <inkml:brushProperty name="width" value="0.05" units="cm"/>
      <inkml:brushProperty name="height" value="0.05" units="cm"/>
    </inkml:brush>
  </inkml:definitions>
  <inkml:trace contextRef="#ctx0" brushRef="#br0">10 182 24575,'-1'-1'0,"0"1"0,1-1 0,-1 1 0,0-1 0,1 0 0,-1 1 0,1-1 0,-1 0 0,1 0 0,-1 1 0,1-1 0,-1 0 0,1 0 0,0 0 0,-1 0 0,1 1 0,0-1 0,0 0 0,-1 0 0,1 0 0,0 0 0,0 0 0,0 0 0,0 0 0,1 0 0,-1 0 0,0 0 0,0 1 0,0-1 0,1 0 0,-1 0 0,0 0 0,1 0 0,-1 0 0,1 1 0,-1-1 0,1 0 0,-1 0 0,1 1 0,0-1 0,-1 0 0,1 1 0,0-1 0,-1 1 0,1-1 0,0 1 0,0-1 0,1 0 0,6-3 0,0 0 0,0 1 0,0-1 0,9-1 0,-14 4 0,51-13 0,95-11 0,-89 17 0,71-20 0,-128 27 0,1 0 0,-1 0 0,0 0 0,0-1 0,0 1 0,0-1 0,4-3 0,-7 5 0,1 0 0,-1-1 0,0 1 0,1 0 0,-1-1 0,0 1 0,1 0 0,-1-1 0,0 1 0,0 0 0,0-1 0,1 1 0,-1-1 0,0 1 0,0 0 0,0-1 0,0 1 0,0-1 0,0 1 0,0-1 0,0 1 0,0 0 0,0-1 0,0 0 0,0 0 0,-1 0 0,1 1 0,-1-1 0,0 0 0,1 0 0,-1 1 0,1-1 0,-1 0 0,0 0 0,0 1 0,1-1 0,-1 1 0,0-1 0,0 1 0,-1-1 0,-2-1 0,0 0 0,0 0 0,0 1 0,0 0 0,0 0 0,0 0 0,0 0 0,-1 0 0,1 1 0,0 0 0,0 0 0,-1 0 0,1 0 0,0 1 0,0 0 0,0 0 0,0 0 0,0 0 0,0 1 0,0-1 0,0 1 0,-4 2 0,4-1 0,-1 0 0,1 0 0,0 1 0,0-1 0,0 1 0,0 0 0,1 0 0,-1 0 0,1 1 0,0-1 0,0 1 0,1 0 0,0 0 0,-1 0 0,2 0 0,-4 10 0,3-3 0,1 1 0,0-1 0,1 1 0,0-1 0,1 1 0,0-1 0,1 1 0,0-1 0,1 0 0,7 18 0,-8-23 0,1 0 0,0 0 0,1 0 0,-1-1 0,1 1 0,0-1 0,1 0 0,0 0 0,0 0 0,0-1 0,1 0 0,-1 0 0,1 0 0,0-1 0,1 0 0,-1 0 0,1 0 0,11 4 0,-14-7 0,0 0 0,0 0 0,0 0 0,1-1 0,-1 0 0,0 1 0,1-1 0,-1-1 0,0 1 0,0-1 0,1 0 0,-1 0 0,0 0 0,0 0 0,0-1 0,0 1 0,0-1 0,0 0 0,-1-1 0,1 1 0,-1-1 0,1 1 0,-1-1 0,0 0 0,0 0 0,0 0 0,0-1 0,4-6 0,-1 1 0,-1 0 0,0-1 0,0 1 0,-1-1 0,-1 0 0,1 0 0,-2-1 0,1 1 0,-1 0 0,1-18 0,-3 19 23,-1 0 0,0 0 0,0 0-1,-1 1 1,0-1 0,0 1 0,-1-1-1,0 1 1,0 0 0,-1 0 0,0 0-1,-1 0 1,0 1 0,-11-14 0,13 18-75,0 0 0,0 0 0,0 0 1,0 0-1,-1 1 0,0-1 1,1 1-1,-1 0 0,0 0 0,0 0 1,0 1-1,0-1 0,0 1 1,0 0-1,0 0 0,-1 0 0,1 1 1,0 0-1,-1-1 0,1 1 1,0 1-1,0-1 0,-1 1 0,1 0 1,0 0-1,0 0 0,0 0 1,0 1-1,0-1 0,0 1 0,0 0 1,-4 3-1,-10 7-6774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3.168"/>
    </inkml:context>
    <inkml:brush xml:id="br0">
      <inkml:brushProperty name="width" value="0.05" units="cm"/>
      <inkml:brushProperty name="height" value="0.05" units="cm"/>
    </inkml:brush>
  </inkml:definitions>
  <inkml:trace contextRef="#ctx0" brushRef="#br0">9 1 24575,'3'3'0,"1"5"0,-3 0 0,-6-1 0,0-4 0,-1-7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3.481"/>
    </inkml:context>
    <inkml:brush xml:id="br0">
      <inkml:brushProperty name="width" value="0.05" units="cm"/>
      <inkml:brushProperty name="height" value="0.05" units="cm"/>
    </inkml:brush>
  </inkml:definitions>
  <inkml:trace contextRef="#ctx0" brushRef="#br0">201 282 24575,'-10'-34'0,"2"-1"0,-5-58 0,1 12 0,12 80 0,-4-27 0,3 19 0,5 15 0,21 68 0,20 101 0,-30-110 0,43 247 0,-52-257 0,-3 0 0,-2 0 0,-10 97 0,5-129-76,-1-1 1,0 1-1,-1-2 0,-2 1 0,0-1 0,-1 0 0,-2 0 0,0-1 1,-1-1-1,0 0 0,-2 0 0,0-2 0,-1 1 0,-1-2 1,-1 0-1,0-1 0,-30 20 0,-22 10-6750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4.163"/>
    </inkml:context>
    <inkml:brush xml:id="br0">
      <inkml:brushProperty name="width" value="0.05" units="cm"/>
      <inkml:brushProperty name="height" value="0.05" units="cm"/>
    </inkml:brush>
  </inkml:definitions>
  <inkml:trace contextRef="#ctx0" brushRef="#br0">167 27 24575,'-1'-1'0,"1"0"0,0-1 0,-1 1 0,1 0 0,-1-1 0,0 1 0,1 0 0,-1 0 0,0-1 0,0 1 0,1 0 0,-1 0 0,0 0 0,0 0 0,0 0 0,-1 0 0,1 0 0,0 1 0,0-1 0,0 0 0,-1 1 0,1-1 0,0 0 0,-1 1 0,1 0 0,0-1 0,-1 1 0,1 0 0,-1 0 0,1 0 0,0 0 0,-1 0 0,1 0 0,-1 0 0,1 0 0,0 0 0,-1 1 0,1-1 0,-1 0 0,1 1 0,-2 0 0,-2 5 0,1-1 0,-1 1 0,1 0 0,0 0 0,1 0 0,0 0 0,-1 1 0,2-1 0,-1 1 0,1 0 0,-1 8 0,0-7 0,-15 59-75,3 0 0,-12 123 0,13 142-345,28 12 281,-4-264 139,2 0 0,30 97 0,-33-148-9,1 0 0,1-1 0,1 0 0,2-1 0,20 31-1,-26-46 11,1 0-1,0-1 0,1 0 0,0-1 0,1 0 0,0-1 0,1 0 0,-1 0 0,2-1 0,-1-1 1,1 0-1,27 10 0,-18-11-613,31 6 0,17-3-5515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1:04.058"/>
    </inkml:context>
    <inkml:brush xml:id="br0">
      <inkml:brushProperty name="width" value="0.05" units="cm"/>
      <inkml:brushProperty name="height" value="0.05" units="cm"/>
    </inkml:brush>
  </inkml:definitions>
  <inkml:trace contextRef="#ctx0" brushRef="#br0">57 157 24575,'8'-1'0,"-2"2"0,-3 10 0,5 94 0,-2-17 0,15 46 0,1 3 0,-22-122 0,0-16 0,0 1 0,0 0 0,0 0 0,0 0 0,0 0 0,0 0 0,0 0 0,0 0 0,0 0 0,0 0 0,0 0 0,0 0 0,0 0 0,0 0 0,0 0 0,0-1 0,-1 1 0,1 0 0,0 0 0,0 0 0,0 0 0,0 0 0,0 0 0,0 0 0,0 0 0,0 0 0,0 0 0,0 0 0,0 0 0,0 0 0,0 0 0,0 0 0,0 0 0,-1 0 0,1 0 0,0 0 0,0 0 0,0 0 0,0 0 0,0 0 0,0 0 0,0 0 0,0 0 0,0 0 0,0 0 0,0 0 0,0 0 0,0 0 0,-1 0 0,1 0 0,0 0 0,0 0 0,0 1 0,0-1 0,0 0 0,0 0 0,0 0 0,0 0 0,0 0 0,0 0 0,0 0 0,0 0 0,0 0 0,0 0 0,0 0 0,0 0 0,0 0 0,0 0 0,0 1 0,-10-26 0,-1-20 0,3 0 0,-5-53 0,4-94 0,8 174 0,0-11 0,4-45 0,-3 66 0,1 1 0,0 0 0,1 0 0,0 0 0,0 0 0,0 0 0,1 0 0,0 1 0,1-1 0,-1 1 0,8-10 0,-7 13 0,-1 0 0,1 0 0,0 1 0,0-1 0,0 1 0,0 0 0,0 0 0,0 0 0,0 0 0,1 1 0,-1 0 0,1 0 0,-1 0 0,1 1 0,-1-1 0,6 1 0,8 0 0,1 1 0,28 5 0,-21-2 0,-1 2 0,43 14 0,-60-17 0,0 0 0,-1 0 0,1 1 0,-1 0 0,0 0 0,0 1 0,-1 0 0,1 0 0,-1 0 0,0 1 0,-1 0 0,9 11 0,-13-15 0,1 0 0,-2 0 0,1-1 0,0 1 0,0 0 0,-1 0 0,1 0 0,-1 0 0,1 0 0,-1 0 0,0 0 0,0 0 0,0 0 0,0 0 0,0 0 0,0 0 0,-1 0 0,1 0 0,-1 0 0,0 2 0,-1-1 0,1 1 0,-1-1 0,-1 0 0,1 0 0,0 0 0,-1 0 0,1 0 0,-1 0 0,-6 4 0,-2 1 0,-1-1 0,0 0 0,-1-1 0,-22 9 0,-15 0-273,-1-2 0,0-2 0,-1-3 0,-72 3 0,73-8-6553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6.277"/>
    </inkml:context>
    <inkml:brush xml:id="br0">
      <inkml:brushProperty name="width" value="0.05" units="cm"/>
      <inkml:brushProperty name="height" value="0.05" units="cm"/>
    </inkml:brush>
  </inkml:definitions>
  <inkml:trace contextRef="#ctx0" brushRef="#br0">1 45 24575,'0'-5'0,"0"2"0,0 0 0,0 0 0,0 0 0,0 0 0,0 0 0,1 0 0,-1 0 0,1 0 0,0 0 0,0 0 0,2-4 0,-3 7 0,1 1 0,-1-1 0,1 0 0,-1 0 0,0 1 0,1-1 0,-1 0 0,0 1 0,1-1 0,-1 1 0,0-1 0,1 0 0,-1 1 0,0-1 0,0 1 0,0-1 0,1 0 0,-1 1 0,0-1 0,0 1 0,0-1 0,0 1 0,0-1 0,0 1 0,0-1 0,0 1 0,0-1 0,0 1 0,0-1 0,0 1 0,3 22 0,-10 190 0,0-50 0,21 310-115,27 1-128,13 323-33,-53-750 276,2 363 0,-22-2 0,11-322 317,-32 134 0,39-216-317,0-1 0,1 0 0,-1 0 0,1 1 0,-1-1 0,1 0 0,0 1 0,0-1 0,1 4 0,-1-6 0,1 1 0,-1-1 0,1 0 0,0 0 0,0 0 0,0 1 0,0-1 0,-1 0 0,2 0 0,-1 0 0,0 0 0,0 0 0,0 0 0,0-1 0,0 1 0,1 0 0,-1-1 0,0 1 0,1 0 0,-1-1 0,0 0 0,4 1 0,21 4 0,1-1 0,0-1 0,0-1 0,0-1 0,29-4 0,9 1 0,2520-53-5712,-1414 5 4516,-1158 50 1349,20-2 401,-1-1 0,41-9 1,-43 1 268,-18-1-4745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7.303"/>
    </inkml:context>
    <inkml:brush xml:id="br0">
      <inkml:brushProperty name="width" value="0.05" units="cm"/>
      <inkml:brushProperty name="height" value="0.05" units="cm"/>
    </inkml:brush>
  </inkml:definitions>
  <inkml:trace contextRef="#ctx0" brushRef="#br0">1 168 24575,'-1'-5'0,"1"1"0,0-1 0,1 1 0,-1 0 0,1-1 0,0 1 0,0 0 0,0-1 0,1 1 0,2-6 0,-1 7 0,-1 0 0,1 0 0,-1 0 0,1 0 0,0 1 0,0-1 0,1 1 0,-1 0 0,0 0 0,1 0 0,-1 0 0,6-1 0,13-6 0,1 1 0,1 1 0,38-7 0,77-2 0,-113 14 0,403-21-857,2 21-675,-255 3 1074,2400 1-525,-2555-3 1355,-15 0-175,-1 1 0,1-1 0,0 1 0,0 1 0,-1-1 0,1 1 1,0 0-1,-1 0 0,1 0 0,7 4 0,-13-5-173,0 0 0,0 1 0,0-1-1,0 0 1,0 1 0,0-1 0,0 0 0,0 1 0,0-1 0,0 0 0,0 1 0,0-1 0,0 0 0,0 1 0,0-1 0,-1 0 0,1 0 0,0 1 0,0-1 0,0 0 0,0 0-1,-1 1 1,1-1 0,0 0 0,0 0 0,-1 0 0,1 1 0,0-1 0,0 0 0,-1 0 0,1 0 0,0 0 0,-1 1 0,1-1 0,0 0 0,-1 0 0,-13 8 379,14-8-402,-6 3-1,0 0 0,0 1 0,0-1 0,1 1 0,-1 1 0,1-1 0,0 1 0,0 0 0,1 0 0,-1 0 0,1 1 0,0-1 0,1 1 0,-1 0 0,1 0 0,1 1 0,-1-1 0,1 1 0,0-1 0,0 1 0,1 0 0,-1 7 0,-2 37 0,2 1 0,3 0 0,11 83 0,-4-60 0,55 554 0,27-3 0,-64-487 0,41 260 0,-51-273 0,-1 149 0,-16-230 0,-3-1 0,-1 1 0,-2-1 0,-2 0 0,-28 82 0,28-98 0,-10 55 0,15-16-1365,4-51-5461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8.186"/>
    </inkml:context>
    <inkml:brush xml:id="br0">
      <inkml:brushProperty name="width" value="0.05" units="cm"/>
      <inkml:brushProperty name="height" value="0.05" units="cm"/>
    </inkml:brush>
  </inkml:definitions>
  <inkml:trace contextRef="#ctx0" brushRef="#br0">272 242 24575,'1'-27'0,"-1"17"0,1-1 0,-1 0 0,-1 1 0,0-1 0,-3-15 0,3 24 0,0-1 0,0 1 0,0 0 0,0-1 0,0 1 0,0 0 0,-1 0 0,1 0 0,-1 0 0,1 0 0,-1 0 0,0 1 0,0-1 0,0 1 0,0-1 0,0 1 0,0-1 0,0 1 0,-1 0 0,1 0 0,0 0 0,0 0 0,-1 1 0,1-1 0,-1 1 0,1-1 0,-1 1 0,-3 0 0,-2 0 0,1 0 0,-1 1 0,0 0 0,1 1 0,-1-1 0,1 1 0,0 1 0,-1 0 0,1 0 0,0 0 0,1 1 0,-1-1 0,0 2 0,1-1 0,0 1 0,0 0 0,1 0 0,-1 1 0,1-1 0,-8 13 0,5-7 0,1 0 0,0 0 0,1 1 0,0 0 0,1 0 0,0 0 0,1 1 0,0-1 0,1 1 0,1 0 0,-2 20 0,4-19 0,0 0 0,2-1 0,-1 1 0,2 0 0,0-1 0,0 1 0,2-1 0,-1 0 0,2-1 0,-1 1 0,2-1 0,0 0 0,0 0 0,1-1 0,1 0 0,-1 0 0,2-1 0,-1 0 0,2-1 0,-1 0 0,1-1 0,1 0 0,-1 0 0,1-2 0,0 1 0,1-1 0,0-1 0,0 0 0,22 4 0,-16-5 0,0-1 0,0-1 0,0-1 0,0 0 0,0-1 0,1-2 0,-1 0 0,-1-1 0,1 0 0,0-2 0,31-12 0,-37 12 0,0 0 0,0-2 0,0 1 0,-1-2 0,0 0 0,-1 0 0,1-1 0,-2-1 0,1 1 0,-1-2 0,-1 1 0,0-2 0,0 1 0,-1-1 0,-1 0 0,9-18 0,-12 21 0,-1-1 0,0 0 0,0 0 0,-1 0 0,-1 0 0,1 0 0,-2-1 0,1 1 0,-1-1 0,-1 1 0,-3-19 0,1 16 0,-1 0 0,0 0 0,-1 1 0,0 0 0,-1 0 0,-1 0 0,1 0 0,-13-13 0,4 7 0,0 1 0,-2 0 0,0 1 0,0 1 0,-2 1 0,0 1 0,0 0 0,-1 1 0,-1 2 0,-26-11 0,29 14 86,0 1-1,-1 1 0,-21-4 1,34 8-208,0 0 0,-1 1 0,1 0 0,0 0 0,0 0 0,0 1 0,-1 0 0,1 0 0,0 0 1,0 1-1,1 0 0,-1 0 0,-9 5 0,-2 5-6704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8.529"/>
    </inkml:context>
    <inkml:brush xml:id="br0">
      <inkml:brushProperty name="width" value="0.05" units="cm"/>
      <inkml:brushProperty name="height" value="0.05" units="cm"/>
    </inkml:brush>
  </inkml:definitions>
  <inkml:trace contextRef="#ctx0" brushRef="#br0">1 5 24575,'0'-3'0,"0"2"0,0 4 0,0 5 0,3 7 0,1 8 0,0 6 0,-1 4 0,3 6 0,-1 5 0,3 3 0,0 1 0,1 3 0,0-1 0,-2-3 0,0-4 0,0-5 0,-1-9-8191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9.023"/>
    </inkml:context>
    <inkml:brush xml:id="br0">
      <inkml:brushProperty name="width" value="0.05" units="cm"/>
      <inkml:brushProperty name="height" value="0.05" units="cm"/>
    </inkml:brush>
  </inkml:definitions>
  <inkml:trace contextRef="#ctx0" brushRef="#br0">197 34 24575,'0'-1'0,"0"0"0,0 0 0,0 0 0,0 0 0,0 0 0,-1 0 0,1 0 0,0 0 0,-1 0 0,1 0 0,-1 0 0,1 0 0,-1 0 0,1 0 0,-1 0 0,0 0 0,1 1 0,-1-1 0,0 0 0,0 0 0,0 1 0,0-1 0,1 1 0,-1-1 0,0 0 0,0 1 0,0 0 0,0-1 0,0 1 0,0 0 0,0-1 0,-1 1 0,1 0 0,0 0 0,0 0 0,0 0 0,0 0 0,-2 0 0,0 0 0,-1 1 0,0-1 0,0 1 0,0-1 0,0 1 0,0 0 0,1 1 0,-1-1 0,-4 3 0,-1 2 0,1 1 0,0 0 0,0 0 0,0 1 0,1-1 0,1 2 0,-1-1 0,1 1 0,-6 11 0,4-6 0,1 1 0,1 0 0,0 0 0,1 0 0,-5 23 0,8-29 0,1 0 0,0 1 0,1-1 0,0 1 0,0-1 0,1 1 0,0-1 0,1 0 0,0 1 0,0-1 0,1 0 0,0 0 0,6 10 0,-4-9 0,1 0 0,0-1 0,1 0 0,0 0 0,1-1 0,-1 0 0,2 0 0,-1-1 0,1 0 0,12 7 0,-8-6 0,1 0 0,0-1 0,1-1 0,0-1 0,0 0 0,0 0 0,1-2 0,-1 0 0,1-1 0,0 0 0,-1-1 0,1-1 0,0 0 0,0-2 0,31-5 0,-34 3 0,1-1 0,-1 0 0,0 0 0,0-1 0,0-1 0,-1 0 0,0-1 0,0-1 0,-1 1 0,0-2 0,-1 1 0,0-2 0,0 1 0,-1-1 0,9-16 0,-12 19 0,-2-1 0,1 0 0,-1 1 0,-1-1 0,0 0 0,0-1 0,-1 1 0,0-1 0,0 1 0,-1-1 0,0 1 0,-1-1 0,0 0 0,-1 1 0,0-1 0,0 0 0,-1 1 0,0 0 0,-1-1 0,0 1 0,0 0 0,-1 0 0,-6-11 0,4 11 23,0 0 0,-1 0 0,0 1-1,0 0 1,-1 0 0,0 1 0,0 0-1,0 0 1,-1 1 0,0 0 0,-1 0-1,1 1 1,-1 1 0,-14-5 0,9 3-213,-1 2 0,-1 0 1,1 1-1,-1 1 0,1 0 1,-1 1-1,0 1 1,-25 3-1,-3 4-6636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9.379"/>
    </inkml:context>
    <inkml:brush xml:id="br0">
      <inkml:brushProperty name="width" value="0.05" units="cm"/>
      <inkml:brushProperty name="height" value="0.05" units="cm"/>
    </inkml:brush>
  </inkml:definitions>
  <inkml:trace contextRef="#ctx0" brushRef="#br0">0 1 24575,'1'0'0,"0"0"0,0 1 0,0-1 0,0 1 0,-1-1 0,1 1 0,0-1 0,0 1 0,-1-1 0,1 1 0,-1 0 0,1-1 0,0 1 0,-1 0 0,1 0 0,-1-1 0,1 1 0,-1 0 0,0 0 0,1 0 0,-1 0 0,0-1 0,0 1 0,0 0 0,1 0 0,-1 0 0,0 1 0,3 31 0,-3-29 0,3 60 48,11 177 230,-7-174-1123,24 102-1,-24-143-5980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09.877"/>
    </inkml:context>
    <inkml:brush xml:id="br0">
      <inkml:brushProperty name="width" value="0.05" units="cm"/>
      <inkml:brushProperty name="height" value="0.05" units="cm"/>
    </inkml:brush>
  </inkml:definitions>
  <inkml:trace contextRef="#ctx0" brushRef="#br0">183 3 24575,'-10'0'0,"-1"0"0,1 1 0,0 0 0,-1 1 0,1 0 0,-18 6 0,22-5 0,1-1 0,0 1 0,0 0 0,0 0 0,0 1 0,0 0 0,1 0 0,-1 0 0,1 0 0,0 1 0,1-1 0,-1 1 0,-4 7 0,4-5 0,1 1 0,0-1 0,0 0 0,0 1 0,1 0 0,0-1 0,0 1 0,1 0 0,0 0 0,0 13 0,2-9 0,0 1 0,0-1 0,2 0 0,-1 0 0,2-1 0,6 19 0,-3-15 0,0 1 0,1-1 0,1-1 0,0 0 0,1 0 0,1-1 0,0 0 0,1-1 0,0 0 0,17 13 0,-21-20 0,0 0 0,0 0 0,0-1 0,1 0 0,0 0 0,-1-1 0,1 0 0,1-1 0,-1 1 0,0-2 0,0 0 0,1 0 0,-1 0 0,1-1 0,-1-1 0,1 1 0,-1-2 0,0 1 0,15-6 0,-13 4 0,-1-1 0,0-1 0,0 0 0,-1 0 0,1-1 0,-1 0 0,0 0 0,-1-1 0,0-1 0,0 1 0,0-1 0,-1-1 0,0 1 0,-1-1 0,0 0 0,8-17 0,-8 12 0,-1 1 0,0-1 0,-1 0 0,-1 0 0,0-1 0,-1 1 0,-1 0 0,0-21 0,-1 24 0,0 1 0,-1 0 0,-1-1 0,1 1 0,-2 0 0,1 0 0,-2 0 0,1 0 0,-1 1 0,-1-1 0,0 1 0,-8-13 0,9 18 23,1 0 0,-1 0 0,0 0-1,-1 1 1,1-1 0,-1 1 0,1 0-1,-1 0 1,0 1 0,0-1 0,0 1-1,-1 0 1,1 1 0,-11-3 0,6 2-267,-1 1 0,0 1 0,1 0 0,-1 0 1,0 1-1,-18 3 0,-7 5-6582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10.268"/>
    </inkml:context>
    <inkml:brush xml:id="br0">
      <inkml:brushProperty name="width" value="0.05" units="cm"/>
      <inkml:brushProperty name="height" value="0.05" units="cm"/>
    </inkml:brush>
  </inkml:definitions>
  <inkml:trace contextRef="#ctx0" brushRef="#br0">1 7 24575,'0'0'0,"0"0"0,0-1 0,0 1 0,0 0 0,0 0 0,0 0 0,0 0 0,0-1 0,0 1 0,0 0 0,0 0 0,0 0 0,0-1 0,0 1 0,0 0 0,0 0 0,0 0 0,0 0 0,0-1 0,0 1 0,0 0 0,0 0 0,0 0 0,0-1 0,0 1 0,0 0 0,0 0 0,0 0 0,0 0 0,1 0 0,-1-1 0,0 1 0,0 0 0,0 0 0,0 0 0,0 0 0,1 0 0,-1 0 0,0 0 0,0-1 0,0 1 0,0 0 0,1 0 0,-1 0 0,0 0 0,0 0 0,0 0 0,1 0 0,-1 0 0,0 0 0,0 0 0,0 0 0,0 0 0,1 0 0,-1 0 0,0 0 0,0 0 0,0 0 0,1 0 0,-1 1 0,0-1 0,0 0 0,0 0 0,1 0 0,6 12 0,-3 15 0,-2-1 0,0 0 0,-4 38 0,1 12 0,4 2-682,15 89-1,-13-142-6143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10.765"/>
    </inkml:context>
    <inkml:brush xml:id="br0">
      <inkml:brushProperty name="width" value="0.05" units="cm"/>
      <inkml:brushProperty name="height" value="0.05" units="cm"/>
    </inkml:brush>
  </inkml:definitions>
  <inkml:trace contextRef="#ctx0" brushRef="#br0">92 58 24575,'-3'0'0,"0"0"0,0 0 0,0 1 0,0 0 0,0-1 0,0 1 0,0 0 0,0 0 0,0 1 0,1-1 0,-1 0 0,0 1 0,1 0 0,-1 0 0,-3 4 0,2-2 0,0 0 0,0 1 0,1-1 0,0 1 0,0 0 0,0 0 0,1 0 0,-3 8 0,2-7 0,1 1 0,0 0 0,1 0 0,-1 0 0,1 0 0,1 0 0,-1 0 0,1 0 0,1 0 0,-1 0 0,1 0 0,0 0 0,1 0 0,2 9 0,-1-11 0,-1 0 0,0-1 0,1 0 0,0 1 0,0-1 0,0 0 0,1 0 0,-1-1 0,1 1 0,0-1 0,0 0 0,0 0 0,0 0 0,1 0 0,-1-1 0,10 4 0,-7-4 0,1 0 0,-1-1 0,1 1 0,-1-2 0,1 1 0,-1-1 0,1 0 0,0-1 0,-1 0 0,12-2 0,-5-1 0,0 0 0,-1 0 0,1-2 0,-1 0 0,-1 0 0,1-1 0,-1-1 0,0 0 0,-1 0 0,1-1 0,16-19 0,-25 25 0,0-1 0,0 1 0,0-1 0,-1 0 0,1 0 0,-1 0 0,0 0 0,0 0 0,-1-1 0,1 1 0,-1 0 0,0-1 0,0 1 0,-1-1 0,1 1 0,-1-1 0,0 0 0,0 1 0,0-1 0,-1 1 0,0-1 0,0 1 0,0-1 0,0 1 0,-1 0 0,0-1 0,1 1 0,-2 0 0,1 0 0,0 0 0,-1 0 0,0 1 0,0-1 0,0 1 0,0 0 0,0-1 0,-1 1 0,1 1 0,-1-1 0,0 0 0,0 1 0,-5-2 0,-8-4-195,0 1 0,-1 1 0,0 1 0,0 1 0,0 0 0,-37-2 0,16 3-6631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9T03:02:26.837"/>
    </inkml:context>
    <inkml:brush xml:id="br0">
      <inkml:brushProperty name="width" value="0.05" units="cm"/>
      <inkml:brushProperty name="height" value="0.05" units="cm"/>
    </inkml:brush>
  </inkml:definitions>
  <inkml:trace contextRef="#ctx0" brushRef="#br0">623 214 24575,'1'-2'0,"-1"0"0,0 0 0,0 0 0,0 0 0,0 0 0,0 0 0,-1 0 0,1 0 0,0 0 0,-1 1 0,1-1 0,-1 0 0,0 0 0,0 0 0,0 0 0,0 1 0,0-1 0,0 0 0,0 1 0,0-1 0,-1 1 0,1-1 0,-1 1 0,1 0 0,-1 0 0,1-1 0,-1 1 0,0 0 0,0 1 0,0-1 0,1 0 0,-1 0 0,0 1 0,0-1 0,0 1 0,0-1 0,0 1 0,0 0 0,0 0 0,0 0 0,0 0 0,0 0 0,0 1 0,-3 0 0,-17 2 0,0 1 0,0 1 0,0 0 0,1 2 0,0 1 0,0 1 0,0 0 0,1 2 0,-31 21 0,21-10 0,1 1 0,1 1 0,1 2 0,1 1 0,-24 32 0,33-37 0,2 1 0,0 0 0,1 0 0,2 2 0,0-1 0,2 2 0,1-1 0,1 2 0,-7 36 0,12-49 0,2-1 0,0 1 0,0-1 0,1 1 0,1 0 0,1-1 0,-1 1 0,2-1 0,0 0 0,1 1 0,0-1 0,1-1 0,0 1 0,1-1 0,0 0 0,1 0 0,1-1 0,0 0 0,0 0 0,17 16 0,-7-11 0,1-1 0,1-1 0,0-1 0,1 0 0,0-2 0,1 0 0,0-2 0,45 14 0,-17-10 0,-1-3 0,2-2 0,62 3 0,-55-9 0,-1-2 0,0-3 0,0-2 0,0-3 0,-1-2 0,0-3 0,0-2 0,105-45 0,-138 48 0,0 0 0,0-2 0,-2 0 0,1-1 0,-2-2 0,0 0 0,24-27 0,-32 29 0,0 0 0,-1-1 0,0 0 0,-2 0 0,0-1 0,-1 0 0,0-1 0,-2 0 0,0 0 0,6-35 0,-8 25 0,-2-1 0,-1 1 0,-1-1 0,-2 1 0,0-1 0,-2 1 0,-2 0 0,0 0 0,-2 0 0,0 1 0,-15-29 0,12 32 0,0 2 0,-1 0 0,-2 0 0,0 1 0,-1 1 0,-1 0 0,-1 1 0,-1 1 0,-1 0 0,0 2 0,-1 0 0,-37-22 0,40 30 25,0 0-1,-1 1 0,1 1 1,-1 1-1,0 1 1,-1 0-1,1 1 0,-1 1 1,1 1-1,-1 1 0,0 0 1,1 1-1,-22 5 1,-2 2-367,1 2 1,0 2 0,1 2-1,-63 30 1,40-12-6485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43" name="Google Shape;84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54"/>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5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8"/>
        <p:cNvGrpSpPr/>
        <p:nvPr/>
      </p:nvGrpSpPr>
      <p:grpSpPr>
        <a:xfrm>
          <a:off x="0" y="0"/>
          <a:ext cx="0" cy="0"/>
          <a:chOff x="0" y="0"/>
          <a:chExt cx="0" cy="0"/>
        </a:xfrm>
      </p:grpSpPr>
      <p:sp>
        <p:nvSpPr>
          <p:cNvPr id="119" name="Google Shape;119;p155"/>
          <p:cNvSpPr>
            <a:spLocks noGrp="1"/>
          </p:cNvSpPr>
          <p:nvPr>
            <p:ph type="pic" idx="2"/>
          </p:nvPr>
        </p:nvSpPr>
        <p:spPr>
          <a:xfrm>
            <a:off x="0" y="0"/>
            <a:ext cx="12188825" cy="6858000"/>
          </a:xfrm>
          <a:prstGeom prst="rect">
            <a:avLst/>
          </a:prstGeom>
          <a:noFill/>
          <a:ln>
            <a:noFill/>
          </a:ln>
        </p:spPr>
      </p:sp>
      <p:sp>
        <p:nvSpPr>
          <p:cNvPr id="120" name="Google Shape;120;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3"/>
        <p:cNvGrpSpPr/>
        <p:nvPr/>
      </p:nvGrpSpPr>
      <p:grpSpPr>
        <a:xfrm>
          <a:off x="0" y="0"/>
          <a:ext cx="0" cy="0"/>
          <a:chOff x="0" y="0"/>
          <a:chExt cx="0" cy="0"/>
        </a:xfrm>
      </p:grpSpPr>
      <p:sp>
        <p:nvSpPr>
          <p:cNvPr id="124" name="Google Shape;124;p156"/>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156"/>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6" name="Google Shape;126;p156"/>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56"/>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56"/>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156"/>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6"/>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147"/>
          <p:cNvSpPr/>
          <p:nvPr/>
        </p:nvSpPr>
        <p:spPr>
          <a:xfrm>
            <a:off x="-2889" y="0"/>
            <a:ext cx="5373429" cy="6858001"/>
          </a:xfrm>
          <a:custGeom>
            <a:avLst/>
            <a:gdLst/>
            <a:ahLst/>
            <a:cxnLst/>
            <a:rect l="l" t="t" r="r" b="b"/>
            <a:pathLst>
              <a:path w="5373429" h="6858001" extrusionOk="0">
                <a:moveTo>
                  <a:pt x="0" y="0"/>
                </a:moveTo>
                <a:lnTo>
                  <a:pt x="3009869" y="0"/>
                </a:lnTo>
                <a:lnTo>
                  <a:pt x="3067925" y="33382"/>
                </a:lnTo>
                <a:cubicBezTo>
                  <a:pt x="4450129" y="873229"/>
                  <a:pt x="5373429" y="2393122"/>
                  <a:pt x="5373429" y="4128662"/>
                </a:cubicBezTo>
                <a:cubicBezTo>
                  <a:pt x="5373429" y="5120400"/>
                  <a:pt x="5071943" y="6041721"/>
                  <a:pt x="4555623" y="6805976"/>
                </a:cubicBezTo>
                <a:lnTo>
                  <a:pt x="4518627" y="6858001"/>
                </a:lnTo>
                <a:lnTo>
                  <a:pt x="0" y="6858001"/>
                </a:lnTo>
                <a:close/>
              </a:path>
            </a:pathLst>
          </a:custGeom>
          <a:gradFill>
            <a:gsLst>
              <a:gs pos="0">
                <a:schemeClr val="accent1"/>
              </a:gs>
              <a:gs pos="100000">
                <a:schemeClr val="accent6"/>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 name="Google Shape;31;p147"/>
          <p:cNvSpPr/>
          <p:nvPr/>
        </p:nvSpPr>
        <p:spPr>
          <a:xfrm>
            <a:off x="1" y="0"/>
            <a:ext cx="4749901" cy="6858000"/>
          </a:xfrm>
          <a:custGeom>
            <a:avLst/>
            <a:gdLst/>
            <a:ahLst/>
            <a:cxnLst/>
            <a:rect l="l" t="t" r="r" b="b"/>
            <a:pathLst>
              <a:path w="4749901" h="6858000" extrusionOk="0">
                <a:moveTo>
                  <a:pt x="0" y="0"/>
                </a:moveTo>
                <a:lnTo>
                  <a:pt x="2930208" y="0"/>
                </a:lnTo>
                <a:lnTo>
                  <a:pt x="3243158" y="234020"/>
                </a:lnTo>
                <a:cubicBezTo>
                  <a:pt x="4163364" y="993441"/>
                  <a:pt x="4749901" y="2142724"/>
                  <a:pt x="4749901" y="3429000"/>
                </a:cubicBezTo>
                <a:cubicBezTo>
                  <a:pt x="4749901" y="4715276"/>
                  <a:pt x="4163364" y="5864559"/>
                  <a:pt x="3243158" y="6623981"/>
                </a:cubicBezTo>
                <a:lnTo>
                  <a:pt x="2930208" y="6858000"/>
                </a:lnTo>
                <a:lnTo>
                  <a:pt x="0" y="6858000"/>
                </a:ln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2" name="Google Shape;32;p147"/>
          <p:cNvSpPr txBox="1">
            <a:spLocks noGrp="1"/>
          </p:cNvSpPr>
          <p:nvPr>
            <p:ph type="title"/>
          </p:nvPr>
        </p:nvSpPr>
        <p:spPr>
          <a:xfrm>
            <a:off x="582007" y="1700808"/>
            <a:ext cx="4432285" cy="1900971"/>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lt1"/>
              </a:buClr>
              <a:buSzPts val="4400"/>
              <a:buFont typeface="Quattrocento Sans"/>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147"/>
          <p:cNvSpPr txBox="1">
            <a:spLocks noGrp="1"/>
          </p:cNvSpPr>
          <p:nvPr>
            <p:ph type="body" idx="1"/>
          </p:nvPr>
        </p:nvSpPr>
        <p:spPr>
          <a:xfrm>
            <a:off x="582613" y="3602206"/>
            <a:ext cx="3279775" cy="1900237"/>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lt1"/>
              </a:buClr>
              <a:buSzPts val="1600"/>
              <a:buNone/>
              <a:defRPr sz="1600">
                <a:solidFill>
                  <a:schemeClr val="lt1"/>
                </a:solidFill>
              </a:defRPr>
            </a:lvl1pPr>
            <a:lvl2pPr marL="914400" lvl="1" indent="-228600" algn="l">
              <a:spcBef>
                <a:spcPts val="320"/>
              </a:spcBef>
              <a:spcAft>
                <a:spcPts val="0"/>
              </a:spcAft>
              <a:buClr>
                <a:schemeClr val="lt1"/>
              </a:buClr>
              <a:buSzPts val="1600"/>
              <a:buNone/>
              <a:defRPr sz="16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320"/>
              </a:spcBef>
              <a:spcAft>
                <a:spcPts val="0"/>
              </a:spcAft>
              <a:buClr>
                <a:schemeClr val="lt1"/>
              </a:buClr>
              <a:buSzPts val="1600"/>
              <a:buNone/>
              <a:defRPr sz="1600">
                <a:solidFill>
                  <a:schemeClr val="lt1"/>
                </a:solidFill>
              </a:defRPr>
            </a:lvl4pPr>
            <a:lvl5pPr marL="2286000" lvl="4" indent="-228600" algn="l">
              <a:spcBef>
                <a:spcPts val="320"/>
              </a:spcBef>
              <a:spcAft>
                <a:spcPts val="0"/>
              </a:spcAft>
              <a:buClr>
                <a:schemeClr val="lt1"/>
              </a:buClr>
              <a:buSzPts val="1600"/>
              <a:buNone/>
              <a:defRPr sz="16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37"/>
        <p:cNvGrpSpPr/>
        <p:nvPr/>
      </p:nvGrpSpPr>
      <p:grpSpPr>
        <a:xfrm>
          <a:off x="0" y="0"/>
          <a:ext cx="0" cy="0"/>
          <a:chOff x="0" y="0"/>
          <a:chExt cx="0" cy="0"/>
        </a:xfrm>
      </p:grpSpPr>
      <p:sp>
        <p:nvSpPr>
          <p:cNvPr id="38" name="Google Shape;38;p148"/>
          <p:cNvSpPr/>
          <p:nvPr/>
        </p:nvSpPr>
        <p:spPr>
          <a:xfrm>
            <a:off x="0" y="0"/>
            <a:ext cx="4619558" cy="6858000"/>
          </a:xfrm>
          <a:prstGeom prst="rect">
            <a:avLst/>
          </a:pr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9" name="Google Shape;39;p148"/>
          <p:cNvSpPr/>
          <p:nvPr/>
        </p:nvSpPr>
        <p:spPr>
          <a:xfrm rot="1478791">
            <a:off x="659862" y="-879949"/>
            <a:ext cx="4884899" cy="6963279"/>
          </a:xfrm>
          <a:custGeom>
            <a:avLst/>
            <a:gdLst/>
            <a:ahLst/>
            <a:cxnLst/>
            <a:rect l="l" t="t" r="r" b="b"/>
            <a:pathLst>
              <a:path w="4884899" h="6963279" extrusionOk="0">
                <a:moveTo>
                  <a:pt x="203954" y="1646235"/>
                </a:moveTo>
                <a:lnTo>
                  <a:pt x="3791945" y="0"/>
                </a:lnTo>
                <a:lnTo>
                  <a:pt x="3856353" y="65510"/>
                </a:lnTo>
                <a:cubicBezTo>
                  <a:pt x="4478833" y="754104"/>
                  <a:pt x="4884899" y="1885242"/>
                  <a:pt x="4884899" y="3163913"/>
                </a:cubicBezTo>
                <a:cubicBezTo>
                  <a:pt x="4884899" y="5262245"/>
                  <a:pt x="3791377" y="6963279"/>
                  <a:pt x="2442450" y="6963279"/>
                </a:cubicBezTo>
                <a:cubicBezTo>
                  <a:pt x="1093522" y="6963279"/>
                  <a:pt x="0" y="5262245"/>
                  <a:pt x="0" y="3163913"/>
                </a:cubicBezTo>
                <a:cubicBezTo>
                  <a:pt x="0" y="2639331"/>
                  <a:pt x="68346" y="2139579"/>
                  <a:pt x="191941" y="1685029"/>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0" name="Google Shape;40;p148"/>
          <p:cNvSpPr/>
          <p:nvPr/>
        </p:nvSpPr>
        <p:spPr>
          <a:xfrm rot="2150186">
            <a:off x="1041565" y="-955093"/>
            <a:ext cx="4536504" cy="6965899"/>
          </a:xfrm>
          <a:custGeom>
            <a:avLst/>
            <a:gdLst/>
            <a:ahLst/>
            <a:cxnLst/>
            <a:rect l="l" t="t" r="r" b="b"/>
            <a:pathLst>
              <a:path w="4536504" h="6965899" extrusionOk="0">
                <a:moveTo>
                  <a:pt x="254007" y="1819471"/>
                </a:moveTo>
                <a:lnTo>
                  <a:pt x="2773388" y="0"/>
                </a:lnTo>
                <a:lnTo>
                  <a:pt x="2942761" y="67744"/>
                </a:lnTo>
                <a:cubicBezTo>
                  <a:pt x="3866095" y="514480"/>
                  <a:pt x="4536504" y="1854207"/>
                  <a:pt x="4536504" y="3437507"/>
                </a:cubicBezTo>
                <a:cubicBezTo>
                  <a:pt x="4536504" y="5386184"/>
                  <a:pt x="3520973" y="6965899"/>
                  <a:pt x="2268252" y="6965899"/>
                </a:cubicBezTo>
                <a:cubicBezTo>
                  <a:pt x="1015531" y="6965899"/>
                  <a:pt x="0" y="5386184"/>
                  <a:pt x="0" y="3437507"/>
                </a:cubicBezTo>
                <a:cubicBezTo>
                  <a:pt x="0" y="2950338"/>
                  <a:pt x="63471" y="2486229"/>
                  <a:pt x="178251" y="2064098"/>
                </a:cubicBezTo>
                <a:close/>
              </a:path>
            </a:pathLst>
          </a:custGeom>
          <a:gradFill>
            <a:gsLst>
              <a:gs pos="0">
                <a:schemeClr val="accent3"/>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1" name="Google Shape;41;p148"/>
          <p:cNvSpPr/>
          <p:nvPr/>
        </p:nvSpPr>
        <p:spPr>
          <a:xfrm>
            <a:off x="516501" y="0"/>
            <a:ext cx="8834816" cy="6858000"/>
          </a:xfrm>
          <a:custGeom>
            <a:avLst/>
            <a:gdLst/>
            <a:ahLst/>
            <a:cxnLst/>
            <a:rect l="l" t="t" r="r" b="b"/>
            <a:pathLst>
              <a:path w="8834816" h="6858000" extrusionOk="0">
                <a:moveTo>
                  <a:pt x="3199584" y="0"/>
                </a:moveTo>
                <a:lnTo>
                  <a:pt x="5635232" y="0"/>
                </a:lnTo>
                <a:lnTo>
                  <a:pt x="5731010" y="27198"/>
                </a:lnTo>
                <a:cubicBezTo>
                  <a:pt x="7529198" y="586493"/>
                  <a:pt x="8834816" y="2263779"/>
                  <a:pt x="8834816" y="4246008"/>
                </a:cubicBezTo>
                <a:cubicBezTo>
                  <a:pt x="8834816" y="5160884"/>
                  <a:pt x="8556697" y="6010801"/>
                  <a:pt x="8080391" y="6715824"/>
                </a:cubicBezTo>
                <a:lnTo>
                  <a:pt x="7974075" y="6858000"/>
                </a:lnTo>
                <a:lnTo>
                  <a:pt x="860743" y="6858000"/>
                </a:lnTo>
                <a:lnTo>
                  <a:pt x="754425" y="6715824"/>
                </a:lnTo>
                <a:cubicBezTo>
                  <a:pt x="278121" y="6010801"/>
                  <a:pt x="0" y="5160884"/>
                  <a:pt x="0" y="4246008"/>
                </a:cubicBezTo>
                <a:cubicBezTo>
                  <a:pt x="0" y="2263779"/>
                  <a:pt x="1305618" y="586493"/>
                  <a:pt x="3103806" y="27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2" name="Google Shape;42;p14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48"/>
          <p:cNvSpPr txBox="1">
            <a:spLocks noGrp="1"/>
          </p:cNvSpPr>
          <p:nvPr>
            <p:ph type="title"/>
          </p:nvPr>
        </p:nvSpPr>
        <p:spPr>
          <a:xfrm>
            <a:off x="7534572" y="332656"/>
            <a:ext cx="4044812" cy="19302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46"/>
        <p:cNvGrpSpPr/>
        <p:nvPr/>
      </p:nvGrpSpPr>
      <p:grpSpPr>
        <a:xfrm>
          <a:off x="0" y="0"/>
          <a:ext cx="0" cy="0"/>
          <a:chOff x="0" y="0"/>
          <a:chExt cx="0" cy="0"/>
        </a:xfrm>
      </p:grpSpPr>
      <p:sp>
        <p:nvSpPr>
          <p:cNvPr id="47" name="Google Shape;47;p14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49"/>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t"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9"/>
          <p:cNvSpPr txBox="1">
            <a:spLocks noGrp="1"/>
          </p:cNvSpPr>
          <p:nvPr>
            <p:ph type="body" idx="1"/>
          </p:nvPr>
        </p:nvSpPr>
        <p:spPr>
          <a:xfrm>
            <a:off x="609600" y="188913"/>
            <a:ext cx="5700713" cy="360362"/>
          </a:xfrm>
          <a:prstGeom prst="rect">
            <a:avLst/>
          </a:prstGeom>
          <a:noFill/>
          <a:ln>
            <a:noFill/>
          </a:ln>
        </p:spPr>
        <p:txBody>
          <a:bodyPr spcFirstLastPara="1" wrap="square" lIns="0" tIns="60925" rIns="0" bIns="60925"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8/19/2025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38818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65"/>
        <p:cNvGrpSpPr/>
        <p:nvPr/>
      </p:nvGrpSpPr>
      <p:grpSpPr>
        <a:xfrm>
          <a:off x="0" y="0"/>
          <a:ext cx="0" cy="0"/>
          <a:chOff x="0" y="0"/>
          <a:chExt cx="0" cy="0"/>
        </a:xfrm>
      </p:grpSpPr>
      <p:sp>
        <p:nvSpPr>
          <p:cNvPr id="66" name="Google Shape;66;p152"/>
          <p:cNvSpPr txBox="1">
            <a:spLocks noGrp="1"/>
          </p:cNvSpPr>
          <p:nvPr>
            <p:ph type="ctrTitle"/>
          </p:nvPr>
        </p:nvSpPr>
        <p:spPr>
          <a:xfrm>
            <a:off x="1523603" y="1121833"/>
            <a:ext cx="9141619" cy="2387600"/>
          </a:xfrm>
          <a:prstGeom prst="rect">
            <a:avLst/>
          </a:prstGeom>
          <a:noFill/>
          <a:ln>
            <a:noFill/>
          </a:ln>
        </p:spPr>
        <p:txBody>
          <a:bodyPr spcFirstLastPara="1" wrap="square" lIns="0" tIns="60925" rIns="0" bIns="60925" anchor="b" anchorCtr="0">
            <a:normAutofit/>
          </a:bodyPr>
          <a:lstStyle>
            <a:lvl1pPr lvl="0" algn="ctr">
              <a:spcBef>
                <a:spcPts val="0"/>
              </a:spcBef>
              <a:spcAft>
                <a:spcPts val="0"/>
              </a:spcAft>
              <a:buClr>
                <a:schemeClr val="accent1"/>
              </a:buClr>
              <a:buSzPts val="7998"/>
              <a:buFont typeface="Quattrocento Sans"/>
              <a:buNone/>
              <a:defRPr sz="7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2"/>
          <p:cNvSpPr txBox="1">
            <a:spLocks noGrp="1"/>
          </p:cNvSpPr>
          <p:nvPr>
            <p:ph type="subTitle" idx="1"/>
          </p:nvPr>
        </p:nvSpPr>
        <p:spPr>
          <a:xfrm>
            <a:off x="1523603" y="3602568"/>
            <a:ext cx="9141619" cy="1655233"/>
          </a:xfrm>
          <a:prstGeom prst="rect">
            <a:avLst/>
          </a:prstGeom>
          <a:noFill/>
          <a:ln>
            <a:noFill/>
          </a:ln>
        </p:spPr>
        <p:txBody>
          <a:bodyPr spcFirstLastPara="1" wrap="square" lIns="0" tIns="60925" rIns="0" bIns="60925" anchor="t" anchorCtr="0">
            <a:normAutofit/>
          </a:bodyPr>
          <a:lstStyle>
            <a:lvl1pPr lvl="0" algn="ctr">
              <a:spcBef>
                <a:spcPts val="640"/>
              </a:spcBef>
              <a:spcAft>
                <a:spcPts val="0"/>
              </a:spcAft>
              <a:buClr>
                <a:schemeClr val="dk1"/>
              </a:buClr>
              <a:buSzPts val="3199"/>
              <a:buNone/>
              <a:defRPr sz="3199"/>
            </a:lvl1pPr>
            <a:lvl2pPr lvl="1" algn="ctr">
              <a:spcBef>
                <a:spcPts val="533"/>
              </a:spcBef>
              <a:spcAft>
                <a:spcPts val="0"/>
              </a:spcAft>
              <a:buClr>
                <a:schemeClr val="dk1"/>
              </a:buClr>
              <a:buSzPts val="2666"/>
              <a:buNone/>
              <a:defRPr sz="2666"/>
            </a:lvl2pPr>
            <a:lvl3pPr lvl="2" algn="ctr">
              <a:spcBef>
                <a:spcPts val="480"/>
              </a:spcBef>
              <a:spcAft>
                <a:spcPts val="0"/>
              </a:spcAft>
              <a:buClr>
                <a:schemeClr val="dk1"/>
              </a:buClr>
              <a:buSzPts val="2399"/>
              <a:buNone/>
              <a:defRPr sz="2399"/>
            </a:lvl3pPr>
            <a:lvl4pPr lvl="3" algn="ctr">
              <a:spcBef>
                <a:spcPts val="427"/>
              </a:spcBef>
              <a:spcAft>
                <a:spcPts val="0"/>
              </a:spcAft>
              <a:buClr>
                <a:schemeClr val="dk1"/>
              </a:buClr>
              <a:buSzPts val="2133"/>
              <a:buNone/>
              <a:defRPr sz="2133"/>
            </a:lvl4pPr>
            <a:lvl5pPr lvl="4" algn="ctr">
              <a:spcBef>
                <a:spcPts val="427"/>
              </a:spcBef>
              <a:spcAft>
                <a:spcPts val="0"/>
              </a:spcAft>
              <a:buClr>
                <a:schemeClr val="dk1"/>
              </a:buClr>
              <a:buSzPts val="2133"/>
              <a:buNone/>
              <a:defRPr sz="2133"/>
            </a:lvl5pPr>
            <a:lvl6pPr lvl="5" algn="ctr">
              <a:spcBef>
                <a:spcPts val="427"/>
              </a:spcBef>
              <a:spcAft>
                <a:spcPts val="0"/>
              </a:spcAft>
              <a:buClr>
                <a:schemeClr val="dk1"/>
              </a:buClr>
              <a:buSzPts val="2133"/>
              <a:buNone/>
              <a:defRPr sz="2133"/>
            </a:lvl6pPr>
            <a:lvl7pPr lvl="6" algn="ctr">
              <a:spcBef>
                <a:spcPts val="427"/>
              </a:spcBef>
              <a:spcAft>
                <a:spcPts val="0"/>
              </a:spcAft>
              <a:buClr>
                <a:schemeClr val="dk1"/>
              </a:buClr>
              <a:buSzPts val="2133"/>
              <a:buNone/>
              <a:defRPr sz="2133"/>
            </a:lvl7pPr>
            <a:lvl8pPr lvl="7" algn="ctr">
              <a:spcBef>
                <a:spcPts val="427"/>
              </a:spcBef>
              <a:spcAft>
                <a:spcPts val="0"/>
              </a:spcAft>
              <a:buClr>
                <a:schemeClr val="dk1"/>
              </a:buClr>
              <a:buSzPts val="2133"/>
              <a:buNone/>
              <a:defRPr sz="2133"/>
            </a:lvl8pPr>
            <a:lvl9pPr lvl="8" algn="ctr">
              <a:spcBef>
                <a:spcPts val="427"/>
              </a:spcBef>
              <a:spcAft>
                <a:spcPts val="0"/>
              </a:spcAft>
              <a:buClr>
                <a:schemeClr val="dk1"/>
              </a:buClr>
              <a:buSzPts val="2133"/>
              <a:buNone/>
              <a:defRPr sz="2133"/>
            </a:lvl9pPr>
          </a:lstStyle>
          <a:p>
            <a:endParaRPr/>
          </a:p>
        </p:txBody>
      </p:sp>
      <p:sp>
        <p:nvSpPr>
          <p:cNvPr id="68" name="Google Shape;68;p152"/>
          <p:cNvSpPr txBox="1">
            <a:spLocks noGrp="1"/>
          </p:cNvSpPr>
          <p:nvPr>
            <p:ph type="dt" idx="10"/>
          </p:nvPr>
        </p:nvSpPr>
        <p:spPr>
          <a:xfrm>
            <a:off x="837982" y="6356351"/>
            <a:ext cx="2742486" cy="366183"/>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52"/>
          <p:cNvSpPr txBox="1">
            <a:spLocks noGrp="1"/>
          </p:cNvSpPr>
          <p:nvPr>
            <p:ph type="ftr" idx="11"/>
          </p:nvPr>
        </p:nvSpPr>
        <p:spPr>
          <a:xfrm>
            <a:off x="4037549" y="6356351"/>
            <a:ext cx="4113728" cy="366183"/>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2"/>
          <p:cNvSpPr txBox="1">
            <a:spLocks noGrp="1"/>
          </p:cNvSpPr>
          <p:nvPr>
            <p:ph type="sldNum" idx="12"/>
          </p:nvPr>
        </p:nvSpPr>
        <p:spPr>
          <a:xfrm>
            <a:off x="8608357" y="6356351"/>
            <a:ext cx="2742486" cy="366183"/>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9860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3178341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2289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383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2"/>
        <p:cNvGrpSpPr/>
        <p:nvPr/>
      </p:nvGrpSpPr>
      <p:grpSpPr>
        <a:xfrm>
          <a:off x="0" y="0"/>
          <a:ext cx="0" cy="0"/>
          <a:chOff x="0" y="0"/>
          <a:chExt cx="0" cy="0"/>
        </a:xfrm>
      </p:grpSpPr>
      <p:sp>
        <p:nvSpPr>
          <p:cNvPr id="53" name="Google Shape;53;p150"/>
          <p:cNvSpPr/>
          <p:nvPr/>
        </p:nvSpPr>
        <p:spPr>
          <a:xfrm>
            <a:off x="0" y="5301208"/>
            <a:ext cx="9982844" cy="1556792"/>
          </a:xfrm>
          <a:prstGeom prst="rect">
            <a:avLst/>
          </a:prstGeom>
          <a:solidFill>
            <a:srgbClr val="E2F2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4" name="Google Shape;54;p150"/>
          <p:cNvSpPr/>
          <p:nvPr/>
        </p:nvSpPr>
        <p:spPr>
          <a:xfrm>
            <a:off x="8019064" y="1628800"/>
            <a:ext cx="4169761"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rgbClr val="E3F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5" name="Google Shape;55;p150"/>
          <p:cNvSpPr/>
          <p:nvPr/>
        </p:nvSpPr>
        <p:spPr>
          <a:xfrm>
            <a:off x="8261267" y="1628800"/>
            <a:ext cx="3927559" cy="5229201"/>
          </a:xfrm>
          <a:custGeom>
            <a:avLst/>
            <a:gdLst/>
            <a:ahLst/>
            <a:cxnLst/>
            <a:rect l="l" t="t" r="r" b="b"/>
            <a:pathLst>
              <a:path w="4654253" h="6196731" extrusionOk="0">
                <a:moveTo>
                  <a:pt x="4654253" y="0"/>
                </a:moveTo>
                <a:lnTo>
                  <a:pt x="4654253" y="6196731"/>
                </a:lnTo>
                <a:lnTo>
                  <a:pt x="98048" y="6196731"/>
                </a:lnTo>
                <a:lnTo>
                  <a:pt x="60153" y="5984533"/>
                </a:lnTo>
                <a:cubicBezTo>
                  <a:pt x="20543" y="5725301"/>
                  <a:pt x="0" y="5459795"/>
                  <a:pt x="0" y="5189490"/>
                </a:cubicBezTo>
                <a:cubicBezTo>
                  <a:pt x="0" y="2576548"/>
                  <a:pt x="1919626" y="411958"/>
                  <a:pt x="4425537" y="290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6" name="Google Shape;56;p150"/>
          <p:cNvSpPr txBox="1">
            <a:spLocks noGrp="1"/>
          </p:cNvSpPr>
          <p:nvPr>
            <p:ph type="title"/>
          </p:nvPr>
        </p:nvSpPr>
        <p:spPr>
          <a:xfrm>
            <a:off x="609442" y="274639"/>
            <a:ext cx="4404850" cy="135416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4000"/>
              <a:buFont typeface="Quattrocento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5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0"/>
          <p:cNvSpPr txBox="1">
            <a:spLocks noGrp="1"/>
          </p:cNvSpPr>
          <p:nvPr>
            <p:ph type="body" idx="1"/>
          </p:nvPr>
        </p:nvSpPr>
        <p:spPr>
          <a:xfrm>
            <a:off x="609600" y="1772815"/>
            <a:ext cx="5196780" cy="864097"/>
          </a:xfrm>
          <a:prstGeom prst="rect">
            <a:avLst/>
          </a:prstGeom>
          <a:noFill/>
          <a:ln>
            <a:noFill/>
          </a:ln>
        </p:spPr>
        <p:txBody>
          <a:bodyPr spcFirstLastPara="1" wrap="square" lIns="0" tIns="60925" rIns="0" bIns="60925" anchor="t" anchorCtr="0">
            <a:normAutofit/>
          </a:bodyPr>
          <a:lstStyle>
            <a:lvl1pPr marL="457200" lvl="0" indent="-228600" algn="l">
              <a:spcBef>
                <a:spcPts val="360"/>
              </a:spcBef>
              <a:spcAft>
                <a:spcPts val="0"/>
              </a:spcAft>
              <a:buClr>
                <a:schemeClr val="dk1"/>
              </a:buClr>
              <a:buSzPts val="1800"/>
              <a:buNone/>
              <a:defRPr sz="1800"/>
            </a:lvl1pPr>
            <a:lvl2pPr marL="914400" lvl="1" indent="-228600" algn="l">
              <a:spcBef>
                <a:spcPts val="360"/>
              </a:spcBef>
              <a:spcAft>
                <a:spcPts val="0"/>
              </a:spcAft>
              <a:buClr>
                <a:schemeClr val="dk1"/>
              </a:buClr>
              <a:buSzPts val="1800"/>
              <a:buNone/>
              <a:defRPr sz="1800"/>
            </a:lvl2pPr>
            <a:lvl3pPr marL="1371600" lvl="2" indent="-228600" algn="l">
              <a:spcBef>
                <a:spcPts val="360"/>
              </a:spcBef>
              <a:spcAft>
                <a:spcPts val="0"/>
              </a:spcAft>
              <a:buClr>
                <a:schemeClr val="dk1"/>
              </a:buClr>
              <a:buSzPts val="1800"/>
              <a:buNone/>
              <a:defRPr sz="1800"/>
            </a:lvl3pPr>
            <a:lvl4pPr marL="1828800" lvl="3" indent="-228600" algn="l">
              <a:spcBef>
                <a:spcPts val="360"/>
              </a:spcBef>
              <a:spcAft>
                <a:spcPts val="0"/>
              </a:spcAft>
              <a:buClr>
                <a:schemeClr val="dk1"/>
              </a:buClr>
              <a:buSzPts val="1800"/>
              <a:buNone/>
              <a:defRPr sz="1800"/>
            </a:lvl4pPr>
            <a:lvl5pPr marL="2286000" lvl="4" indent="-228600" algn="l">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1542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11591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0"/>
        <p:cNvGrpSpPr/>
        <p:nvPr/>
      </p:nvGrpSpPr>
      <p:grpSpPr>
        <a:xfrm>
          <a:off x="0" y="0"/>
          <a:ext cx="0" cy="0"/>
          <a:chOff x="0" y="0"/>
          <a:chExt cx="0" cy="0"/>
        </a:xfrm>
      </p:grpSpPr>
      <p:sp>
        <p:nvSpPr>
          <p:cNvPr id="431" name="Google Shape;431;p174"/>
          <p:cNvSpPr txBox="1">
            <a:spLocks noGrp="1"/>
          </p:cNvSpPr>
          <p:nvPr>
            <p:ph type="title"/>
          </p:nvPr>
        </p:nvSpPr>
        <p:spPr>
          <a:xfrm>
            <a:off x="831634" y="1709740"/>
            <a:ext cx="1051286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174"/>
          <p:cNvSpPr txBox="1">
            <a:spLocks noGrp="1"/>
          </p:cNvSpPr>
          <p:nvPr>
            <p:ph type="body" idx="1"/>
          </p:nvPr>
        </p:nvSpPr>
        <p:spPr>
          <a:xfrm>
            <a:off x="831634" y="4589464"/>
            <a:ext cx="10512862"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399"/>
              <a:buNone/>
              <a:defRPr sz="2399">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3" name="Google Shape;433;p174"/>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174"/>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174"/>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831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6"/>
        <p:cNvGrpSpPr/>
        <p:nvPr/>
      </p:nvGrpSpPr>
      <p:grpSpPr>
        <a:xfrm>
          <a:off x="0" y="0"/>
          <a:ext cx="0" cy="0"/>
          <a:chOff x="0" y="0"/>
          <a:chExt cx="0" cy="0"/>
        </a:xfrm>
      </p:grpSpPr>
      <p:sp>
        <p:nvSpPr>
          <p:cNvPr id="437" name="Google Shape;437;p175"/>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175"/>
          <p:cNvSpPr txBox="1">
            <a:spLocks noGrp="1"/>
          </p:cNvSpPr>
          <p:nvPr>
            <p:ph type="body" idx="1"/>
          </p:nvPr>
        </p:nvSpPr>
        <p:spPr>
          <a:xfrm>
            <a:off x="83798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75"/>
          <p:cNvSpPr txBox="1">
            <a:spLocks noGrp="1"/>
          </p:cNvSpPr>
          <p:nvPr>
            <p:ph type="body" idx="2"/>
          </p:nvPr>
        </p:nvSpPr>
        <p:spPr>
          <a:xfrm>
            <a:off x="6170592" y="1825625"/>
            <a:ext cx="5180251"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75"/>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175"/>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175"/>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4058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3"/>
        <p:cNvGrpSpPr/>
        <p:nvPr/>
      </p:nvGrpSpPr>
      <p:grpSpPr>
        <a:xfrm>
          <a:off x="0" y="0"/>
          <a:ext cx="0" cy="0"/>
          <a:chOff x="0" y="0"/>
          <a:chExt cx="0" cy="0"/>
        </a:xfrm>
      </p:grpSpPr>
      <p:sp>
        <p:nvSpPr>
          <p:cNvPr id="444" name="Google Shape;444;p176"/>
          <p:cNvSpPr txBox="1">
            <a:spLocks noGrp="1"/>
          </p:cNvSpPr>
          <p:nvPr>
            <p:ph type="title"/>
          </p:nvPr>
        </p:nvSpPr>
        <p:spPr>
          <a:xfrm>
            <a:off x="839569"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176"/>
          <p:cNvSpPr txBox="1">
            <a:spLocks noGrp="1"/>
          </p:cNvSpPr>
          <p:nvPr>
            <p:ph type="body" idx="1"/>
          </p:nvPr>
        </p:nvSpPr>
        <p:spPr>
          <a:xfrm>
            <a:off x="839571" y="1681163"/>
            <a:ext cx="51564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6" name="Google Shape;446;p176"/>
          <p:cNvSpPr txBox="1">
            <a:spLocks noGrp="1"/>
          </p:cNvSpPr>
          <p:nvPr>
            <p:ph type="body" idx="2"/>
          </p:nvPr>
        </p:nvSpPr>
        <p:spPr>
          <a:xfrm>
            <a:off x="839571" y="2505075"/>
            <a:ext cx="5156443"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76"/>
          <p:cNvSpPr txBox="1">
            <a:spLocks noGrp="1"/>
          </p:cNvSpPr>
          <p:nvPr>
            <p:ph type="body" idx="3"/>
          </p:nvPr>
        </p:nvSpPr>
        <p:spPr>
          <a:xfrm>
            <a:off x="6170593" y="1681163"/>
            <a:ext cx="51818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399"/>
              <a:buNone/>
              <a:defRPr sz="2399"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8" name="Google Shape;448;p176"/>
          <p:cNvSpPr txBox="1">
            <a:spLocks noGrp="1"/>
          </p:cNvSpPr>
          <p:nvPr>
            <p:ph type="body" idx="4"/>
          </p:nvPr>
        </p:nvSpPr>
        <p:spPr>
          <a:xfrm>
            <a:off x="6170593" y="2505075"/>
            <a:ext cx="518183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76"/>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0" name="Google Shape;450;p176"/>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176"/>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2177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1"/>
        <p:cNvGrpSpPr/>
        <p:nvPr/>
      </p:nvGrpSpPr>
      <p:grpSpPr>
        <a:xfrm>
          <a:off x="0" y="0"/>
          <a:ext cx="0" cy="0"/>
          <a:chOff x="0" y="0"/>
          <a:chExt cx="0" cy="0"/>
        </a:xfrm>
      </p:grpSpPr>
      <p:sp>
        <p:nvSpPr>
          <p:cNvPr id="62" name="Google Shape;62;p15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8/19/2025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2952525"/>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17" Type="http://schemas.openxmlformats.org/officeDocument/2006/relationships/image" Target="../media/image77.png"/><Relationship Id="rId671" Type="http://schemas.openxmlformats.org/officeDocument/2006/relationships/customXml" Target="../ink/ink336.xml"/><Relationship Id="rId21" Type="http://schemas.openxmlformats.org/officeDocument/2006/relationships/image" Target="../media/image29.png"/><Relationship Id="rId324" Type="http://schemas.openxmlformats.org/officeDocument/2006/relationships/customXml" Target="../ink/ink162.xml"/><Relationship Id="rId531" Type="http://schemas.openxmlformats.org/officeDocument/2006/relationships/customXml" Target="../ink/ink266.xml"/><Relationship Id="rId629" Type="http://schemas.openxmlformats.org/officeDocument/2006/relationships/customXml" Target="../ink/ink315.xml"/><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customXml" Target="../ink/ink238.xml"/><Relationship Id="rId682" Type="http://schemas.openxmlformats.org/officeDocument/2006/relationships/image" Target="../media/image359.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186.png"/><Relationship Id="rId542" Type="http://schemas.openxmlformats.org/officeDocument/2006/relationships/image" Target="../media/image289.png"/><Relationship Id="rId181" Type="http://schemas.openxmlformats.org/officeDocument/2006/relationships/image" Target="../media/image109.png"/><Relationship Id="rId402" Type="http://schemas.openxmlformats.org/officeDocument/2006/relationships/image" Target="../media/image219.png"/><Relationship Id="rId279" Type="http://schemas.openxmlformats.org/officeDocument/2006/relationships/image" Target="../media/image158.png"/><Relationship Id="rId486" Type="http://schemas.openxmlformats.org/officeDocument/2006/relationships/image" Target="../media/image261.png"/><Relationship Id="rId693" Type="http://schemas.openxmlformats.org/officeDocument/2006/relationships/customXml" Target="../ink/ink347.xml"/><Relationship Id="rId707" Type="http://schemas.openxmlformats.org/officeDocument/2006/relationships/customXml" Target="../ink/ink354.xml"/><Relationship Id="rId43" Type="http://schemas.openxmlformats.org/officeDocument/2006/relationships/image" Target="../media/image40.png"/><Relationship Id="rId139" Type="http://schemas.openxmlformats.org/officeDocument/2006/relationships/image" Target="../media/image88.png"/><Relationship Id="rId346" Type="http://schemas.openxmlformats.org/officeDocument/2006/relationships/customXml" Target="../ink/ink173.xml"/><Relationship Id="rId553" Type="http://schemas.openxmlformats.org/officeDocument/2006/relationships/customXml" Target="../ink/ink277.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customXml" Target="../ink/ink207.xml"/><Relationship Id="rId497" Type="http://schemas.openxmlformats.org/officeDocument/2006/relationships/customXml" Target="../ink/ink249.xml"/><Relationship Id="rId620" Type="http://schemas.openxmlformats.org/officeDocument/2006/relationships/image" Target="../media/image328.png"/><Relationship Id="rId357" Type="http://schemas.openxmlformats.org/officeDocument/2006/relationships/customXml" Target="../ink/ink179.xml"/><Relationship Id="rId54" Type="http://schemas.openxmlformats.org/officeDocument/2006/relationships/customXml" Target="../ink/ink27.xml"/><Relationship Id="rId217" Type="http://schemas.openxmlformats.org/officeDocument/2006/relationships/image" Target="../media/image127.png"/><Relationship Id="rId564" Type="http://schemas.openxmlformats.org/officeDocument/2006/relationships/image" Target="../media/image300.png"/><Relationship Id="rId424" Type="http://schemas.openxmlformats.org/officeDocument/2006/relationships/image" Target="../media/image230.png"/><Relationship Id="rId631" Type="http://schemas.openxmlformats.org/officeDocument/2006/relationships/customXml" Target="../ink/ink316.xml"/><Relationship Id="rId270" Type="http://schemas.openxmlformats.org/officeDocument/2006/relationships/customXml" Target="../ink/ink135.xml"/><Relationship Id="rId65" Type="http://schemas.openxmlformats.org/officeDocument/2006/relationships/image" Target="../media/image51.png"/><Relationship Id="rId130" Type="http://schemas.openxmlformats.org/officeDocument/2006/relationships/customXml" Target="../ink/ink65.xml"/><Relationship Id="rId368" Type="http://schemas.openxmlformats.org/officeDocument/2006/relationships/image" Target="../media/image202.png"/><Relationship Id="rId575" Type="http://schemas.openxmlformats.org/officeDocument/2006/relationships/customXml" Target="../ink/ink288.xml"/><Relationship Id="rId228" Type="http://schemas.openxmlformats.org/officeDocument/2006/relationships/customXml" Target="../ink/ink114.xml"/><Relationship Id="rId435" Type="http://schemas.openxmlformats.org/officeDocument/2006/relationships/customXml" Target="../ink/ink218.xml"/><Relationship Id="rId642" Type="http://schemas.openxmlformats.org/officeDocument/2006/relationships/image" Target="../media/image339.png"/><Relationship Id="rId281" Type="http://schemas.openxmlformats.org/officeDocument/2006/relationships/image" Target="../media/image159.png"/><Relationship Id="rId502" Type="http://schemas.openxmlformats.org/officeDocument/2006/relationships/image" Target="../media/image269.png"/><Relationship Id="rId76" Type="http://schemas.openxmlformats.org/officeDocument/2006/relationships/customXml" Target="../ink/ink38.xml"/><Relationship Id="rId141" Type="http://schemas.openxmlformats.org/officeDocument/2006/relationships/image" Target="../media/image89.png"/><Relationship Id="rId379" Type="http://schemas.openxmlformats.org/officeDocument/2006/relationships/customXml" Target="../ink/ink190.xml"/><Relationship Id="rId586" Type="http://schemas.openxmlformats.org/officeDocument/2006/relationships/image" Target="../media/image311.png"/><Relationship Id="rId7" Type="http://schemas.openxmlformats.org/officeDocument/2006/relationships/image" Target="../media/image22.png"/><Relationship Id="rId239" Type="http://schemas.openxmlformats.org/officeDocument/2006/relationships/image" Target="../media/image138.png"/><Relationship Id="rId446" Type="http://schemas.openxmlformats.org/officeDocument/2006/relationships/image" Target="../media/image241.png"/><Relationship Id="rId653" Type="http://schemas.openxmlformats.org/officeDocument/2006/relationships/customXml" Target="../ink/ink327.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62.png"/><Relationship Id="rId513" Type="http://schemas.openxmlformats.org/officeDocument/2006/relationships/customXml" Target="../ink/ink257.xml"/><Relationship Id="rId597" Type="http://schemas.openxmlformats.org/officeDocument/2006/relationships/customXml" Target="../ink/ink299.xml"/><Relationship Id="rId152" Type="http://schemas.openxmlformats.org/officeDocument/2006/relationships/customXml" Target="../ink/ink76.xml"/><Relationship Id="rId457" Type="http://schemas.openxmlformats.org/officeDocument/2006/relationships/customXml" Target="../ink/ink229.xml"/><Relationship Id="rId664" Type="http://schemas.openxmlformats.org/officeDocument/2006/relationships/image" Target="../media/image350.png"/><Relationship Id="rId14" Type="http://schemas.openxmlformats.org/officeDocument/2006/relationships/customXml" Target="../ink/ink7.xml"/><Relationship Id="rId317" Type="http://schemas.openxmlformats.org/officeDocument/2006/relationships/image" Target="../media/image177.png"/><Relationship Id="rId524" Type="http://schemas.openxmlformats.org/officeDocument/2006/relationships/image" Target="../media/image280.png"/><Relationship Id="rId98" Type="http://schemas.openxmlformats.org/officeDocument/2006/relationships/customXml" Target="../ink/ink49.xml"/><Relationship Id="rId163" Type="http://schemas.openxmlformats.org/officeDocument/2006/relationships/image" Target="../media/image100.png"/><Relationship Id="rId370" Type="http://schemas.openxmlformats.org/officeDocument/2006/relationships/image" Target="../media/image203.png"/><Relationship Id="rId230" Type="http://schemas.openxmlformats.org/officeDocument/2006/relationships/customXml" Target="../ink/ink115.xml"/><Relationship Id="rId468" Type="http://schemas.openxmlformats.org/officeDocument/2006/relationships/image" Target="../media/image252.png"/><Relationship Id="rId675" Type="http://schemas.openxmlformats.org/officeDocument/2006/relationships/customXml" Target="../ink/ink338.xml"/><Relationship Id="rId25" Type="http://schemas.openxmlformats.org/officeDocument/2006/relationships/image" Target="../media/image31.png"/><Relationship Id="rId328" Type="http://schemas.openxmlformats.org/officeDocument/2006/relationships/customXml" Target="../ink/ink164.xml"/><Relationship Id="rId535" Type="http://schemas.openxmlformats.org/officeDocument/2006/relationships/customXml" Target="../ink/ink268.xml"/><Relationship Id="rId174" Type="http://schemas.openxmlformats.org/officeDocument/2006/relationships/customXml" Target="../ink/ink87.xml"/><Relationship Id="rId381" Type="http://schemas.openxmlformats.org/officeDocument/2006/relationships/customXml" Target="../ink/ink191.xml"/><Relationship Id="rId602" Type="http://schemas.openxmlformats.org/officeDocument/2006/relationships/image" Target="../media/image319.png"/><Relationship Id="rId241" Type="http://schemas.openxmlformats.org/officeDocument/2006/relationships/image" Target="../media/image139.png"/><Relationship Id="rId479" Type="http://schemas.openxmlformats.org/officeDocument/2006/relationships/customXml" Target="../ink/ink240.xml"/><Relationship Id="rId686" Type="http://schemas.openxmlformats.org/officeDocument/2006/relationships/image" Target="../media/image361.png"/><Relationship Id="rId36" Type="http://schemas.openxmlformats.org/officeDocument/2006/relationships/customXml" Target="../ink/ink18.xml"/><Relationship Id="rId339" Type="http://schemas.openxmlformats.org/officeDocument/2006/relationships/image" Target="../media/image188.png"/><Relationship Id="rId546" Type="http://schemas.openxmlformats.org/officeDocument/2006/relationships/image" Target="../media/image291.png"/><Relationship Id="rId101" Type="http://schemas.openxmlformats.org/officeDocument/2006/relationships/image" Target="../media/image69.png"/><Relationship Id="rId185" Type="http://schemas.openxmlformats.org/officeDocument/2006/relationships/image" Target="../media/image111.png"/><Relationship Id="rId406" Type="http://schemas.openxmlformats.org/officeDocument/2006/relationships/image" Target="../media/image221.png"/><Relationship Id="rId392" Type="http://schemas.openxmlformats.org/officeDocument/2006/relationships/image" Target="../media/image214.png"/><Relationship Id="rId613" Type="http://schemas.openxmlformats.org/officeDocument/2006/relationships/customXml" Target="../ink/ink307.xml"/><Relationship Id="rId697" Type="http://schemas.openxmlformats.org/officeDocument/2006/relationships/customXml" Target="../ink/ink349.xml"/><Relationship Id="rId252" Type="http://schemas.openxmlformats.org/officeDocument/2006/relationships/customXml" Target="../ink/ink126.xml"/><Relationship Id="rId47" Type="http://schemas.openxmlformats.org/officeDocument/2006/relationships/image" Target="../media/image42.png"/><Relationship Id="rId112" Type="http://schemas.openxmlformats.org/officeDocument/2006/relationships/customXml" Target="../ink/ink56.xml"/><Relationship Id="rId557" Type="http://schemas.openxmlformats.org/officeDocument/2006/relationships/customXml" Target="../ink/ink279.xml"/><Relationship Id="rId196" Type="http://schemas.openxmlformats.org/officeDocument/2006/relationships/customXml" Target="../ink/ink98.xml"/><Relationship Id="rId417" Type="http://schemas.openxmlformats.org/officeDocument/2006/relationships/customXml" Target="../ink/ink209.xml"/><Relationship Id="rId624" Type="http://schemas.openxmlformats.org/officeDocument/2006/relationships/image" Target="../media/image330.png"/><Relationship Id="rId263" Type="http://schemas.openxmlformats.org/officeDocument/2006/relationships/image" Target="../media/image150.png"/><Relationship Id="rId470" Type="http://schemas.openxmlformats.org/officeDocument/2006/relationships/image" Target="../media/image253.png"/><Relationship Id="rId58" Type="http://schemas.openxmlformats.org/officeDocument/2006/relationships/customXml" Target="../ink/ink29.xml"/><Relationship Id="rId123" Type="http://schemas.openxmlformats.org/officeDocument/2006/relationships/image" Target="../media/image80.png"/><Relationship Id="rId330" Type="http://schemas.openxmlformats.org/officeDocument/2006/relationships/customXml" Target="../ink/ink165.xml"/><Relationship Id="rId568" Type="http://schemas.openxmlformats.org/officeDocument/2006/relationships/image" Target="../media/image302.png"/><Relationship Id="rId428" Type="http://schemas.openxmlformats.org/officeDocument/2006/relationships/image" Target="../media/image232.png"/><Relationship Id="rId635" Type="http://schemas.openxmlformats.org/officeDocument/2006/relationships/customXml" Target="../ink/ink318.xml"/><Relationship Id="rId274" Type="http://schemas.openxmlformats.org/officeDocument/2006/relationships/customXml" Target="../ink/ink137.xml"/><Relationship Id="rId481" Type="http://schemas.openxmlformats.org/officeDocument/2006/relationships/customXml" Target="../ink/ink241.xml"/><Relationship Id="rId702" Type="http://schemas.openxmlformats.org/officeDocument/2006/relationships/image" Target="../media/image369.png"/><Relationship Id="rId69" Type="http://schemas.openxmlformats.org/officeDocument/2006/relationships/image" Target="../media/image53.png"/><Relationship Id="rId134" Type="http://schemas.openxmlformats.org/officeDocument/2006/relationships/customXml" Target="../ink/ink67.xml"/><Relationship Id="rId579" Type="http://schemas.openxmlformats.org/officeDocument/2006/relationships/customXml" Target="../ink/ink290.xml"/><Relationship Id="rId341" Type="http://schemas.openxmlformats.org/officeDocument/2006/relationships/image" Target="../media/image189.png"/><Relationship Id="rId439" Type="http://schemas.openxmlformats.org/officeDocument/2006/relationships/customXml" Target="../ink/ink220.xml"/><Relationship Id="rId646" Type="http://schemas.openxmlformats.org/officeDocument/2006/relationships/image" Target="../media/image341.png"/><Relationship Id="rId201" Type="http://schemas.openxmlformats.org/officeDocument/2006/relationships/image" Target="../media/image119.png"/><Relationship Id="rId285" Type="http://schemas.openxmlformats.org/officeDocument/2006/relationships/image" Target="../media/image161.png"/><Relationship Id="rId506" Type="http://schemas.openxmlformats.org/officeDocument/2006/relationships/image" Target="../media/image271.png"/><Relationship Id="rId492" Type="http://schemas.openxmlformats.org/officeDocument/2006/relationships/image" Target="../media/image264.png"/><Relationship Id="rId145" Type="http://schemas.openxmlformats.org/officeDocument/2006/relationships/image" Target="../media/image91.png"/><Relationship Id="rId352" Type="http://schemas.openxmlformats.org/officeDocument/2006/relationships/image" Target="../media/image194.png"/><Relationship Id="rId212" Type="http://schemas.openxmlformats.org/officeDocument/2006/relationships/customXml" Target="../ink/ink106.xml"/><Relationship Id="rId657" Type="http://schemas.openxmlformats.org/officeDocument/2006/relationships/customXml" Target="../ink/ink329.xml"/><Relationship Id="rId296" Type="http://schemas.openxmlformats.org/officeDocument/2006/relationships/customXml" Target="../ink/ink148.xml"/><Relationship Id="rId517" Type="http://schemas.openxmlformats.org/officeDocument/2006/relationships/customXml" Target="../ink/ink259.xml"/><Relationship Id="rId60" Type="http://schemas.openxmlformats.org/officeDocument/2006/relationships/customXml" Target="../ink/ink30.xml"/><Relationship Id="rId156" Type="http://schemas.openxmlformats.org/officeDocument/2006/relationships/customXml" Target="../ink/ink78.xml"/><Relationship Id="rId363" Type="http://schemas.openxmlformats.org/officeDocument/2006/relationships/customXml" Target="../ink/ink182.xml"/><Relationship Id="rId570" Type="http://schemas.openxmlformats.org/officeDocument/2006/relationships/image" Target="../media/image303.png"/><Relationship Id="rId223" Type="http://schemas.openxmlformats.org/officeDocument/2006/relationships/image" Target="../media/image130.png"/><Relationship Id="rId430" Type="http://schemas.openxmlformats.org/officeDocument/2006/relationships/image" Target="../media/image233.png"/><Relationship Id="rId668" Type="http://schemas.openxmlformats.org/officeDocument/2006/relationships/image" Target="../media/image352.png"/><Relationship Id="rId18" Type="http://schemas.openxmlformats.org/officeDocument/2006/relationships/customXml" Target="../ink/ink9.xml"/><Relationship Id="rId528" Type="http://schemas.openxmlformats.org/officeDocument/2006/relationships/image" Target="../media/image282.png"/><Relationship Id="rId167" Type="http://schemas.openxmlformats.org/officeDocument/2006/relationships/image" Target="../media/image102.png"/><Relationship Id="rId374" Type="http://schemas.openxmlformats.org/officeDocument/2006/relationships/image" Target="../media/image205.png"/><Relationship Id="rId581" Type="http://schemas.openxmlformats.org/officeDocument/2006/relationships/customXml" Target="../ink/ink291.xml"/><Relationship Id="rId71" Type="http://schemas.openxmlformats.org/officeDocument/2006/relationships/image" Target="../media/image54.png"/><Relationship Id="rId234" Type="http://schemas.openxmlformats.org/officeDocument/2006/relationships/customXml" Target="../ink/ink117.xml"/><Relationship Id="rId637" Type="http://schemas.openxmlformats.org/officeDocument/2006/relationships/customXml" Target="../ink/ink319.xml"/><Relationship Id="rId679" Type="http://schemas.openxmlformats.org/officeDocument/2006/relationships/customXml" Target="../ink/ink340.xml"/><Relationship Id="rId2" Type="http://schemas.openxmlformats.org/officeDocument/2006/relationships/customXml" Target="../ink/ink1.xml"/><Relationship Id="rId29" Type="http://schemas.openxmlformats.org/officeDocument/2006/relationships/image" Target="../media/image33.png"/><Relationship Id="rId276" Type="http://schemas.openxmlformats.org/officeDocument/2006/relationships/customXml" Target="../ink/ink138.xml"/><Relationship Id="rId441" Type="http://schemas.openxmlformats.org/officeDocument/2006/relationships/customXml" Target="../ink/ink221.xml"/><Relationship Id="rId483" Type="http://schemas.openxmlformats.org/officeDocument/2006/relationships/customXml" Target="../ink/ink242.xml"/><Relationship Id="rId539" Type="http://schemas.openxmlformats.org/officeDocument/2006/relationships/customXml" Target="../ink/ink270.xml"/><Relationship Id="rId690" Type="http://schemas.openxmlformats.org/officeDocument/2006/relationships/image" Target="../media/image363.png"/><Relationship Id="rId704" Type="http://schemas.openxmlformats.org/officeDocument/2006/relationships/image" Target="../media/image370.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69.png"/><Relationship Id="rId343" Type="http://schemas.openxmlformats.org/officeDocument/2006/relationships/image" Target="../media/image190.png"/><Relationship Id="rId550" Type="http://schemas.openxmlformats.org/officeDocument/2006/relationships/image" Target="../media/image293.png"/><Relationship Id="rId82" Type="http://schemas.openxmlformats.org/officeDocument/2006/relationships/customXml" Target="../ink/ink41.xml"/><Relationship Id="rId203" Type="http://schemas.openxmlformats.org/officeDocument/2006/relationships/image" Target="../media/image120.png"/><Relationship Id="rId385" Type="http://schemas.openxmlformats.org/officeDocument/2006/relationships/customXml" Target="../ink/ink193.xml"/><Relationship Id="rId592" Type="http://schemas.openxmlformats.org/officeDocument/2006/relationships/image" Target="../media/image314.png"/><Relationship Id="rId606" Type="http://schemas.openxmlformats.org/officeDocument/2006/relationships/image" Target="../media/image321.png"/><Relationship Id="rId648" Type="http://schemas.openxmlformats.org/officeDocument/2006/relationships/image" Target="../media/image342.png"/><Relationship Id="rId245" Type="http://schemas.openxmlformats.org/officeDocument/2006/relationships/image" Target="../media/image141.png"/><Relationship Id="rId287" Type="http://schemas.openxmlformats.org/officeDocument/2006/relationships/image" Target="../media/image162.png"/><Relationship Id="rId410" Type="http://schemas.openxmlformats.org/officeDocument/2006/relationships/image" Target="../media/image223.png"/><Relationship Id="rId452" Type="http://schemas.openxmlformats.org/officeDocument/2006/relationships/image" Target="../media/image244.png"/><Relationship Id="rId494" Type="http://schemas.openxmlformats.org/officeDocument/2006/relationships/image" Target="../media/image265.png"/><Relationship Id="rId508" Type="http://schemas.openxmlformats.org/officeDocument/2006/relationships/image" Target="../media/image272.png"/><Relationship Id="rId105" Type="http://schemas.openxmlformats.org/officeDocument/2006/relationships/image" Target="../media/image71.png"/><Relationship Id="rId147" Type="http://schemas.openxmlformats.org/officeDocument/2006/relationships/image" Target="../media/image92.png"/><Relationship Id="rId312" Type="http://schemas.openxmlformats.org/officeDocument/2006/relationships/customXml" Target="../ink/ink156.xml"/><Relationship Id="rId354" Type="http://schemas.openxmlformats.org/officeDocument/2006/relationships/image" Target="../media/image195.png"/><Relationship Id="rId51" Type="http://schemas.openxmlformats.org/officeDocument/2006/relationships/image" Target="../media/image44.png"/><Relationship Id="rId93" Type="http://schemas.openxmlformats.org/officeDocument/2006/relationships/image" Target="../media/image65.png"/><Relationship Id="rId189" Type="http://schemas.openxmlformats.org/officeDocument/2006/relationships/image" Target="../media/image113.png"/><Relationship Id="rId396" Type="http://schemas.openxmlformats.org/officeDocument/2006/relationships/image" Target="../media/image216.png"/><Relationship Id="rId561" Type="http://schemas.openxmlformats.org/officeDocument/2006/relationships/customXml" Target="../ink/ink281.xml"/><Relationship Id="rId617" Type="http://schemas.openxmlformats.org/officeDocument/2006/relationships/customXml" Target="../ink/ink309.xml"/><Relationship Id="rId659" Type="http://schemas.openxmlformats.org/officeDocument/2006/relationships/customXml" Target="../ink/ink330.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customXml" Target="../ink/ink211.xml"/><Relationship Id="rId463" Type="http://schemas.openxmlformats.org/officeDocument/2006/relationships/customXml" Target="../ink/ink232.xml"/><Relationship Id="rId519" Type="http://schemas.openxmlformats.org/officeDocument/2006/relationships/customXml" Target="../ink/ink260.xml"/><Relationship Id="rId670" Type="http://schemas.openxmlformats.org/officeDocument/2006/relationships/image" Target="../media/image353.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80.png"/><Relationship Id="rId530" Type="http://schemas.openxmlformats.org/officeDocument/2006/relationships/image" Target="../media/image283.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183.xml"/><Relationship Id="rId572" Type="http://schemas.openxmlformats.org/officeDocument/2006/relationships/image" Target="../media/image304.png"/><Relationship Id="rId628" Type="http://schemas.openxmlformats.org/officeDocument/2006/relationships/image" Target="../media/image332.png"/><Relationship Id="rId225" Type="http://schemas.openxmlformats.org/officeDocument/2006/relationships/image" Target="../media/image131.png"/><Relationship Id="rId267" Type="http://schemas.openxmlformats.org/officeDocument/2006/relationships/image" Target="../media/image152.png"/><Relationship Id="rId432" Type="http://schemas.openxmlformats.org/officeDocument/2006/relationships/image" Target="../media/image234.png"/><Relationship Id="rId474" Type="http://schemas.openxmlformats.org/officeDocument/2006/relationships/image" Target="../media/image255.png"/><Relationship Id="rId127" Type="http://schemas.openxmlformats.org/officeDocument/2006/relationships/image" Target="../media/image82.png"/><Relationship Id="rId681" Type="http://schemas.openxmlformats.org/officeDocument/2006/relationships/customXml" Target="../ink/ink341.xml"/><Relationship Id="rId31" Type="http://schemas.openxmlformats.org/officeDocument/2006/relationships/image" Target="../media/image34.png"/><Relationship Id="rId73" Type="http://schemas.openxmlformats.org/officeDocument/2006/relationships/image" Target="../media/image55.png"/><Relationship Id="rId169" Type="http://schemas.openxmlformats.org/officeDocument/2006/relationships/image" Target="../media/image103.png"/><Relationship Id="rId334" Type="http://schemas.openxmlformats.org/officeDocument/2006/relationships/customXml" Target="../ink/ink167.xml"/><Relationship Id="rId376" Type="http://schemas.openxmlformats.org/officeDocument/2006/relationships/image" Target="../media/image206.png"/><Relationship Id="rId541" Type="http://schemas.openxmlformats.org/officeDocument/2006/relationships/customXml" Target="../ink/ink271.xml"/><Relationship Id="rId583" Type="http://schemas.openxmlformats.org/officeDocument/2006/relationships/customXml" Target="../ink/ink292.xml"/><Relationship Id="rId639" Type="http://schemas.openxmlformats.org/officeDocument/2006/relationships/customXml" Target="../ink/ink320.xml"/><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customXml" Target="../ink/ink201.xml"/><Relationship Id="rId443" Type="http://schemas.openxmlformats.org/officeDocument/2006/relationships/customXml" Target="../ink/ink222.xml"/><Relationship Id="rId650" Type="http://schemas.openxmlformats.org/officeDocument/2006/relationships/image" Target="../media/image343.png"/><Relationship Id="rId303" Type="http://schemas.openxmlformats.org/officeDocument/2006/relationships/image" Target="../media/image170.png"/><Relationship Id="rId485" Type="http://schemas.openxmlformats.org/officeDocument/2006/relationships/customXml" Target="../ink/ink243.xml"/><Relationship Id="rId692" Type="http://schemas.openxmlformats.org/officeDocument/2006/relationships/image" Target="../media/image364.png"/><Relationship Id="rId706" Type="http://schemas.openxmlformats.org/officeDocument/2006/relationships/image" Target="../media/image371.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91.png"/><Relationship Id="rId387" Type="http://schemas.openxmlformats.org/officeDocument/2006/relationships/customXml" Target="../ink/ink194.xml"/><Relationship Id="rId510" Type="http://schemas.openxmlformats.org/officeDocument/2006/relationships/image" Target="../media/image273.png"/><Relationship Id="rId552" Type="http://schemas.openxmlformats.org/officeDocument/2006/relationships/image" Target="../media/image294.png"/><Relationship Id="rId594" Type="http://schemas.openxmlformats.org/officeDocument/2006/relationships/image" Target="../media/image315.png"/><Relationship Id="rId608" Type="http://schemas.openxmlformats.org/officeDocument/2006/relationships/image" Target="../media/image322.png"/><Relationship Id="rId191" Type="http://schemas.openxmlformats.org/officeDocument/2006/relationships/image" Target="../media/image114.png"/><Relationship Id="rId205" Type="http://schemas.openxmlformats.org/officeDocument/2006/relationships/image" Target="../media/image121.png"/><Relationship Id="rId247" Type="http://schemas.openxmlformats.org/officeDocument/2006/relationships/image" Target="../media/image142.png"/><Relationship Id="rId412" Type="http://schemas.openxmlformats.org/officeDocument/2006/relationships/image" Target="../media/image224.png"/><Relationship Id="rId107" Type="http://schemas.openxmlformats.org/officeDocument/2006/relationships/image" Target="../media/image72.png"/><Relationship Id="rId289" Type="http://schemas.openxmlformats.org/officeDocument/2006/relationships/image" Target="../media/image163.png"/><Relationship Id="rId454" Type="http://schemas.openxmlformats.org/officeDocument/2006/relationships/image" Target="../media/image245.png"/><Relationship Id="rId496" Type="http://schemas.openxmlformats.org/officeDocument/2006/relationships/image" Target="../media/image266.png"/><Relationship Id="rId661" Type="http://schemas.openxmlformats.org/officeDocument/2006/relationships/customXml" Target="../ink/ink331.xml"/><Relationship Id="rId11" Type="http://schemas.openxmlformats.org/officeDocument/2006/relationships/image" Target="../media/image24.png"/><Relationship Id="rId53" Type="http://schemas.openxmlformats.org/officeDocument/2006/relationships/image" Target="../media/image45.png"/><Relationship Id="rId149" Type="http://schemas.openxmlformats.org/officeDocument/2006/relationships/image" Target="../media/image93.png"/><Relationship Id="rId314" Type="http://schemas.openxmlformats.org/officeDocument/2006/relationships/customXml" Target="../ink/ink157.xml"/><Relationship Id="rId356" Type="http://schemas.openxmlformats.org/officeDocument/2006/relationships/image" Target="../media/image196.png"/><Relationship Id="rId398" Type="http://schemas.openxmlformats.org/officeDocument/2006/relationships/image" Target="../media/image217.png"/><Relationship Id="rId521" Type="http://schemas.openxmlformats.org/officeDocument/2006/relationships/customXml" Target="../ink/ink261.xml"/><Relationship Id="rId563" Type="http://schemas.openxmlformats.org/officeDocument/2006/relationships/customXml" Target="../ink/ink282.xml"/><Relationship Id="rId619" Type="http://schemas.openxmlformats.org/officeDocument/2006/relationships/customXml" Target="../ink/ink310.xml"/><Relationship Id="rId95" Type="http://schemas.openxmlformats.org/officeDocument/2006/relationships/image" Target="../media/image66.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customXml" Target="../ink/ink212.xml"/><Relationship Id="rId258" Type="http://schemas.openxmlformats.org/officeDocument/2006/relationships/customXml" Target="../ink/ink129.xml"/><Relationship Id="rId465" Type="http://schemas.openxmlformats.org/officeDocument/2006/relationships/customXml" Target="../ink/ink233.xml"/><Relationship Id="rId630" Type="http://schemas.openxmlformats.org/officeDocument/2006/relationships/image" Target="../media/image333.png"/><Relationship Id="rId672" Type="http://schemas.openxmlformats.org/officeDocument/2006/relationships/image" Target="../media/image354.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81.png"/><Relationship Id="rId367" Type="http://schemas.openxmlformats.org/officeDocument/2006/relationships/customXml" Target="../ink/ink184.xml"/><Relationship Id="rId532" Type="http://schemas.openxmlformats.org/officeDocument/2006/relationships/image" Target="../media/image284.png"/><Relationship Id="rId574" Type="http://schemas.openxmlformats.org/officeDocument/2006/relationships/image" Target="../media/image305.png"/><Relationship Id="rId171" Type="http://schemas.openxmlformats.org/officeDocument/2006/relationships/image" Target="../media/image104.png"/><Relationship Id="rId227" Type="http://schemas.openxmlformats.org/officeDocument/2006/relationships/image" Target="../media/image132.png"/><Relationship Id="rId269" Type="http://schemas.openxmlformats.org/officeDocument/2006/relationships/image" Target="../media/image153.png"/><Relationship Id="rId434" Type="http://schemas.openxmlformats.org/officeDocument/2006/relationships/image" Target="../media/image235.png"/><Relationship Id="rId476" Type="http://schemas.openxmlformats.org/officeDocument/2006/relationships/image" Target="../media/image256.png"/><Relationship Id="rId641" Type="http://schemas.openxmlformats.org/officeDocument/2006/relationships/customXml" Target="../ink/ink321.xml"/><Relationship Id="rId683" Type="http://schemas.openxmlformats.org/officeDocument/2006/relationships/customXml" Target="../ink/ink342.xml"/><Relationship Id="rId33" Type="http://schemas.openxmlformats.org/officeDocument/2006/relationships/image" Target="../media/image35.png"/><Relationship Id="rId129" Type="http://schemas.openxmlformats.org/officeDocument/2006/relationships/image" Target="../media/image83.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customXml" Target="../ink/ink251.xml"/><Relationship Id="rId543" Type="http://schemas.openxmlformats.org/officeDocument/2006/relationships/customXml" Target="../ink/ink272.xml"/><Relationship Id="rId75" Type="http://schemas.openxmlformats.org/officeDocument/2006/relationships/image" Target="../media/image56.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image" Target="../media/image207.png"/><Relationship Id="rId403" Type="http://schemas.openxmlformats.org/officeDocument/2006/relationships/customXml" Target="../ink/ink202.xml"/><Relationship Id="rId585" Type="http://schemas.openxmlformats.org/officeDocument/2006/relationships/customXml" Target="../ink/ink293.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customXml" Target="../ink/ink223.xml"/><Relationship Id="rId487" Type="http://schemas.openxmlformats.org/officeDocument/2006/relationships/customXml" Target="../ink/ink244.xml"/><Relationship Id="rId610" Type="http://schemas.openxmlformats.org/officeDocument/2006/relationships/image" Target="../media/image323.png"/><Relationship Id="rId652" Type="http://schemas.openxmlformats.org/officeDocument/2006/relationships/image" Target="../media/image344.png"/><Relationship Id="rId694" Type="http://schemas.openxmlformats.org/officeDocument/2006/relationships/image" Target="../media/image365.png"/><Relationship Id="rId708" Type="http://schemas.openxmlformats.org/officeDocument/2006/relationships/image" Target="../media/image372.png"/><Relationship Id="rId291" Type="http://schemas.openxmlformats.org/officeDocument/2006/relationships/image" Target="../media/image164.png"/><Relationship Id="rId305" Type="http://schemas.openxmlformats.org/officeDocument/2006/relationships/image" Target="../media/image171.png"/><Relationship Id="rId347" Type="http://schemas.openxmlformats.org/officeDocument/2006/relationships/image" Target="../media/image192.png"/><Relationship Id="rId512" Type="http://schemas.openxmlformats.org/officeDocument/2006/relationships/image" Target="../media/image274.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94.png"/><Relationship Id="rId389" Type="http://schemas.openxmlformats.org/officeDocument/2006/relationships/customXml" Target="../ink/ink195.xml"/><Relationship Id="rId554" Type="http://schemas.openxmlformats.org/officeDocument/2006/relationships/image" Target="../media/image295.png"/><Relationship Id="rId596" Type="http://schemas.openxmlformats.org/officeDocument/2006/relationships/image" Target="../media/image316.png"/><Relationship Id="rId193" Type="http://schemas.openxmlformats.org/officeDocument/2006/relationships/image" Target="../media/image115.png"/><Relationship Id="rId207" Type="http://schemas.openxmlformats.org/officeDocument/2006/relationships/image" Target="../media/image122.png"/><Relationship Id="rId249" Type="http://schemas.openxmlformats.org/officeDocument/2006/relationships/image" Target="../media/image143.png"/><Relationship Id="rId414" Type="http://schemas.openxmlformats.org/officeDocument/2006/relationships/image" Target="../media/image225.png"/><Relationship Id="rId456" Type="http://schemas.openxmlformats.org/officeDocument/2006/relationships/image" Target="../media/image246.png"/><Relationship Id="rId498" Type="http://schemas.openxmlformats.org/officeDocument/2006/relationships/image" Target="../media/image267.png"/><Relationship Id="rId621" Type="http://schemas.openxmlformats.org/officeDocument/2006/relationships/customXml" Target="../ink/ink311.xml"/><Relationship Id="rId663" Type="http://schemas.openxmlformats.org/officeDocument/2006/relationships/customXml" Target="../ink/ink332.xml"/><Relationship Id="rId13" Type="http://schemas.openxmlformats.org/officeDocument/2006/relationships/image" Target="../media/image25.png"/><Relationship Id="rId109" Type="http://schemas.openxmlformats.org/officeDocument/2006/relationships/image" Target="../media/image73.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customXml" Target="../ink/ink262.xml"/><Relationship Id="rId55" Type="http://schemas.openxmlformats.org/officeDocument/2006/relationships/image" Target="../media/image46.png"/><Relationship Id="rId97" Type="http://schemas.openxmlformats.org/officeDocument/2006/relationships/image" Target="../media/image67.png"/><Relationship Id="rId120" Type="http://schemas.openxmlformats.org/officeDocument/2006/relationships/customXml" Target="../ink/ink60.xml"/><Relationship Id="rId358" Type="http://schemas.openxmlformats.org/officeDocument/2006/relationships/image" Target="../media/image197.png"/><Relationship Id="rId565" Type="http://schemas.openxmlformats.org/officeDocument/2006/relationships/customXml" Target="../ink/ink283.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customXml" Target="../ink/ink213.xml"/><Relationship Id="rId467" Type="http://schemas.openxmlformats.org/officeDocument/2006/relationships/customXml" Target="../ink/ink234.xml"/><Relationship Id="rId632" Type="http://schemas.openxmlformats.org/officeDocument/2006/relationships/image" Target="../media/image334.png"/><Relationship Id="rId271" Type="http://schemas.openxmlformats.org/officeDocument/2006/relationships/image" Target="../media/image154.png"/><Relationship Id="rId674" Type="http://schemas.openxmlformats.org/officeDocument/2006/relationships/image" Target="../media/image355.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84.png"/><Relationship Id="rId327" Type="http://schemas.openxmlformats.org/officeDocument/2006/relationships/image" Target="../media/image182.png"/><Relationship Id="rId369" Type="http://schemas.openxmlformats.org/officeDocument/2006/relationships/customXml" Target="../ink/ink185.xml"/><Relationship Id="rId534" Type="http://schemas.openxmlformats.org/officeDocument/2006/relationships/image" Target="../media/image285.png"/><Relationship Id="rId576" Type="http://schemas.openxmlformats.org/officeDocument/2006/relationships/image" Target="../media/image306.png"/><Relationship Id="rId173" Type="http://schemas.openxmlformats.org/officeDocument/2006/relationships/image" Target="../media/image105.png"/><Relationship Id="rId229" Type="http://schemas.openxmlformats.org/officeDocument/2006/relationships/image" Target="../media/image133.png"/><Relationship Id="rId380" Type="http://schemas.openxmlformats.org/officeDocument/2006/relationships/image" Target="../media/image208.png"/><Relationship Id="rId436" Type="http://schemas.openxmlformats.org/officeDocument/2006/relationships/image" Target="../media/image236.png"/><Relationship Id="rId601" Type="http://schemas.openxmlformats.org/officeDocument/2006/relationships/customXml" Target="../ink/ink301.xml"/><Relationship Id="rId643" Type="http://schemas.openxmlformats.org/officeDocument/2006/relationships/customXml" Target="../ink/ink322.xml"/><Relationship Id="rId240" Type="http://schemas.openxmlformats.org/officeDocument/2006/relationships/customXml" Target="../ink/ink120.xml"/><Relationship Id="rId478" Type="http://schemas.openxmlformats.org/officeDocument/2006/relationships/image" Target="../media/image257.png"/><Relationship Id="rId685" Type="http://schemas.openxmlformats.org/officeDocument/2006/relationships/customXml" Target="../ink/ink343.xml"/><Relationship Id="rId35" Type="http://schemas.openxmlformats.org/officeDocument/2006/relationships/image" Target="../media/image36.png"/><Relationship Id="rId77" Type="http://schemas.openxmlformats.org/officeDocument/2006/relationships/image" Target="../media/image57.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customXml" Target="../ink/ink252.xml"/><Relationship Id="rId545" Type="http://schemas.openxmlformats.org/officeDocument/2006/relationships/customXml" Target="../ink/ink273.xml"/><Relationship Id="rId587" Type="http://schemas.openxmlformats.org/officeDocument/2006/relationships/customXml" Target="../ink/ink294.xml"/><Relationship Id="rId710" Type="http://schemas.openxmlformats.org/officeDocument/2006/relationships/image" Target="../media/image373.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customXml" Target="../ink/ink196.xml"/><Relationship Id="rId405" Type="http://schemas.openxmlformats.org/officeDocument/2006/relationships/customXml" Target="../ink/ink203.xml"/><Relationship Id="rId447" Type="http://schemas.openxmlformats.org/officeDocument/2006/relationships/customXml" Target="../ink/ink224.xml"/><Relationship Id="rId612" Type="http://schemas.openxmlformats.org/officeDocument/2006/relationships/image" Target="../media/image324.png"/><Relationship Id="rId251" Type="http://schemas.openxmlformats.org/officeDocument/2006/relationships/image" Target="../media/image144.png"/><Relationship Id="rId489" Type="http://schemas.openxmlformats.org/officeDocument/2006/relationships/customXml" Target="../ink/ink245.xml"/><Relationship Id="rId654" Type="http://schemas.openxmlformats.org/officeDocument/2006/relationships/image" Target="../media/image345.png"/><Relationship Id="rId696" Type="http://schemas.openxmlformats.org/officeDocument/2006/relationships/image" Target="../media/image366.png"/><Relationship Id="rId46" Type="http://schemas.openxmlformats.org/officeDocument/2006/relationships/customXml" Target="../ink/ink23.xml"/><Relationship Id="rId293" Type="http://schemas.openxmlformats.org/officeDocument/2006/relationships/image" Target="../media/image165.png"/><Relationship Id="rId307" Type="http://schemas.openxmlformats.org/officeDocument/2006/relationships/image" Target="../media/image172.png"/><Relationship Id="rId349" Type="http://schemas.openxmlformats.org/officeDocument/2006/relationships/image" Target="../media/image193.png"/><Relationship Id="rId514" Type="http://schemas.openxmlformats.org/officeDocument/2006/relationships/image" Target="../media/image275.png"/><Relationship Id="rId556" Type="http://schemas.openxmlformats.org/officeDocument/2006/relationships/image" Target="../media/image296.png"/><Relationship Id="rId88" Type="http://schemas.openxmlformats.org/officeDocument/2006/relationships/customXml" Target="../ink/ink44.xml"/><Relationship Id="rId111" Type="http://schemas.openxmlformats.org/officeDocument/2006/relationships/image" Target="../media/image74.png"/><Relationship Id="rId153" Type="http://schemas.openxmlformats.org/officeDocument/2006/relationships/image" Target="../media/image95.png"/><Relationship Id="rId195" Type="http://schemas.openxmlformats.org/officeDocument/2006/relationships/image" Target="../media/image116.png"/><Relationship Id="rId209" Type="http://schemas.openxmlformats.org/officeDocument/2006/relationships/image" Target="../media/image123.png"/><Relationship Id="rId360" Type="http://schemas.openxmlformats.org/officeDocument/2006/relationships/image" Target="../media/image198.png"/><Relationship Id="rId416" Type="http://schemas.openxmlformats.org/officeDocument/2006/relationships/image" Target="../media/image226.png"/><Relationship Id="rId598" Type="http://schemas.openxmlformats.org/officeDocument/2006/relationships/image" Target="../media/image317.png"/><Relationship Id="rId220" Type="http://schemas.openxmlformats.org/officeDocument/2006/relationships/customXml" Target="../ink/ink110.xml"/><Relationship Id="rId458" Type="http://schemas.openxmlformats.org/officeDocument/2006/relationships/image" Target="../media/image247.png"/><Relationship Id="rId623" Type="http://schemas.openxmlformats.org/officeDocument/2006/relationships/customXml" Target="../ink/ink312.xml"/><Relationship Id="rId665" Type="http://schemas.openxmlformats.org/officeDocument/2006/relationships/customXml" Target="../ink/ink333.xml"/><Relationship Id="rId15" Type="http://schemas.openxmlformats.org/officeDocument/2006/relationships/image" Target="../media/image26.png"/><Relationship Id="rId57" Type="http://schemas.openxmlformats.org/officeDocument/2006/relationships/image" Target="../media/image47.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customXml" Target="../ink/ink263.xml"/><Relationship Id="rId567" Type="http://schemas.openxmlformats.org/officeDocument/2006/relationships/customXml" Target="../ink/ink284.xml"/><Relationship Id="rId99" Type="http://schemas.openxmlformats.org/officeDocument/2006/relationships/image" Target="../media/image68.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customXml" Target="../ink/ink186.xml"/><Relationship Id="rId427" Type="http://schemas.openxmlformats.org/officeDocument/2006/relationships/customXml" Target="../ink/ink214.xml"/><Relationship Id="rId469" Type="http://schemas.openxmlformats.org/officeDocument/2006/relationships/customXml" Target="../ink/ink235.xml"/><Relationship Id="rId634" Type="http://schemas.openxmlformats.org/officeDocument/2006/relationships/image" Target="../media/image335.png"/><Relationship Id="rId676" Type="http://schemas.openxmlformats.org/officeDocument/2006/relationships/image" Target="../media/image356.png"/><Relationship Id="rId26" Type="http://schemas.openxmlformats.org/officeDocument/2006/relationships/customXml" Target="../ink/ink13.xml"/><Relationship Id="rId231" Type="http://schemas.openxmlformats.org/officeDocument/2006/relationships/image" Target="../media/image134.png"/><Relationship Id="rId273" Type="http://schemas.openxmlformats.org/officeDocument/2006/relationships/image" Target="../media/image155.png"/><Relationship Id="rId329" Type="http://schemas.openxmlformats.org/officeDocument/2006/relationships/image" Target="../media/image183.png"/><Relationship Id="rId480" Type="http://schemas.openxmlformats.org/officeDocument/2006/relationships/image" Target="../media/image258.png"/><Relationship Id="rId536" Type="http://schemas.openxmlformats.org/officeDocument/2006/relationships/image" Target="../media/image286.png"/><Relationship Id="rId701" Type="http://schemas.openxmlformats.org/officeDocument/2006/relationships/customXml" Target="../ink/ink351.xml"/><Relationship Id="rId68" Type="http://schemas.openxmlformats.org/officeDocument/2006/relationships/customXml" Target="../ink/ink34.xml"/><Relationship Id="rId133" Type="http://schemas.openxmlformats.org/officeDocument/2006/relationships/image" Target="../media/image85.png"/><Relationship Id="rId175" Type="http://schemas.openxmlformats.org/officeDocument/2006/relationships/image" Target="../media/image106.png"/><Relationship Id="rId340" Type="http://schemas.openxmlformats.org/officeDocument/2006/relationships/customXml" Target="../ink/ink170.xml"/><Relationship Id="rId578" Type="http://schemas.openxmlformats.org/officeDocument/2006/relationships/image" Target="../media/image307.png"/><Relationship Id="rId200" Type="http://schemas.openxmlformats.org/officeDocument/2006/relationships/customXml" Target="../ink/ink100.xml"/><Relationship Id="rId382" Type="http://schemas.openxmlformats.org/officeDocument/2006/relationships/image" Target="../media/image209.png"/><Relationship Id="rId438" Type="http://schemas.openxmlformats.org/officeDocument/2006/relationships/image" Target="../media/image237.png"/><Relationship Id="rId603" Type="http://schemas.openxmlformats.org/officeDocument/2006/relationships/customXml" Target="../ink/ink302.xml"/><Relationship Id="rId645" Type="http://schemas.openxmlformats.org/officeDocument/2006/relationships/customXml" Target="../ink/ink323.xml"/><Relationship Id="rId687" Type="http://schemas.openxmlformats.org/officeDocument/2006/relationships/customXml" Target="../ink/ink344.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customXml" Target="../ink/ink246.xml"/><Relationship Id="rId505" Type="http://schemas.openxmlformats.org/officeDocument/2006/relationships/customXml" Target="../ink/ink253.xml"/><Relationship Id="rId712" Type="http://schemas.openxmlformats.org/officeDocument/2006/relationships/image" Target="../media/image374.png"/><Relationship Id="rId37" Type="http://schemas.openxmlformats.org/officeDocument/2006/relationships/image" Target="../media/image37.png"/><Relationship Id="rId79" Type="http://schemas.openxmlformats.org/officeDocument/2006/relationships/image" Target="../media/image58.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customXml" Target="../ink/ink274.xml"/><Relationship Id="rId589" Type="http://schemas.openxmlformats.org/officeDocument/2006/relationships/customXml" Target="../ink/ink295.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449" Type="http://schemas.openxmlformats.org/officeDocument/2006/relationships/customXml" Target="../ink/ink225.xml"/><Relationship Id="rId614" Type="http://schemas.openxmlformats.org/officeDocument/2006/relationships/image" Target="../media/image325.png"/><Relationship Id="rId656" Type="http://schemas.openxmlformats.org/officeDocument/2006/relationships/image" Target="../media/image346.png"/><Relationship Id="rId211" Type="http://schemas.openxmlformats.org/officeDocument/2006/relationships/image" Target="../media/image124.png"/><Relationship Id="rId253" Type="http://schemas.openxmlformats.org/officeDocument/2006/relationships/image" Target="../media/image145.png"/><Relationship Id="rId295" Type="http://schemas.openxmlformats.org/officeDocument/2006/relationships/image" Target="../media/image166.png"/><Relationship Id="rId309" Type="http://schemas.openxmlformats.org/officeDocument/2006/relationships/image" Target="../media/image173.png"/><Relationship Id="rId460" Type="http://schemas.openxmlformats.org/officeDocument/2006/relationships/image" Target="../media/image248.png"/><Relationship Id="rId516" Type="http://schemas.openxmlformats.org/officeDocument/2006/relationships/image" Target="../media/image276.png"/><Relationship Id="rId698" Type="http://schemas.openxmlformats.org/officeDocument/2006/relationships/image" Target="../media/image367.png"/><Relationship Id="rId48" Type="http://schemas.openxmlformats.org/officeDocument/2006/relationships/customXml" Target="../ink/ink24.xml"/><Relationship Id="rId113" Type="http://schemas.openxmlformats.org/officeDocument/2006/relationships/image" Target="../media/image75.png"/><Relationship Id="rId320" Type="http://schemas.openxmlformats.org/officeDocument/2006/relationships/customXml" Target="../ink/ink160.xml"/><Relationship Id="rId558" Type="http://schemas.openxmlformats.org/officeDocument/2006/relationships/image" Target="../media/image297.png"/><Relationship Id="rId155" Type="http://schemas.openxmlformats.org/officeDocument/2006/relationships/image" Target="../media/image96.png"/><Relationship Id="rId197" Type="http://schemas.openxmlformats.org/officeDocument/2006/relationships/image" Target="../media/image117.png"/><Relationship Id="rId362" Type="http://schemas.openxmlformats.org/officeDocument/2006/relationships/image" Target="../media/image199.png"/><Relationship Id="rId418" Type="http://schemas.openxmlformats.org/officeDocument/2006/relationships/image" Target="../media/image227.png"/><Relationship Id="rId625" Type="http://schemas.openxmlformats.org/officeDocument/2006/relationships/customXml" Target="../ink/ink313.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customXml" Target="../ink/ink236.xml"/><Relationship Id="rId667" Type="http://schemas.openxmlformats.org/officeDocument/2006/relationships/customXml" Target="../ink/ink334.xml"/><Relationship Id="rId17" Type="http://schemas.openxmlformats.org/officeDocument/2006/relationships/image" Target="../media/image27.png"/><Relationship Id="rId59" Type="http://schemas.openxmlformats.org/officeDocument/2006/relationships/image" Target="../media/image48.png"/><Relationship Id="rId124" Type="http://schemas.openxmlformats.org/officeDocument/2006/relationships/customXml" Target="../ink/ink62.xml"/><Relationship Id="rId527" Type="http://schemas.openxmlformats.org/officeDocument/2006/relationships/customXml" Target="../ink/ink264.xml"/><Relationship Id="rId569" Type="http://schemas.openxmlformats.org/officeDocument/2006/relationships/customXml" Target="../ink/ink285.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84.png"/><Relationship Id="rId373" Type="http://schemas.openxmlformats.org/officeDocument/2006/relationships/customXml" Target="../ink/ink187.xml"/><Relationship Id="rId429" Type="http://schemas.openxmlformats.org/officeDocument/2006/relationships/customXml" Target="../ink/ink215.xml"/><Relationship Id="rId580" Type="http://schemas.openxmlformats.org/officeDocument/2006/relationships/image" Target="../media/image308.png"/><Relationship Id="rId636" Type="http://schemas.openxmlformats.org/officeDocument/2006/relationships/image" Target="../media/image336.png"/><Relationship Id="rId1" Type="http://schemas.openxmlformats.org/officeDocument/2006/relationships/slideLayout" Target="../slideLayouts/slideLayout13.xml"/><Relationship Id="rId233" Type="http://schemas.openxmlformats.org/officeDocument/2006/relationships/image" Target="../media/image135.png"/><Relationship Id="rId440" Type="http://schemas.openxmlformats.org/officeDocument/2006/relationships/image" Target="../media/image238.png"/><Relationship Id="rId678" Type="http://schemas.openxmlformats.org/officeDocument/2006/relationships/image" Target="../media/image357.png"/><Relationship Id="rId28" Type="http://schemas.openxmlformats.org/officeDocument/2006/relationships/customXml" Target="../ink/ink14.xml"/><Relationship Id="rId275" Type="http://schemas.openxmlformats.org/officeDocument/2006/relationships/image" Target="../media/image156.png"/><Relationship Id="rId300" Type="http://schemas.openxmlformats.org/officeDocument/2006/relationships/customXml" Target="../ink/ink150.xml"/><Relationship Id="rId482" Type="http://schemas.openxmlformats.org/officeDocument/2006/relationships/image" Target="../media/image259.png"/><Relationship Id="rId538" Type="http://schemas.openxmlformats.org/officeDocument/2006/relationships/image" Target="../media/image287.png"/><Relationship Id="rId703" Type="http://schemas.openxmlformats.org/officeDocument/2006/relationships/customXml" Target="../ink/ink352.xml"/><Relationship Id="rId81" Type="http://schemas.openxmlformats.org/officeDocument/2006/relationships/image" Target="../media/image59.png"/><Relationship Id="rId135" Type="http://schemas.openxmlformats.org/officeDocument/2006/relationships/image" Target="../media/image86.png"/><Relationship Id="rId177" Type="http://schemas.openxmlformats.org/officeDocument/2006/relationships/image" Target="../media/image107.png"/><Relationship Id="rId342" Type="http://schemas.openxmlformats.org/officeDocument/2006/relationships/customXml" Target="../ink/ink171.xml"/><Relationship Id="rId384" Type="http://schemas.openxmlformats.org/officeDocument/2006/relationships/image" Target="../media/image210.png"/><Relationship Id="rId591" Type="http://schemas.openxmlformats.org/officeDocument/2006/relationships/customXml" Target="../ink/ink296.xml"/><Relationship Id="rId605" Type="http://schemas.openxmlformats.org/officeDocument/2006/relationships/customXml" Target="../ink/ink303.xml"/><Relationship Id="rId202" Type="http://schemas.openxmlformats.org/officeDocument/2006/relationships/customXml" Target="../ink/ink101.xml"/><Relationship Id="rId244" Type="http://schemas.openxmlformats.org/officeDocument/2006/relationships/customXml" Target="../ink/ink122.xml"/><Relationship Id="rId647" Type="http://schemas.openxmlformats.org/officeDocument/2006/relationships/customXml" Target="../ink/ink324.xml"/><Relationship Id="rId689" Type="http://schemas.openxmlformats.org/officeDocument/2006/relationships/customXml" Target="../ink/ink345.xml"/><Relationship Id="rId39" Type="http://schemas.openxmlformats.org/officeDocument/2006/relationships/image" Target="../media/image38.png"/><Relationship Id="rId286" Type="http://schemas.openxmlformats.org/officeDocument/2006/relationships/customXml" Target="../ink/ink143.xml"/><Relationship Id="rId451" Type="http://schemas.openxmlformats.org/officeDocument/2006/relationships/customXml" Target="../ink/ink226.xml"/><Relationship Id="rId493" Type="http://schemas.openxmlformats.org/officeDocument/2006/relationships/customXml" Target="../ink/ink247.xml"/><Relationship Id="rId507" Type="http://schemas.openxmlformats.org/officeDocument/2006/relationships/customXml" Target="../ink/ink254.xml"/><Relationship Id="rId549" Type="http://schemas.openxmlformats.org/officeDocument/2006/relationships/customXml" Target="../ink/ink275.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74.png"/><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customXml" Target="../ink/ink205.xml"/><Relationship Id="rId560" Type="http://schemas.openxmlformats.org/officeDocument/2006/relationships/image" Target="../media/image298.png"/><Relationship Id="rId92" Type="http://schemas.openxmlformats.org/officeDocument/2006/relationships/customXml" Target="../ink/ink46.xml"/><Relationship Id="rId213" Type="http://schemas.openxmlformats.org/officeDocument/2006/relationships/image" Target="../media/image125.png"/><Relationship Id="rId420" Type="http://schemas.openxmlformats.org/officeDocument/2006/relationships/image" Target="../media/image228.png"/><Relationship Id="rId616" Type="http://schemas.openxmlformats.org/officeDocument/2006/relationships/image" Target="../media/image326.png"/><Relationship Id="rId658" Type="http://schemas.openxmlformats.org/officeDocument/2006/relationships/image" Target="../media/image347.png"/><Relationship Id="rId255" Type="http://schemas.openxmlformats.org/officeDocument/2006/relationships/image" Target="../media/image146.png"/><Relationship Id="rId297" Type="http://schemas.openxmlformats.org/officeDocument/2006/relationships/image" Target="../media/image167.png"/><Relationship Id="rId462" Type="http://schemas.openxmlformats.org/officeDocument/2006/relationships/image" Target="../media/image249.png"/><Relationship Id="rId518" Type="http://schemas.openxmlformats.org/officeDocument/2006/relationships/image" Target="../media/image277.png"/><Relationship Id="rId115" Type="http://schemas.openxmlformats.org/officeDocument/2006/relationships/image" Target="../media/image76.png"/><Relationship Id="rId157" Type="http://schemas.openxmlformats.org/officeDocument/2006/relationships/image" Target="../media/image97.png"/><Relationship Id="rId322" Type="http://schemas.openxmlformats.org/officeDocument/2006/relationships/customXml" Target="../ink/ink161.xml"/><Relationship Id="rId364" Type="http://schemas.openxmlformats.org/officeDocument/2006/relationships/image" Target="../media/image200.png"/><Relationship Id="rId61" Type="http://schemas.openxmlformats.org/officeDocument/2006/relationships/image" Target="../media/image49.png"/><Relationship Id="rId199" Type="http://schemas.openxmlformats.org/officeDocument/2006/relationships/image" Target="../media/image118.png"/><Relationship Id="rId571" Type="http://schemas.openxmlformats.org/officeDocument/2006/relationships/customXml" Target="../ink/ink286.xml"/><Relationship Id="rId627" Type="http://schemas.openxmlformats.org/officeDocument/2006/relationships/customXml" Target="../ink/ink314.xml"/><Relationship Id="rId669" Type="http://schemas.openxmlformats.org/officeDocument/2006/relationships/customXml" Target="../ink/ink335.xml"/><Relationship Id="rId19" Type="http://schemas.openxmlformats.org/officeDocument/2006/relationships/image" Target="../media/image28.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customXml" Target="../ink/ink216.xml"/><Relationship Id="rId473" Type="http://schemas.openxmlformats.org/officeDocument/2006/relationships/customXml" Target="../ink/ink237.xml"/><Relationship Id="rId529" Type="http://schemas.openxmlformats.org/officeDocument/2006/relationships/customXml" Target="../ink/ink265.xml"/><Relationship Id="rId680" Type="http://schemas.openxmlformats.org/officeDocument/2006/relationships/image" Target="../media/image358.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85.png"/><Relationship Id="rId540" Type="http://schemas.openxmlformats.org/officeDocument/2006/relationships/image" Target="../media/image288.png"/><Relationship Id="rId72" Type="http://schemas.openxmlformats.org/officeDocument/2006/relationships/customXml" Target="../ink/ink36.xml"/><Relationship Id="rId375" Type="http://schemas.openxmlformats.org/officeDocument/2006/relationships/customXml" Target="../ink/ink188.xml"/><Relationship Id="rId582" Type="http://schemas.openxmlformats.org/officeDocument/2006/relationships/image" Target="../media/image309.png"/><Relationship Id="rId638" Type="http://schemas.openxmlformats.org/officeDocument/2006/relationships/image" Target="../media/image337.png"/><Relationship Id="rId3" Type="http://schemas.openxmlformats.org/officeDocument/2006/relationships/image" Target="../media/image20.png"/><Relationship Id="rId235" Type="http://schemas.openxmlformats.org/officeDocument/2006/relationships/image" Target="../media/image136.png"/><Relationship Id="rId277" Type="http://schemas.openxmlformats.org/officeDocument/2006/relationships/image" Target="../media/image157.png"/><Relationship Id="rId400" Type="http://schemas.openxmlformats.org/officeDocument/2006/relationships/image" Target="../media/image218.png"/><Relationship Id="rId442" Type="http://schemas.openxmlformats.org/officeDocument/2006/relationships/image" Target="../media/image239.png"/><Relationship Id="rId484" Type="http://schemas.openxmlformats.org/officeDocument/2006/relationships/image" Target="../media/image260.png"/><Relationship Id="rId705" Type="http://schemas.openxmlformats.org/officeDocument/2006/relationships/customXml" Target="../ink/ink353.xml"/><Relationship Id="rId137" Type="http://schemas.openxmlformats.org/officeDocument/2006/relationships/image" Target="../media/image87.png"/><Relationship Id="rId302" Type="http://schemas.openxmlformats.org/officeDocument/2006/relationships/customXml" Target="../ink/ink151.xml"/><Relationship Id="rId344" Type="http://schemas.openxmlformats.org/officeDocument/2006/relationships/customXml" Target="../ink/ink172.xml"/><Relationship Id="rId691" Type="http://schemas.openxmlformats.org/officeDocument/2006/relationships/customXml" Target="../ink/ink346.xml"/><Relationship Id="rId41" Type="http://schemas.openxmlformats.org/officeDocument/2006/relationships/image" Target="../media/image39.png"/><Relationship Id="rId83" Type="http://schemas.openxmlformats.org/officeDocument/2006/relationships/image" Target="../media/image60.png"/><Relationship Id="rId179" Type="http://schemas.openxmlformats.org/officeDocument/2006/relationships/image" Target="../media/image108.png"/><Relationship Id="rId386" Type="http://schemas.openxmlformats.org/officeDocument/2006/relationships/image" Target="../media/image211.png"/><Relationship Id="rId551" Type="http://schemas.openxmlformats.org/officeDocument/2006/relationships/customXml" Target="../ink/ink276.xml"/><Relationship Id="rId593" Type="http://schemas.openxmlformats.org/officeDocument/2006/relationships/customXml" Target="../ink/ink297.xml"/><Relationship Id="rId607" Type="http://schemas.openxmlformats.org/officeDocument/2006/relationships/customXml" Target="../ink/ink304.xml"/><Relationship Id="rId649" Type="http://schemas.openxmlformats.org/officeDocument/2006/relationships/customXml" Target="../ink/ink325.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customXml" Target="../ink/ink206.xml"/><Relationship Id="rId453" Type="http://schemas.openxmlformats.org/officeDocument/2006/relationships/customXml" Target="../ink/ink227.xml"/><Relationship Id="rId509" Type="http://schemas.openxmlformats.org/officeDocument/2006/relationships/customXml" Target="../ink/ink255.xml"/><Relationship Id="rId660" Type="http://schemas.openxmlformats.org/officeDocument/2006/relationships/image" Target="../media/image348.png"/><Relationship Id="rId106" Type="http://schemas.openxmlformats.org/officeDocument/2006/relationships/customXml" Target="../ink/ink53.xml"/><Relationship Id="rId313" Type="http://schemas.openxmlformats.org/officeDocument/2006/relationships/image" Target="../media/image175.png"/><Relationship Id="rId495" Type="http://schemas.openxmlformats.org/officeDocument/2006/relationships/customXml" Target="../ink/ink248.xml"/><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customXml" Target="../ink/ink178.xml"/><Relationship Id="rId397" Type="http://schemas.openxmlformats.org/officeDocument/2006/relationships/customXml" Target="../ink/ink199.xml"/><Relationship Id="rId520" Type="http://schemas.openxmlformats.org/officeDocument/2006/relationships/image" Target="../media/image278.png"/><Relationship Id="rId562" Type="http://schemas.openxmlformats.org/officeDocument/2006/relationships/image" Target="../media/image299.png"/><Relationship Id="rId618" Type="http://schemas.openxmlformats.org/officeDocument/2006/relationships/image" Target="../media/image327.png"/><Relationship Id="rId215" Type="http://schemas.openxmlformats.org/officeDocument/2006/relationships/image" Target="../media/image126.png"/><Relationship Id="rId257" Type="http://schemas.openxmlformats.org/officeDocument/2006/relationships/image" Target="../media/image147.png"/><Relationship Id="rId422" Type="http://schemas.openxmlformats.org/officeDocument/2006/relationships/image" Target="../media/image229.png"/><Relationship Id="rId464" Type="http://schemas.openxmlformats.org/officeDocument/2006/relationships/image" Target="../media/image250.png"/><Relationship Id="rId299" Type="http://schemas.openxmlformats.org/officeDocument/2006/relationships/image" Target="../media/image168.png"/><Relationship Id="rId63" Type="http://schemas.openxmlformats.org/officeDocument/2006/relationships/image" Target="../media/image50.png"/><Relationship Id="rId159" Type="http://schemas.openxmlformats.org/officeDocument/2006/relationships/image" Target="../media/image98.png"/><Relationship Id="rId366" Type="http://schemas.openxmlformats.org/officeDocument/2006/relationships/image" Target="../media/image201.png"/><Relationship Id="rId573" Type="http://schemas.openxmlformats.org/officeDocument/2006/relationships/customXml" Target="../ink/ink287.xml"/><Relationship Id="rId226" Type="http://schemas.openxmlformats.org/officeDocument/2006/relationships/customXml" Target="../ink/ink113.xml"/><Relationship Id="rId433" Type="http://schemas.openxmlformats.org/officeDocument/2006/relationships/customXml" Target="../ink/ink217.xml"/><Relationship Id="rId640" Type="http://schemas.openxmlformats.org/officeDocument/2006/relationships/image" Target="../media/image338.png"/><Relationship Id="rId74" Type="http://schemas.openxmlformats.org/officeDocument/2006/relationships/customXml" Target="../ink/ink37.xml"/><Relationship Id="rId377" Type="http://schemas.openxmlformats.org/officeDocument/2006/relationships/customXml" Target="../ink/ink189.xml"/><Relationship Id="rId500" Type="http://schemas.openxmlformats.org/officeDocument/2006/relationships/image" Target="../media/image268.png"/><Relationship Id="rId584" Type="http://schemas.openxmlformats.org/officeDocument/2006/relationships/image" Target="../media/image310.png"/><Relationship Id="rId5" Type="http://schemas.openxmlformats.org/officeDocument/2006/relationships/image" Target="../media/image21.png"/><Relationship Id="rId237" Type="http://schemas.openxmlformats.org/officeDocument/2006/relationships/image" Target="../media/image137.png"/><Relationship Id="rId444" Type="http://schemas.openxmlformats.org/officeDocument/2006/relationships/image" Target="../media/image240.png"/><Relationship Id="rId651" Type="http://schemas.openxmlformats.org/officeDocument/2006/relationships/customXml" Target="../ink/ink326.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image" Target="../media/image212.png"/><Relationship Id="rId511" Type="http://schemas.openxmlformats.org/officeDocument/2006/relationships/customXml" Target="../ink/ink256.xml"/><Relationship Id="rId609" Type="http://schemas.openxmlformats.org/officeDocument/2006/relationships/customXml" Target="../ink/ink305.xml"/><Relationship Id="rId85" Type="http://schemas.openxmlformats.org/officeDocument/2006/relationships/image" Target="../media/image61.png"/><Relationship Id="rId150" Type="http://schemas.openxmlformats.org/officeDocument/2006/relationships/customXml" Target="../ink/ink75.xml"/><Relationship Id="rId595" Type="http://schemas.openxmlformats.org/officeDocument/2006/relationships/customXml" Target="../ink/ink298.xml"/><Relationship Id="rId248" Type="http://schemas.openxmlformats.org/officeDocument/2006/relationships/customXml" Target="../ink/ink124.xml"/><Relationship Id="rId455" Type="http://schemas.openxmlformats.org/officeDocument/2006/relationships/customXml" Target="../ink/ink228.xml"/><Relationship Id="rId662" Type="http://schemas.openxmlformats.org/officeDocument/2006/relationships/image" Target="../media/image349.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76.png"/><Relationship Id="rId522" Type="http://schemas.openxmlformats.org/officeDocument/2006/relationships/image" Target="../media/image279.png"/><Relationship Id="rId96" Type="http://schemas.openxmlformats.org/officeDocument/2006/relationships/customXml" Target="../ink/ink48.xml"/><Relationship Id="rId161" Type="http://schemas.openxmlformats.org/officeDocument/2006/relationships/image" Target="../media/image99.png"/><Relationship Id="rId399" Type="http://schemas.openxmlformats.org/officeDocument/2006/relationships/customXml" Target="../ink/ink200.xml"/><Relationship Id="rId259" Type="http://schemas.openxmlformats.org/officeDocument/2006/relationships/image" Target="../media/image148.png"/><Relationship Id="rId466" Type="http://schemas.openxmlformats.org/officeDocument/2006/relationships/image" Target="../media/image251.png"/><Relationship Id="rId673" Type="http://schemas.openxmlformats.org/officeDocument/2006/relationships/customXml" Target="../ink/ink337.xml"/><Relationship Id="rId23" Type="http://schemas.openxmlformats.org/officeDocument/2006/relationships/image" Target="../media/image30.png"/><Relationship Id="rId119" Type="http://schemas.openxmlformats.org/officeDocument/2006/relationships/image" Target="../media/image78.png"/><Relationship Id="rId326" Type="http://schemas.openxmlformats.org/officeDocument/2006/relationships/customXml" Target="../ink/ink163.xml"/><Relationship Id="rId533" Type="http://schemas.openxmlformats.org/officeDocument/2006/relationships/customXml" Target="../ink/ink267.xml"/><Relationship Id="rId172" Type="http://schemas.openxmlformats.org/officeDocument/2006/relationships/customXml" Target="../ink/ink86.xml"/><Relationship Id="rId477" Type="http://schemas.openxmlformats.org/officeDocument/2006/relationships/customXml" Target="../ink/ink239.xml"/><Relationship Id="rId600" Type="http://schemas.openxmlformats.org/officeDocument/2006/relationships/image" Target="../media/image318.png"/><Relationship Id="rId684" Type="http://schemas.openxmlformats.org/officeDocument/2006/relationships/image" Target="../media/image360.png"/><Relationship Id="rId337" Type="http://schemas.openxmlformats.org/officeDocument/2006/relationships/image" Target="../media/image187.png"/><Relationship Id="rId34" Type="http://schemas.openxmlformats.org/officeDocument/2006/relationships/customXml" Target="../ink/ink17.xml"/><Relationship Id="rId544" Type="http://schemas.openxmlformats.org/officeDocument/2006/relationships/image" Target="../media/image290.png"/><Relationship Id="rId183" Type="http://schemas.openxmlformats.org/officeDocument/2006/relationships/image" Target="../media/image110.png"/><Relationship Id="rId390" Type="http://schemas.openxmlformats.org/officeDocument/2006/relationships/image" Target="../media/image213.png"/><Relationship Id="rId404" Type="http://schemas.openxmlformats.org/officeDocument/2006/relationships/image" Target="../media/image220.png"/><Relationship Id="rId611" Type="http://schemas.openxmlformats.org/officeDocument/2006/relationships/customXml" Target="../ink/ink306.xml"/><Relationship Id="rId250" Type="http://schemas.openxmlformats.org/officeDocument/2006/relationships/customXml" Target="../ink/ink125.xml"/><Relationship Id="rId488" Type="http://schemas.openxmlformats.org/officeDocument/2006/relationships/image" Target="../media/image262.png"/><Relationship Id="rId695" Type="http://schemas.openxmlformats.org/officeDocument/2006/relationships/customXml" Target="../ink/ink348.xml"/><Relationship Id="rId709" Type="http://schemas.openxmlformats.org/officeDocument/2006/relationships/customXml" Target="../ink/ink355.xml"/><Relationship Id="rId45" Type="http://schemas.openxmlformats.org/officeDocument/2006/relationships/image" Target="../media/image41.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customXml" Target="../ink/ink278.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customXml" Target="../ink/ink208.xml"/><Relationship Id="rId622" Type="http://schemas.openxmlformats.org/officeDocument/2006/relationships/image" Target="../media/image329.png"/><Relationship Id="rId261" Type="http://schemas.openxmlformats.org/officeDocument/2006/relationships/image" Target="../media/image149.png"/><Relationship Id="rId499" Type="http://schemas.openxmlformats.org/officeDocument/2006/relationships/customXml" Target="../ink/ink250.xml"/><Relationship Id="rId56" Type="http://schemas.openxmlformats.org/officeDocument/2006/relationships/customXml" Target="../ink/ink28.xml"/><Relationship Id="rId359" Type="http://schemas.openxmlformats.org/officeDocument/2006/relationships/customXml" Target="../ink/ink180.xml"/><Relationship Id="rId566" Type="http://schemas.openxmlformats.org/officeDocument/2006/relationships/image" Target="../media/image301.png"/><Relationship Id="rId121" Type="http://schemas.openxmlformats.org/officeDocument/2006/relationships/image" Target="../media/image79.png"/><Relationship Id="rId219" Type="http://schemas.openxmlformats.org/officeDocument/2006/relationships/image" Target="../media/image128.png"/><Relationship Id="rId426" Type="http://schemas.openxmlformats.org/officeDocument/2006/relationships/image" Target="../media/image231.png"/><Relationship Id="rId633" Type="http://schemas.openxmlformats.org/officeDocument/2006/relationships/customXml" Target="../ink/ink317.xml"/><Relationship Id="rId67" Type="http://schemas.openxmlformats.org/officeDocument/2006/relationships/image" Target="../media/image52.png"/><Relationship Id="rId272" Type="http://schemas.openxmlformats.org/officeDocument/2006/relationships/customXml" Target="../ink/ink136.xml"/><Relationship Id="rId577" Type="http://schemas.openxmlformats.org/officeDocument/2006/relationships/customXml" Target="../ink/ink289.xml"/><Relationship Id="rId700" Type="http://schemas.openxmlformats.org/officeDocument/2006/relationships/image" Target="../media/image368.png"/><Relationship Id="rId132" Type="http://schemas.openxmlformats.org/officeDocument/2006/relationships/customXml" Target="../ink/ink66.xml"/><Relationship Id="rId437" Type="http://schemas.openxmlformats.org/officeDocument/2006/relationships/customXml" Target="../ink/ink219.xml"/><Relationship Id="rId644" Type="http://schemas.openxmlformats.org/officeDocument/2006/relationships/image" Target="../media/image340.png"/><Relationship Id="rId283" Type="http://schemas.openxmlformats.org/officeDocument/2006/relationships/image" Target="../media/image160.png"/><Relationship Id="rId490" Type="http://schemas.openxmlformats.org/officeDocument/2006/relationships/image" Target="../media/image263.png"/><Relationship Id="rId504" Type="http://schemas.openxmlformats.org/officeDocument/2006/relationships/image" Target="../media/image270.png"/><Relationship Id="rId711" Type="http://schemas.openxmlformats.org/officeDocument/2006/relationships/customXml" Target="../ink/ink356.xml"/><Relationship Id="rId78" Type="http://schemas.openxmlformats.org/officeDocument/2006/relationships/customXml" Target="../ink/ink39.xml"/><Relationship Id="rId143" Type="http://schemas.openxmlformats.org/officeDocument/2006/relationships/image" Target="../media/image90.png"/><Relationship Id="rId350" Type="http://schemas.openxmlformats.org/officeDocument/2006/relationships/customXml" Target="../ink/ink175.xml"/><Relationship Id="rId588" Type="http://schemas.openxmlformats.org/officeDocument/2006/relationships/image" Target="../media/image312.png"/><Relationship Id="rId9" Type="http://schemas.openxmlformats.org/officeDocument/2006/relationships/image" Target="../media/image23.png"/><Relationship Id="rId210" Type="http://schemas.openxmlformats.org/officeDocument/2006/relationships/customXml" Target="../ink/ink105.xml"/><Relationship Id="rId448" Type="http://schemas.openxmlformats.org/officeDocument/2006/relationships/image" Target="../media/image242.png"/><Relationship Id="rId655" Type="http://schemas.openxmlformats.org/officeDocument/2006/relationships/customXml" Target="../ink/ink328.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customXml" Target="../ink/ink258.xml"/><Relationship Id="rId89" Type="http://schemas.openxmlformats.org/officeDocument/2006/relationships/image" Target="../media/image63.png"/><Relationship Id="rId154" Type="http://schemas.openxmlformats.org/officeDocument/2006/relationships/customXml" Target="../ink/ink77.xml"/><Relationship Id="rId361" Type="http://schemas.openxmlformats.org/officeDocument/2006/relationships/customXml" Target="../ink/ink181.xml"/><Relationship Id="rId599" Type="http://schemas.openxmlformats.org/officeDocument/2006/relationships/customXml" Target="../ink/ink300.xml"/><Relationship Id="rId459" Type="http://schemas.openxmlformats.org/officeDocument/2006/relationships/customXml" Target="../ink/ink230.xml"/><Relationship Id="rId666" Type="http://schemas.openxmlformats.org/officeDocument/2006/relationships/image" Target="../media/image351.png"/><Relationship Id="rId16" Type="http://schemas.openxmlformats.org/officeDocument/2006/relationships/customXml" Target="../ink/ink8.xml"/><Relationship Id="rId221" Type="http://schemas.openxmlformats.org/officeDocument/2006/relationships/image" Target="../media/image129.png"/><Relationship Id="rId319" Type="http://schemas.openxmlformats.org/officeDocument/2006/relationships/image" Target="../media/image178.png"/><Relationship Id="rId526" Type="http://schemas.openxmlformats.org/officeDocument/2006/relationships/image" Target="../media/image281.png"/><Relationship Id="rId165" Type="http://schemas.openxmlformats.org/officeDocument/2006/relationships/image" Target="../media/image101.png"/><Relationship Id="rId372" Type="http://schemas.openxmlformats.org/officeDocument/2006/relationships/image" Target="../media/image204.png"/><Relationship Id="rId677" Type="http://schemas.openxmlformats.org/officeDocument/2006/relationships/customXml" Target="../ink/ink339.xml"/><Relationship Id="rId232" Type="http://schemas.openxmlformats.org/officeDocument/2006/relationships/customXml" Target="../ink/ink116.xml"/><Relationship Id="rId27" Type="http://schemas.openxmlformats.org/officeDocument/2006/relationships/image" Target="../media/image32.png"/><Relationship Id="rId537" Type="http://schemas.openxmlformats.org/officeDocument/2006/relationships/customXml" Target="../ink/ink269.xml"/><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customXml" Target="../ink/ink192.xml"/><Relationship Id="rId590" Type="http://schemas.openxmlformats.org/officeDocument/2006/relationships/image" Target="../media/image313.png"/><Relationship Id="rId604" Type="http://schemas.openxmlformats.org/officeDocument/2006/relationships/image" Target="../media/image320.png"/><Relationship Id="rId243" Type="http://schemas.openxmlformats.org/officeDocument/2006/relationships/image" Target="../media/image140.png"/><Relationship Id="rId450" Type="http://schemas.openxmlformats.org/officeDocument/2006/relationships/image" Target="../media/image243.png"/><Relationship Id="rId688" Type="http://schemas.openxmlformats.org/officeDocument/2006/relationships/image" Target="../media/image362.png"/><Relationship Id="rId38" Type="http://schemas.openxmlformats.org/officeDocument/2006/relationships/customXml" Target="../ink/ink19.xml"/><Relationship Id="rId103" Type="http://schemas.openxmlformats.org/officeDocument/2006/relationships/image" Target="../media/image70.png"/><Relationship Id="rId310" Type="http://schemas.openxmlformats.org/officeDocument/2006/relationships/customXml" Target="../ink/ink155.xml"/><Relationship Id="rId548" Type="http://schemas.openxmlformats.org/officeDocument/2006/relationships/image" Target="../media/image292.png"/><Relationship Id="rId91" Type="http://schemas.openxmlformats.org/officeDocument/2006/relationships/image" Target="../media/image64.png"/><Relationship Id="rId187" Type="http://schemas.openxmlformats.org/officeDocument/2006/relationships/image" Target="../media/image112.png"/><Relationship Id="rId394" Type="http://schemas.openxmlformats.org/officeDocument/2006/relationships/image" Target="../media/image215.png"/><Relationship Id="rId408" Type="http://schemas.openxmlformats.org/officeDocument/2006/relationships/image" Target="../media/image222.png"/><Relationship Id="rId615" Type="http://schemas.openxmlformats.org/officeDocument/2006/relationships/customXml" Target="../ink/ink308.xml"/><Relationship Id="rId254" Type="http://schemas.openxmlformats.org/officeDocument/2006/relationships/customXml" Target="../ink/ink127.xml"/><Relationship Id="rId699" Type="http://schemas.openxmlformats.org/officeDocument/2006/relationships/customXml" Target="../ink/ink350.xml"/><Relationship Id="rId49" Type="http://schemas.openxmlformats.org/officeDocument/2006/relationships/image" Target="../media/image43.png"/><Relationship Id="rId114" Type="http://schemas.openxmlformats.org/officeDocument/2006/relationships/customXml" Target="../ink/ink57.xml"/><Relationship Id="rId461" Type="http://schemas.openxmlformats.org/officeDocument/2006/relationships/customXml" Target="../ink/ink231.xml"/><Relationship Id="rId559" Type="http://schemas.openxmlformats.org/officeDocument/2006/relationships/customXml" Target="../ink/ink280.xml"/><Relationship Id="rId198" Type="http://schemas.openxmlformats.org/officeDocument/2006/relationships/customXml" Target="../ink/ink99.xml"/><Relationship Id="rId321" Type="http://schemas.openxmlformats.org/officeDocument/2006/relationships/image" Target="../media/image179.png"/><Relationship Id="rId419" Type="http://schemas.openxmlformats.org/officeDocument/2006/relationships/customXml" Target="../ink/ink210.xml"/><Relationship Id="rId626" Type="http://schemas.openxmlformats.org/officeDocument/2006/relationships/image" Target="../media/image331.png"/><Relationship Id="rId265" Type="http://schemas.openxmlformats.org/officeDocument/2006/relationships/image" Target="../media/image151.png"/><Relationship Id="rId472" Type="http://schemas.openxmlformats.org/officeDocument/2006/relationships/image" Target="../media/image254.png"/><Relationship Id="rId125" Type="http://schemas.openxmlformats.org/officeDocument/2006/relationships/image" Target="../media/image81.png"/><Relationship Id="rId332" Type="http://schemas.openxmlformats.org/officeDocument/2006/relationships/customXml" Target="../ink/ink166.xml"/></Relationships>
</file>

<file path=ppt/slides/_rels/slide12.xml.rels><?xml version="1.0" encoding="UTF-8" standalone="yes"?>
<Relationships xmlns="http://schemas.openxmlformats.org/package/2006/relationships"><Relationship Id="rId117" Type="http://schemas.openxmlformats.org/officeDocument/2006/relationships/image" Target="../media/image430.png"/><Relationship Id="rId299" Type="http://schemas.openxmlformats.org/officeDocument/2006/relationships/image" Target="../media/image521.png"/><Relationship Id="rId21" Type="http://schemas.openxmlformats.org/officeDocument/2006/relationships/customXml" Target="../ink/ink367.xml"/><Relationship Id="rId63" Type="http://schemas.openxmlformats.org/officeDocument/2006/relationships/customXml" Target="../ink/ink388.xml"/><Relationship Id="rId159" Type="http://schemas.openxmlformats.org/officeDocument/2006/relationships/image" Target="../media/image451.png"/><Relationship Id="rId170" Type="http://schemas.openxmlformats.org/officeDocument/2006/relationships/customXml" Target="../ink/ink442.xml"/><Relationship Id="rId226" Type="http://schemas.openxmlformats.org/officeDocument/2006/relationships/customXml" Target="../ink/ink470.xml"/><Relationship Id="rId268" Type="http://schemas.openxmlformats.org/officeDocument/2006/relationships/customXml" Target="../ink/ink491.xml"/><Relationship Id="rId32" Type="http://schemas.openxmlformats.org/officeDocument/2006/relationships/image" Target="../media/image388.png"/><Relationship Id="rId74" Type="http://schemas.openxmlformats.org/officeDocument/2006/relationships/image" Target="../media/image409.png"/><Relationship Id="rId128" Type="http://schemas.openxmlformats.org/officeDocument/2006/relationships/customXml" Target="../ink/ink421.xml"/><Relationship Id="rId5" Type="http://schemas.openxmlformats.org/officeDocument/2006/relationships/image" Target="../media/image375.png"/><Relationship Id="rId181" Type="http://schemas.openxmlformats.org/officeDocument/2006/relationships/image" Target="../media/image462.png"/><Relationship Id="rId237" Type="http://schemas.openxmlformats.org/officeDocument/2006/relationships/image" Target="../media/image490.png"/><Relationship Id="rId279" Type="http://schemas.openxmlformats.org/officeDocument/2006/relationships/image" Target="../media/image511.png"/><Relationship Id="rId43" Type="http://schemas.openxmlformats.org/officeDocument/2006/relationships/customXml" Target="../ink/ink378.xml"/><Relationship Id="rId139" Type="http://schemas.openxmlformats.org/officeDocument/2006/relationships/image" Target="../media/image441.png"/><Relationship Id="rId290" Type="http://schemas.openxmlformats.org/officeDocument/2006/relationships/customXml" Target="../ink/ink502.xml"/><Relationship Id="rId304" Type="http://schemas.openxmlformats.org/officeDocument/2006/relationships/customXml" Target="../ink/ink509.xml"/><Relationship Id="rId85" Type="http://schemas.openxmlformats.org/officeDocument/2006/relationships/customXml" Target="../ink/ink399.xml"/><Relationship Id="rId150" Type="http://schemas.openxmlformats.org/officeDocument/2006/relationships/customXml" Target="../ink/ink432.xml"/><Relationship Id="rId192" Type="http://schemas.openxmlformats.org/officeDocument/2006/relationships/customXml" Target="../ink/ink453.xml"/><Relationship Id="rId206" Type="http://schemas.openxmlformats.org/officeDocument/2006/relationships/customXml" Target="../ink/ink460.xml"/><Relationship Id="rId248" Type="http://schemas.openxmlformats.org/officeDocument/2006/relationships/customXml" Target="../ink/ink481.xml"/><Relationship Id="rId12" Type="http://schemas.openxmlformats.org/officeDocument/2006/relationships/image" Target="../media/image378.png"/><Relationship Id="rId108" Type="http://schemas.openxmlformats.org/officeDocument/2006/relationships/customXml" Target="../ink/ink411.xml"/><Relationship Id="rId315" Type="http://schemas.openxmlformats.org/officeDocument/2006/relationships/image" Target="../media/image529.png"/><Relationship Id="rId54" Type="http://schemas.openxmlformats.org/officeDocument/2006/relationships/image" Target="../media/image399.png"/><Relationship Id="rId96" Type="http://schemas.openxmlformats.org/officeDocument/2006/relationships/customXml" Target="../ink/ink405.xml"/><Relationship Id="rId161" Type="http://schemas.openxmlformats.org/officeDocument/2006/relationships/image" Target="../media/image452.png"/><Relationship Id="rId217" Type="http://schemas.openxmlformats.org/officeDocument/2006/relationships/image" Target="../media/image480.png"/><Relationship Id="rId259" Type="http://schemas.openxmlformats.org/officeDocument/2006/relationships/image" Target="../media/image501.png"/><Relationship Id="rId23" Type="http://schemas.openxmlformats.org/officeDocument/2006/relationships/customXml" Target="../ink/ink368.xml"/><Relationship Id="rId119" Type="http://schemas.openxmlformats.org/officeDocument/2006/relationships/image" Target="../media/image431.png"/><Relationship Id="rId270" Type="http://schemas.openxmlformats.org/officeDocument/2006/relationships/customXml" Target="../ink/ink492.xml"/><Relationship Id="rId65" Type="http://schemas.openxmlformats.org/officeDocument/2006/relationships/customXml" Target="../ink/ink389.xml"/><Relationship Id="rId130" Type="http://schemas.openxmlformats.org/officeDocument/2006/relationships/customXml" Target="../ink/ink422.xml"/><Relationship Id="rId172" Type="http://schemas.openxmlformats.org/officeDocument/2006/relationships/customXml" Target="../ink/ink443.xml"/><Relationship Id="rId228" Type="http://schemas.openxmlformats.org/officeDocument/2006/relationships/customXml" Target="../ink/ink471.xml"/><Relationship Id="rId281" Type="http://schemas.openxmlformats.org/officeDocument/2006/relationships/image" Target="../media/image512.png"/><Relationship Id="rId34" Type="http://schemas.openxmlformats.org/officeDocument/2006/relationships/image" Target="../media/image389.png"/><Relationship Id="rId55" Type="http://schemas.openxmlformats.org/officeDocument/2006/relationships/customXml" Target="../ink/ink384.xml"/><Relationship Id="rId76" Type="http://schemas.openxmlformats.org/officeDocument/2006/relationships/image" Target="../media/image410.png"/><Relationship Id="rId97" Type="http://schemas.openxmlformats.org/officeDocument/2006/relationships/image" Target="../media/image420.png"/><Relationship Id="rId120" Type="http://schemas.openxmlformats.org/officeDocument/2006/relationships/customXml" Target="../ink/ink417.xml"/><Relationship Id="rId141" Type="http://schemas.openxmlformats.org/officeDocument/2006/relationships/image" Target="../media/image442.png"/><Relationship Id="rId7" Type="http://schemas.openxmlformats.org/officeDocument/2006/relationships/customXml" Target="../ink/ink360.xml"/><Relationship Id="rId162" Type="http://schemas.openxmlformats.org/officeDocument/2006/relationships/customXml" Target="../ink/ink438.xml"/><Relationship Id="rId183" Type="http://schemas.openxmlformats.org/officeDocument/2006/relationships/image" Target="../media/image463.png"/><Relationship Id="rId218" Type="http://schemas.openxmlformats.org/officeDocument/2006/relationships/customXml" Target="../ink/ink466.xml"/><Relationship Id="rId239" Type="http://schemas.openxmlformats.org/officeDocument/2006/relationships/image" Target="../media/image491.png"/><Relationship Id="rId250" Type="http://schemas.openxmlformats.org/officeDocument/2006/relationships/customXml" Target="../ink/ink482.xml"/><Relationship Id="rId271" Type="http://schemas.openxmlformats.org/officeDocument/2006/relationships/image" Target="../media/image507.png"/><Relationship Id="rId292" Type="http://schemas.openxmlformats.org/officeDocument/2006/relationships/customXml" Target="../ink/ink503.xml"/><Relationship Id="rId306" Type="http://schemas.openxmlformats.org/officeDocument/2006/relationships/customXml" Target="../ink/ink510.xml"/><Relationship Id="rId24" Type="http://schemas.openxmlformats.org/officeDocument/2006/relationships/image" Target="../media/image384.png"/><Relationship Id="rId45" Type="http://schemas.openxmlformats.org/officeDocument/2006/relationships/customXml" Target="../ink/ink379.xml"/><Relationship Id="rId66" Type="http://schemas.openxmlformats.org/officeDocument/2006/relationships/image" Target="../media/image405.png"/><Relationship Id="rId87" Type="http://schemas.openxmlformats.org/officeDocument/2006/relationships/customXml" Target="../ink/ink400.xml"/><Relationship Id="rId110" Type="http://schemas.openxmlformats.org/officeDocument/2006/relationships/customXml" Target="../ink/ink412.xml"/><Relationship Id="rId131" Type="http://schemas.openxmlformats.org/officeDocument/2006/relationships/image" Target="../media/image437.png"/><Relationship Id="rId152" Type="http://schemas.openxmlformats.org/officeDocument/2006/relationships/customXml" Target="../ink/ink433.xml"/><Relationship Id="rId173" Type="http://schemas.openxmlformats.org/officeDocument/2006/relationships/image" Target="../media/image458.png"/><Relationship Id="rId194" Type="http://schemas.openxmlformats.org/officeDocument/2006/relationships/customXml" Target="../ink/ink454.xml"/><Relationship Id="rId208" Type="http://schemas.openxmlformats.org/officeDocument/2006/relationships/customXml" Target="../ink/ink461.xml"/><Relationship Id="rId229" Type="http://schemas.openxmlformats.org/officeDocument/2006/relationships/image" Target="../media/image486.png"/><Relationship Id="rId240" Type="http://schemas.openxmlformats.org/officeDocument/2006/relationships/customXml" Target="../ink/ink477.xml"/><Relationship Id="rId261" Type="http://schemas.openxmlformats.org/officeDocument/2006/relationships/image" Target="../media/image502.png"/><Relationship Id="rId14" Type="http://schemas.openxmlformats.org/officeDocument/2006/relationships/image" Target="../media/image379.png"/><Relationship Id="rId35" Type="http://schemas.openxmlformats.org/officeDocument/2006/relationships/customXml" Target="../ink/ink374.xml"/><Relationship Id="rId56" Type="http://schemas.openxmlformats.org/officeDocument/2006/relationships/image" Target="../media/image400.png"/><Relationship Id="rId77" Type="http://schemas.openxmlformats.org/officeDocument/2006/relationships/customXml" Target="../ink/ink395.xml"/><Relationship Id="rId100" Type="http://schemas.openxmlformats.org/officeDocument/2006/relationships/customXml" Target="../ink/ink407.xml"/><Relationship Id="rId282" Type="http://schemas.openxmlformats.org/officeDocument/2006/relationships/customXml" Target="../ink/ink498.xml"/><Relationship Id="rId317" Type="http://schemas.openxmlformats.org/officeDocument/2006/relationships/image" Target="../media/image530.png"/><Relationship Id="rId8" Type="http://schemas.openxmlformats.org/officeDocument/2006/relationships/image" Target="../media/image376.png"/><Relationship Id="rId98" Type="http://schemas.openxmlformats.org/officeDocument/2006/relationships/customXml" Target="../ink/ink406.xml"/><Relationship Id="rId121" Type="http://schemas.openxmlformats.org/officeDocument/2006/relationships/image" Target="../media/image432.png"/><Relationship Id="rId142" Type="http://schemas.openxmlformats.org/officeDocument/2006/relationships/customXml" Target="../ink/ink428.xml"/><Relationship Id="rId163" Type="http://schemas.openxmlformats.org/officeDocument/2006/relationships/image" Target="../media/image453.png"/><Relationship Id="rId184" Type="http://schemas.openxmlformats.org/officeDocument/2006/relationships/customXml" Target="../ink/ink449.xml"/><Relationship Id="rId219" Type="http://schemas.openxmlformats.org/officeDocument/2006/relationships/image" Target="../media/image481.png"/><Relationship Id="rId230" Type="http://schemas.openxmlformats.org/officeDocument/2006/relationships/customXml" Target="../ink/ink472.xml"/><Relationship Id="rId251" Type="http://schemas.openxmlformats.org/officeDocument/2006/relationships/image" Target="../media/image497.png"/><Relationship Id="rId25" Type="http://schemas.openxmlformats.org/officeDocument/2006/relationships/customXml" Target="../ink/ink369.xml"/><Relationship Id="rId46" Type="http://schemas.openxmlformats.org/officeDocument/2006/relationships/image" Target="../media/image395.png"/><Relationship Id="rId67" Type="http://schemas.openxmlformats.org/officeDocument/2006/relationships/customXml" Target="../ink/ink390.xml"/><Relationship Id="rId272" Type="http://schemas.openxmlformats.org/officeDocument/2006/relationships/customXml" Target="../ink/ink493.xml"/><Relationship Id="rId293" Type="http://schemas.openxmlformats.org/officeDocument/2006/relationships/image" Target="../media/image518.png"/><Relationship Id="rId307" Type="http://schemas.openxmlformats.org/officeDocument/2006/relationships/image" Target="../media/image525.png"/><Relationship Id="rId88" Type="http://schemas.openxmlformats.org/officeDocument/2006/relationships/image" Target="../media/image416.png"/><Relationship Id="rId111" Type="http://schemas.openxmlformats.org/officeDocument/2006/relationships/image" Target="../media/image427.png"/><Relationship Id="rId132" Type="http://schemas.openxmlformats.org/officeDocument/2006/relationships/customXml" Target="../ink/ink423.xml"/><Relationship Id="rId153" Type="http://schemas.openxmlformats.org/officeDocument/2006/relationships/image" Target="../media/image448.png"/><Relationship Id="rId174" Type="http://schemas.openxmlformats.org/officeDocument/2006/relationships/customXml" Target="../ink/ink444.xml"/><Relationship Id="rId195" Type="http://schemas.openxmlformats.org/officeDocument/2006/relationships/image" Target="../media/image469.png"/><Relationship Id="rId209" Type="http://schemas.openxmlformats.org/officeDocument/2006/relationships/image" Target="../media/image476.png"/><Relationship Id="rId220" Type="http://schemas.openxmlformats.org/officeDocument/2006/relationships/customXml" Target="../ink/ink467.xml"/><Relationship Id="rId241" Type="http://schemas.openxmlformats.org/officeDocument/2006/relationships/image" Target="../media/image492.png"/><Relationship Id="rId15" Type="http://schemas.openxmlformats.org/officeDocument/2006/relationships/customXml" Target="../ink/ink364.xml"/><Relationship Id="rId36" Type="http://schemas.openxmlformats.org/officeDocument/2006/relationships/image" Target="../media/image390.png"/><Relationship Id="rId57" Type="http://schemas.openxmlformats.org/officeDocument/2006/relationships/customXml" Target="../ink/ink385.xml"/><Relationship Id="rId262" Type="http://schemas.openxmlformats.org/officeDocument/2006/relationships/customXml" Target="../ink/ink488.xml"/><Relationship Id="rId283" Type="http://schemas.openxmlformats.org/officeDocument/2006/relationships/image" Target="../media/image513.png"/><Relationship Id="rId318" Type="http://schemas.openxmlformats.org/officeDocument/2006/relationships/customXml" Target="../ink/ink516.xml"/><Relationship Id="rId78" Type="http://schemas.openxmlformats.org/officeDocument/2006/relationships/image" Target="../media/image411.png"/><Relationship Id="rId99" Type="http://schemas.openxmlformats.org/officeDocument/2006/relationships/image" Target="../media/image421.png"/><Relationship Id="rId101" Type="http://schemas.openxmlformats.org/officeDocument/2006/relationships/image" Target="../media/image422.png"/><Relationship Id="rId122" Type="http://schemas.openxmlformats.org/officeDocument/2006/relationships/customXml" Target="../ink/ink418.xml"/><Relationship Id="rId143" Type="http://schemas.openxmlformats.org/officeDocument/2006/relationships/image" Target="../media/image443.png"/><Relationship Id="rId164" Type="http://schemas.openxmlformats.org/officeDocument/2006/relationships/customXml" Target="../ink/ink439.xml"/><Relationship Id="rId185" Type="http://schemas.openxmlformats.org/officeDocument/2006/relationships/image" Target="../media/image464.png"/><Relationship Id="rId9" Type="http://schemas.openxmlformats.org/officeDocument/2006/relationships/customXml" Target="../ink/ink361.xml"/><Relationship Id="rId210" Type="http://schemas.openxmlformats.org/officeDocument/2006/relationships/customXml" Target="../ink/ink462.xml"/><Relationship Id="rId26" Type="http://schemas.openxmlformats.org/officeDocument/2006/relationships/image" Target="../media/image385.png"/><Relationship Id="rId231" Type="http://schemas.openxmlformats.org/officeDocument/2006/relationships/image" Target="../media/image487.png"/><Relationship Id="rId252" Type="http://schemas.openxmlformats.org/officeDocument/2006/relationships/customXml" Target="../ink/ink483.xml"/><Relationship Id="rId273" Type="http://schemas.openxmlformats.org/officeDocument/2006/relationships/image" Target="../media/image508.png"/><Relationship Id="rId294" Type="http://schemas.openxmlformats.org/officeDocument/2006/relationships/customXml" Target="../ink/ink504.xml"/><Relationship Id="rId308" Type="http://schemas.openxmlformats.org/officeDocument/2006/relationships/customXml" Target="../ink/ink511.xml"/><Relationship Id="rId47" Type="http://schemas.openxmlformats.org/officeDocument/2006/relationships/customXml" Target="../ink/ink380.xml"/><Relationship Id="rId68" Type="http://schemas.openxmlformats.org/officeDocument/2006/relationships/image" Target="../media/image406.png"/><Relationship Id="rId89" Type="http://schemas.openxmlformats.org/officeDocument/2006/relationships/customXml" Target="../ink/ink401.xml"/><Relationship Id="rId112" Type="http://schemas.openxmlformats.org/officeDocument/2006/relationships/customXml" Target="../ink/ink413.xml"/><Relationship Id="rId133" Type="http://schemas.openxmlformats.org/officeDocument/2006/relationships/image" Target="../media/image438.png"/><Relationship Id="rId154" Type="http://schemas.openxmlformats.org/officeDocument/2006/relationships/customXml" Target="../ink/ink434.xml"/><Relationship Id="rId175" Type="http://schemas.openxmlformats.org/officeDocument/2006/relationships/image" Target="../media/image459.png"/><Relationship Id="rId196" Type="http://schemas.openxmlformats.org/officeDocument/2006/relationships/customXml" Target="../ink/ink455.xml"/><Relationship Id="rId200" Type="http://schemas.openxmlformats.org/officeDocument/2006/relationships/customXml" Target="../ink/ink457.xml"/><Relationship Id="rId16" Type="http://schemas.openxmlformats.org/officeDocument/2006/relationships/image" Target="../media/image380.png"/><Relationship Id="rId221" Type="http://schemas.openxmlformats.org/officeDocument/2006/relationships/image" Target="../media/image482.png"/><Relationship Id="rId242" Type="http://schemas.openxmlformats.org/officeDocument/2006/relationships/customXml" Target="../ink/ink478.xml"/><Relationship Id="rId263" Type="http://schemas.openxmlformats.org/officeDocument/2006/relationships/image" Target="../media/image503.png"/><Relationship Id="rId284" Type="http://schemas.openxmlformats.org/officeDocument/2006/relationships/customXml" Target="../ink/ink499.xml"/><Relationship Id="rId319" Type="http://schemas.openxmlformats.org/officeDocument/2006/relationships/image" Target="../media/image531.png"/><Relationship Id="rId37" Type="http://schemas.openxmlformats.org/officeDocument/2006/relationships/customXml" Target="../ink/ink375.xml"/><Relationship Id="rId58" Type="http://schemas.openxmlformats.org/officeDocument/2006/relationships/image" Target="../media/image401.png"/><Relationship Id="rId79" Type="http://schemas.openxmlformats.org/officeDocument/2006/relationships/customXml" Target="../ink/ink396.xml"/><Relationship Id="rId102" Type="http://schemas.openxmlformats.org/officeDocument/2006/relationships/customXml" Target="../ink/ink408.xml"/><Relationship Id="rId123" Type="http://schemas.openxmlformats.org/officeDocument/2006/relationships/image" Target="../media/image433.png"/><Relationship Id="rId144" Type="http://schemas.openxmlformats.org/officeDocument/2006/relationships/customXml" Target="../ink/ink429.xml"/><Relationship Id="rId90" Type="http://schemas.openxmlformats.org/officeDocument/2006/relationships/customXml" Target="../ink/ink402.xml"/><Relationship Id="rId165" Type="http://schemas.openxmlformats.org/officeDocument/2006/relationships/image" Target="../media/image454.png"/><Relationship Id="rId186" Type="http://schemas.openxmlformats.org/officeDocument/2006/relationships/customXml" Target="../ink/ink450.xml"/><Relationship Id="rId211" Type="http://schemas.openxmlformats.org/officeDocument/2006/relationships/image" Target="../media/image477.png"/><Relationship Id="rId232" Type="http://schemas.openxmlformats.org/officeDocument/2006/relationships/customXml" Target="../ink/ink473.xml"/><Relationship Id="rId253" Type="http://schemas.openxmlformats.org/officeDocument/2006/relationships/image" Target="../media/image498.png"/><Relationship Id="rId274" Type="http://schemas.openxmlformats.org/officeDocument/2006/relationships/customXml" Target="../ink/ink494.xml"/><Relationship Id="rId295" Type="http://schemas.openxmlformats.org/officeDocument/2006/relationships/image" Target="../media/image519.png"/><Relationship Id="rId309" Type="http://schemas.openxmlformats.org/officeDocument/2006/relationships/image" Target="../media/image526.png"/><Relationship Id="rId27" Type="http://schemas.openxmlformats.org/officeDocument/2006/relationships/customXml" Target="../ink/ink370.xml"/><Relationship Id="rId48" Type="http://schemas.openxmlformats.org/officeDocument/2006/relationships/image" Target="../media/image396.png"/><Relationship Id="rId69" Type="http://schemas.openxmlformats.org/officeDocument/2006/relationships/customXml" Target="../ink/ink391.xml"/><Relationship Id="rId113" Type="http://schemas.openxmlformats.org/officeDocument/2006/relationships/image" Target="../media/image428.png"/><Relationship Id="rId134" Type="http://schemas.openxmlformats.org/officeDocument/2006/relationships/customXml" Target="../ink/ink424.xml"/><Relationship Id="rId320" Type="http://schemas.openxmlformats.org/officeDocument/2006/relationships/customXml" Target="../ink/ink517.xml"/><Relationship Id="rId80" Type="http://schemas.openxmlformats.org/officeDocument/2006/relationships/image" Target="../media/image412.png"/><Relationship Id="rId155" Type="http://schemas.openxmlformats.org/officeDocument/2006/relationships/image" Target="../media/image449.png"/><Relationship Id="rId176" Type="http://schemas.openxmlformats.org/officeDocument/2006/relationships/customXml" Target="../ink/ink445.xml"/><Relationship Id="rId197" Type="http://schemas.openxmlformats.org/officeDocument/2006/relationships/image" Target="../media/image470.png"/><Relationship Id="rId201" Type="http://schemas.openxmlformats.org/officeDocument/2006/relationships/image" Target="../media/image472.png"/><Relationship Id="rId222" Type="http://schemas.openxmlformats.org/officeDocument/2006/relationships/customXml" Target="../ink/ink468.xml"/><Relationship Id="rId243" Type="http://schemas.openxmlformats.org/officeDocument/2006/relationships/image" Target="../media/image493.png"/><Relationship Id="rId264" Type="http://schemas.openxmlformats.org/officeDocument/2006/relationships/customXml" Target="../ink/ink489.xml"/><Relationship Id="rId285" Type="http://schemas.openxmlformats.org/officeDocument/2006/relationships/image" Target="../media/image514.png"/><Relationship Id="rId17" Type="http://schemas.openxmlformats.org/officeDocument/2006/relationships/customXml" Target="../ink/ink365.xml"/><Relationship Id="rId38" Type="http://schemas.openxmlformats.org/officeDocument/2006/relationships/image" Target="../media/image391.png"/><Relationship Id="rId59" Type="http://schemas.openxmlformats.org/officeDocument/2006/relationships/customXml" Target="../ink/ink386.xml"/><Relationship Id="rId103" Type="http://schemas.openxmlformats.org/officeDocument/2006/relationships/image" Target="../media/image423.png"/><Relationship Id="rId124" Type="http://schemas.openxmlformats.org/officeDocument/2006/relationships/customXml" Target="../ink/ink419.xml"/><Relationship Id="rId310" Type="http://schemas.openxmlformats.org/officeDocument/2006/relationships/customXml" Target="../ink/ink512.xml"/><Relationship Id="rId70" Type="http://schemas.openxmlformats.org/officeDocument/2006/relationships/image" Target="../media/image407.png"/><Relationship Id="rId91" Type="http://schemas.openxmlformats.org/officeDocument/2006/relationships/image" Target="../media/image417.png"/><Relationship Id="rId145" Type="http://schemas.openxmlformats.org/officeDocument/2006/relationships/image" Target="../media/image444.png"/><Relationship Id="rId166" Type="http://schemas.openxmlformats.org/officeDocument/2006/relationships/customXml" Target="../ink/ink440.xml"/><Relationship Id="rId187" Type="http://schemas.openxmlformats.org/officeDocument/2006/relationships/image" Target="../media/image465.png"/><Relationship Id="rId1" Type="http://schemas.openxmlformats.org/officeDocument/2006/relationships/slideLayout" Target="../slideLayouts/slideLayout13.xml"/><Relationship Id="rId212" Type="http://schemas.openxmlformats.org/officeDocument/2006/relationships/customXml" Target="../ink/ink463.xml"/><Relationship Id="rId233" Type="http://schemas.openxmlformats.org/officeDocument/2006/relationships/image" Target="../media/image488.png"/><Relationship Id="rId254" Type="http://schemas.openxmlformats.org/officeDocument/2006/relationships/customXml" Target="../ink/ink484.xml"/><Relationship Id="rId28" Type="http://schemas.openxmlformats.org/officeDocument/2006/relationships/image" Target="../media/image386.png"/><Relationship Id="rId49" Type="http://schemas.openxmlformats.org/officeDocument/2006/relationships/customXml" Target="../ink/ink381.xml"/><Relationship Id="rId114" Type="http://schemas.openxmlformats.org/officeDocument/2006/relationships/customXml" Target="../ink/ink414.xml"/><Relationship Id="rId275" Type="http://schemas.openxmlformats.org/officeDocument/2006/relationships/image" Target="../media/image509.png"/><Relationship Id="rId296" Type="http://schemas.openxmlformats.org/officeDocument/2006/relationships/customXml" Target="../ink/ink505.xml"/><Relationship Id="rId300" Type="http://schemas.openxmlformats.org/officeDocument/2006/relationships/customXml" Target="../ink/ink507.xml"/><Relationship Id="rId60" Type="http://schemas.openxmlformats.org/officeDocument/2006/relationships/image" Target="../media/image402.png"/><Relationship Id="rId81" Type="http://schemas.openxmlformats.org/officeDocument/2006/relationships/customXml" Target="../ink/ink397.xml"/><Relationship Id="rId135" Type="http://schemas.openxmlformats.org/officeDocument/2006/relationships/image" Target="../media/image439.png"/><Relationship Id="rId156" Type="http://schemas.openxmlformats.org/officeDocument/2006/relationships/customXml" Target="../ink/ink435.xml"/><Relationship Id="rId177" Type="http://schemas.openxmlformats.org/officeDocument/2006/relationships/image" Target="../media/image460.png"/><Relationship Id="rId198" Type="http://schemas.openxmlformats.org/officeDocument/2006/relationships/customXml" Target="../ink/ink456.xml"/><Relationship Id="rId321" Type="http://schemas.openxmlformats.org/officeDocument/2006/relationships/image" Target="../media/image532.png"/><Relationship Id="rId202" Type="http://schemas.openxmlformats.org/officeDocument/2006/relationships/customXml" Target="../ink/ink458.xml"/><Relationship Id="rId223" Type="http://schemas.openxmlformats.org/officeDocument/2006/relationships/image" Target="../media/image483.png"/><Relationship Id="rId244" Type="http://schemas.openxmlformats.org/officeDocument/2006/relationships/customXml" Target="../ink/ink479.xml"/><Relationship Id="rId18" Type="http://schemas.openxmlformats.org/officeDocument/2006/relationships/image" Target="../media/image381.png"/><Relationship Id="rId39" Type="http://schemas.openxmlformats.org/officeDocument/2006/relationships/customXml" Target="../ink/ink376.xml"/><Relationship Id="rId265" Type="http://schemas.openxmlformats.org/officeDocument/2006/relationships/image" Target="../media/image504.png"/><Relationship Id="rId286" Type="http://schemas.openxmlformats.org/officeDocument/2006/relationships/customXml" Target="../ink/ink500.xml"/><Relationship Id="rId50" Type="http://schemas.openxmlformats.org/officeDocument/2006/relationships/image" Target="../media/image397.png"/><Relationship Id="rId104" Type="http://schemas.openxmlformats.org/officeDocument/2006/relationships/customXml" Target="../ink/ink409.xml"/><Relationship Id="rId125" Type="http://schemas.openxmlformats.org/officeDocument/2006/relationships/image" Target="../media/image434.png"/><Relationship Id="rId146" Type="http://schemas.openxmlformats.org/officeDocument/2006/relationships/customXml" Target="../ink/ink430.xml"/><Relationship Id="rId167" Type="http://schemas.openxmlformats.org/officeDocument/2006/relationships/image" Target="../media/image455.png"/><Relationship Id="rId188" Type="http://schemas.openxmlformats.org/officeDocument/2006/relationships/customXml" Target="../ink/ink451.xml"/><Relationship Id="rId311" Type="http://schemas.openxmlformats.org/officeDocument/2006/relationships/image" Target="../media/image527.png"/><Relationship Id="rId71" Type="http://schemas.openxmlformats.org/officeDocument/2006/relationships/customXml" Target="../ink/ink392.xml"/><Relationship Id="rId92" Type="http://schemas.openxmlformats.org/officeDocument/2006/relationships/customXml" Target="../ink/ink403.xml"/><Relationship Id="rId213" Type="http://schemas.openxmlformats.org/officeDocument/2006/relationships/image" Target="../media/image478.png"/><Relationship Id="rId234" Type="http://schemas.openxmlformats.org/officeDocument/2006/relationships/customXml" Target="../ink/ink474.xml"/><Relationship Id="rId2" Type="http://schemas.openxmlformats.org/officeDocument/2006/relationships/customXml" Target="../ink/ink357.xml"/><Relationship Id="rId29" Type="http://schemas.openxmlformats.org/officeDocument/2006/relationships/customXml" Target="../ink/ink371.xml"/><Relationship Id="rId255" Type="http://schemas.openxmlformats.org/officeDocument/2006/relationships/image" Target="../media/image499.png"/><Relationship Id="rId276" Type="http://schemas.openxmlformats.org/officeDocument/2006/relationships/customXml" Target="../ink/ink495.xml"/><Relationship Id="rId297" Type="http://schemas.openxmlformats.org/officeDocument/2006/relationships/image" Target="../media/image520.png"/><Relationship Id="rId40" Type="http://schemas.openxmlformats.org/officeDocument/2006/relationships/image" Target="../media/image392.png"/><Relationship Id="rId115" Type="http://schemas.openxmlformats.org/officeDocument/2006/relationships/image" Target="../media/image429.png"/><Relationship Id="rId136" Type="http://schemas.openxmlformats.org/officeDocument/2006/relationships/customXml" Target="../ink/ink425.xml"/><Relationship Id="rId157" Type="http://schemas.openxmlformats.org/officeDocument/2006/relationships/image" Target="../media/image450.png"/><Relationship Id="rId178" Type="http://schemas.openxmlformats.org/officeDocument/2006/relationships/customXml" Target="../ink/ink446.xml"/><Relationship Id="rId301" Type="http://schemas.openxmlformats.org/officeDocument/2006/relationships/image" Target="../media/image522.png"/><Relationship Id="rId61" Type="http://schemas.openxmlformats.org/officeDocument/2006/relationships/customXml" Target="../ink/ink387.xml"/><Relationship Id="rId82" Type="http://schemas.openxmlformats.org/officeDocument/2006/relationships/image" Target="../media/image413.png"/><Relationship Id="rId199" Type="http://schemas.openxmlformats.org/officeDocument/2006/relationships/image" Target="../media/image471.png"/><Relationship Id="rId203" Type="http://schemas.openxmlformats.org/officeDocument/2006/relationships/image" Target="../media/image473.png"/><Relationship Id="rId19" Type="http://schemas.openxmlformats.org/officeDocument/2006/relationships/customXml" Target="../ink/ink366.xml"/><Relationship Id="rId224" Type="http://schemas.openxmlformats.org/officeDocument/2006/relationships/customXml" Target="../ink/ink469.xml"/><Relationship Id="rId245" Type="http://schemas.openxmlformats.org/officeDocument/2006/relationships/image" Target="../media/image494.png"/><Relationship Id="rId266" Type="http://schemas.openxmlformats.org/officeDocument/2006/relationships/customXml" Target="../ink/ink490.xml"/><Relationship Id="rId287" Type="http://schemas.openxmlformats.org/officeDocument/2006/relationships/image" Target="../media/image515.png"/><Relationship Id="rId30" Type="http://schemas.openxmlformats.org/officeDocument/2006/relationships/image" Target="../media/image387.png"/><Relationship Id="rId105" Type="http://schemas.openxmlformats.org/officeDocument/2006/relationships/image" Target="../media/image424.png"/><Relationship Id="rId126" Type="http://schemas.openxmlformats.org/officeDocument/2006/relationships/customXml" Target="../ink/ink420.xml"/><Relationship Id="rId147" Type="http://schemas.openxmlformats.org/officeDocument/2006/relationships/image" Target="../media/image445.png"/><Relationship Id="rId168" Type="http://schemas.openxmlformats.org/officeDocument/2006/relationships/customXml" Target="../ink/ink441.xml"/><Relationship Id="rId312" Type="http://schemas.openxmlformats.org/officeDocument/2006/relationships/customXml" Target="../ink/ink513.xml"/><Relationship Id="rId51" Type="http://schemas.openxmlformats.org/officeDocument/2006/relationships/customXml" Target="../ink/ink382.xml"/><Relationship Id="rId72" Type="http://schemas.openxmlformats.org/officeDocument/2006/relationships/image" Target="../media/image408.png"/><Relationship Id="rId93" Type="http://schemas.openxmlformats.org/officeDocument/2006/relationships/image" Target="../media/image418.png"/><Relationship Id="rId189" Type="http://schemas.openxmlformats.org/officeDocument/2006/relationships/image" Target="../media/image466.png"/><Relationship Id="rId3" Type="http://schemas.openxmlformats.org/officeDocument/2006/relationships/image" Target="../media/image126.png"/><Relationship Id="rId214" Type="http://schemas.openxmlformats.org/officeDocument/2006/relationships/customXml" Target="../ink/ink464.xml"/><Relationship Id="rId235" Type="http://schemas.openxmlformats.org/officeDocument/2006/relationships/image" Target="../media/image489.png"/><Relationship Id="rId256" Type="http://schemas.openxmlformats.org/officeDocument/2006/relationships/customXml" Target="../ink/ink485.xml"/><Relationship Id="rId277" Type="http://schemas.openxmlformats.org/officeDocument/2006/relationships/image" Target="../media/image510.png"/><Relationship Id="rId298" Type="http://schemas.openxmlformats.org/officeDocument/2006/relationships/customXml" Target="../ink/ink506.xml"/><Relationship Id="rId116" Type="http://schemas.openxmlformats.org/officeDocument/2006/relationships/customXml" Target="../ink/ink415.xml"/><Relationship Id="rId137" Type="http://schemas.openxmlformats.org/officeDocument/2006/relationships/image" Target="../media/image440.png"/><Relationship Id="rId158" Type="http://schemas.openxmlformats.org/officeDocument/2006/relationships/customXml" Target="../ink/ink436.xml"/><Relationship Id="rId302" Type="http://schemas.openxmlformats.org/officeDocument/2006/relationships/customXml" Target="../ink/ink508.xml"/><Relationship Id="rId20" Type="http://schemas.openxmlformats.org/officeDocument/2006/relationships/image" Target="../media/image382.png"/><Relationship Id="rId41" Type="http://schemas.openxmlformats.org/officeDocument/2006/relationships/customXml" Target="../ink/ink377.xml"/><Relationship Id="rId62" Type="http://schemas.openxmlformats.org/officeDocument/2006/relationships/image" Target="../media/image403.png"/><Relationship Id="rId83" Type="http://schemas.openxmlformats.org/officeDocument/2006/relationships/customXml" Target="../ink/ink398.xml"/><Relationship Id="rId179" Type="http://schemas.openxmlformats.org/officeDocument/2006/relationships/image" Target="../media/image461.png"/><Relationship Id="rId190" Type="http://schemas.openxmlformats.org/officeDocument/2006/relationships/customXml" Target="../ink/ink452.xml"/><Relationship Id="rId204" Type="http://schemas.openxmlformats.org/officeDocument/2006/relationships/customXml" Target="../ink/ink459.xml"/><Relationship Id="rId225" Type="http://schemas.openxmlformats.org/officeDocument/2006/relationships/image" Target="../media/image484.png"/><Relationship Id="rId246" Type="http://schemas.openxmlformats.org/officeDocument/2006/relationships/customXml" Target="../ink/ink480.xml"/><Relationship Id="rId267" Type="http://schemas.openxmlformats.org/officeDocument/2006/relationships/image" Target="../media/image505.png"/><Relationship Id="rId288" Type="http://schemas.openxmlformats.org/officeDocument/2006/relationships/customXml" Target="../ink/ink501.xml"/><Relationship Id="rId106" Type="http://schemas.openxmlformats.org/officeDocument/2006/relationships/customXml" Target="../ink/ink410.xml"/><Relationship Id="rId127" Type="http://schemas.openxmlformats.org/officeDocument/2006/relationships/image" Target="../media/image435.png"/><Relationship Id="rId313" Type="http://schemas.openxmlformats.org/officeDocument/2006/relationships/image" Target="../media/image528.png"/><Relationship Id="rId10" Type="http://schemas.openxmlformats.org/officeDocument/2006/relationships/image" Target="../media/image377.png"/><Relationship Id="rId31" Type="http://schemas.openxmlformats.org/officeDocument/2006/relationships/customXml" Target="../ink/ink372.xml"/><Relationship Id="rId52" Type="http://schemas.openxmlformats.org/officeDocument/2006/relationships/image" Target="../media/image398.png"/><Relationship Id="rId73" Type="http://schemas.openxmlformats.org/officeDocument/2006/relationships/customXml" Target="../ink/ink393.xml"/><Relationship Id="rId94" Type="http://schemas.openxmlformats.org/officeDocument/2006/relationships/customXml" Target="../ink/ink404.xml"/><Relationship Id="rId148" Type="http://schemas.openxmlformats.org/officeDocument/2006/relationships/customXml" Target="../ink/ink431.xml"/><Relationship Id="rId169" Type="http://schemas.openxmlformats.org/officeDocument/2006/relationships/image" Target="../media/image456.png"/><Relationship Id="rId4" Type="http://schemas.openxmlformats.org/officeDocument/2006/relationships/customXml" Target="../ink/ink358.xml"/><Relationship Id="rId180" Type="http://schemas.openxmlformats.org/officeDocument/2006/relationships/customXml" Target="../ink/ink447.xml"/><Relationship Id="rId215" Type="http://schemas.openxmlformats.org/officeDocument/2006/relationships/image" Target="../media/image479.png"/><Relationship Id="rId236" Type="http://schemas.openxmlformats.org/officeDocument/2006/relationships/customXml" Target="../ink/ink475.xml"/><Relationship Id="rId257" Type="http://schemas.openxmlformats.org/officeDocument/2006/relationships/image" Target="../media/image500.png"/><Relationship Id="rId278" Type="http://schemas.openxmlformats.org/officeDocument/2006/relationships/customXml" Target="../ink/ink496.xml"/><Relationship Id="rId303" Type="http://schemas.openxmlformats.org/officeDocument/2006/relationships/image" Target="../media/image523.png"/><Relationship Id="rId42" Type="http://schemas.openxmlformats.org/officeDocument/2006/relationships/image" Target="../media/image393.png"/><Relationship Id="rId84" Type="http://schemas.openxmlformats.org/officeDocument/2006/relationships/image" Target="../media/image414.png"/><Relationship Id="rId138" Type="http://schemas.openxmlformats.org/officeDocument/2006/relationships/customXml" Target="../ink/ink426.xml"/><Relationship Id="rId191" Type="http://schemas.openxmlformats.org/officeDocument/2006/relationships/image" Target="../media/image467.png"/><Relationship Id="rId205" Type="http://schemas.openxmlformats.org/officeDocument/2006/relationships/image" Target="../media/image474.png"/><Relationship Id="rId247" Type="http://schemas.openxmlformats.org/officeDocument/2006/relationships/image" Target="../media/image495.png"/><Relationship Id="rId107" Type="http://schemas.openxmlformats.org/officeDocument/2006/relationships/image" Target="../media/image425.png"/><Relationship Id="rId289" Type="http://schemas.openxmlformats.org/officeDocument/2006/relationships/image" Target="../media/image516.png"/><Relationship Id="rId11" Type="http://schemas.openxmlformats.org/officeDocument/2006/relationships/customXml" Target="../ink/ink362.xml"/><Relationship Id="rId53" Type="http://schemas.openxmlformats.org/officeDocument/2006/relationships/customXml" Target="../ink/ink383.xml"/><Relationship Id="rId149" Type="http://schemas.openxmlformats.org/officeDocument/2006/relationships/image" Target="../media/image446.png"/><Relationship Id="rId314" Type="http://schemas.openxmlformats.org/officeDocument/2006/relationships/customXml" Target="../ink/ink514.xml"/><Relationship Id="rId95" Type="http://schemas.openxmlformats.org/officeDocument/2006/relationships/image" Target="../media/image419.png"/><Relationship Id="rId160" Type="http://schemas.openxmlformats.org/officeDocument/2006/relationships/customXml" Target="../ink/ink437.xml"/><Relationship Id="rId216" Type="http://schemas.openxmlformats.org/officeDocument/2006/relationships/customXml" Target="../ink/ink465.xml"/><Relationship Id="rId258" Type="http://schemas.openxmlformats.org/officeDocument/2006/relationships/customXml" Target="../ink/ink486.xml"/><Relationship Id="rId22" Type="http://schemas.openxmlformats.org/officeDocument/2006/relationships/image" Target="../media/image383.png"/><Relationship Id="rId64" Type="http://schemas.openxmlformats.org/officeDocument/2006/relationships/image" Target="../media/image404.png"/><Relationship Id="rId118" Type="http://schemas.openxmlformats.org/officeDocument/2006/relationships/customXml" Target="../ink/ink416.xml"/><Relationship Id="rId171" Type="http://schemas.openxmlformats.org/officeDocument/2006/relationships/image" Target="../media/image457.png"/><Relationship Id="rId227" Type="http://schemas.openxmlformats.org/officeDocument/2006/relationships/image" Target="../media/image485.png"/><Relationship Id="rId269" Type="http://schemas.openxmlformats.org/officeDocument/2006/relationships/image" Target="../media/image506.png"/><Relationship Id="rId33" Type="http://schemas.openxmlformats.org/officeDocument/2006/relationships/customXml" Target="../ink/ink373.xml"/><Relationship Id="rId129" Type="http://schemas.openxmlformats.org/officeDocument/2006/relationships/image" Target="../media/image436.png"/><Relationship Id="rId280" Type="http://schemas.openxmlformats.org/officeDocument/2006/relationships/customXml" Target="../ink/ink497.xml"/><Relationship Id="rId75" Type="http://schemas.openxmlformats.org/officeDocument/2006/relationships/customXml" Target="../ink/ink394.xml"/><Relationship Id="rId140" Type="http://schemas.openxmlformats.org/officeDocument/2006/relationships/customXml" Target="../ink/ink427.xml"/><Relationship Id="rId182" Type="http://schemas.openxmlformats.org/officeDocument/2006/relationships/customXml" Target="../ink/ink448.xml"/><Relationship Id="rId6" Type="http://schemas.openxmlformats.org/officeDocument/2006/relationships/customXml" Target="../ink/ink359.xml"/><Relationship Id="rId238" Type="http://schemas.openxmlformats.org/officeDocument/2006/relationships/customXml" Target="../ink/ink476.xml"/><Relationship Id="rId291" Type="http://schemas.openxmlformats.org/officeDocument/2006/relationships/image" Target="../media/image517.png"/><Relationship Id="rId305" Type="http://schemas.openxmlformats.org/officeDocument/2006/relationships/image" Target="../media/image524.png"/><Relationship Id="rId44" Type="http://schemas.openxmlformats.org/officeDocument/2006/relationships/image" Target="../media/image394.png"/><Relationship Id="rId86" Type="http://schemas.openxmlformats.org/officeDocument/2006/relationships/image" Target="../media/image415.png"/><Relationship Id="rId151" Type="http://schemas.openxmlformats.org/officeDocument/2006/relationships/image" Target="../media/image447.png"/><Relationship Id="rId193" Type="http://schemas.openxmlformats.org/officeDocument/2006/relationships/image" Target="../media/image468.png"/><Relationship Id="rId207" Type="http://schemas.openxmlformats.org/officeDocument/2006/relationships/image" Target="../media/image475.png"/><Relationship Id="rId249" Type="http://schemas.openxmlformats.org/officeDocument/2006/relationships/image" Target="../media/image496.png"/><Relationship Id="rId13" Type="http://schemas.openxmlformats.org/officeDocument/2006/relationships/customXml" Target="../ink/ink363.xml"/><Relationship Id="rId109" Type="http://schemas.openxmlformats.org/officeDocument/2006/relationships/image" Target="../media/image426.png"/><Relationship Id="rId260" Type="http://schemas.openxmlformats.org/officeDocument/2006/relationships/customXml" Target="../ink/ink487.xml"/><Relationship Id="rId316" Type="http://schemas.openxmlformats.org/officeDocument/2006/relationships/customXml" Target="../ink/ink51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53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hyperlink" Target="https://discovery-center.cloud.sap/serviceCatalog?" TargetMode="Externa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810.png"/><Relationship Id="rId5" Type="http://schemas.openxmlformats.org/officeDocument/2006/relationships/customXml" Target="../ink/ink51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40.png"/><Relationship Id="rId4" Type="http://schemas.openxmlformats.org/officeDocument/2006/relationships/image" Target="../media/image539.png"/></Relationships>
</file>

<file path=ppt/slides/_rels/slide18.xml.rels><?xml version="1.0" encoding="UTF-8" standalone="yes"?>
<Relationships xmlns="http://schemas.openxmlformats.org/package/2006/relationships"><Relationship Id="rId117" Type="http://schemas.openxmlformats.org/officeDocument/2006/relationships/image" Target="../media/image598.png"/><Relationship Id="rId21" Type="http://schemas.openxmlformats.org/officeDocument/2006/relationships/image" Target="../media/image550.png"/><Relationship Id="rId42" Type="http://schemas.openxmlformats.org/officeDocument/2006/relationships/customXml" Target="../ink/ink539.xml"/><Relationship Id="rId63" Type="http://schemas.openxmlformats.org/officeDocument/2006/relationships/image" Target="../media/image571.png"/><Relationship Id="rId84" Type="http://schemas.openxmlformats.org/officeDocument/2006/relationships/customXml" Target="../ink/ink560.xml"/><Relationship Id="rId138" Type="http://schemas.openxmlformats.org/officeDocument/2006/relationships/customXml" Target="../ink/ink587.xml"/><Relationship Id="rId107" Type="http://schemas.openxmlformats.org/officeDocument/2006/relationships/image" Target="../media/image593.png"/><Relationship Id="rId11" Type="http://schemas.openxmlformats.org/officeDocument/2006/relationships/image" Target="../media/image545.png"/><Relationship Id="rId32" Type="http://schemas.openxmlformats.org/officeDocument/2006/relationships/customXml" Target="../ink/ink534.xml"/><Relationship Id="rId53" Type="http://schemas.openxmlformats.org/officeDocument/2006/relationships/image" Target="../media/image566.png"/><Relationship Id="rId74" Type="http://schemas.openxmlformats.org/officeDocument/2006/relationships/customXml" Target="../ink/ink555.xml"/><Relationship Id="rId128" Type="http://schemas.openxmlformats.org/officeDocument/2006/relationships/customXml" Target="../ink/ink582.xml"/><Relationship Id="rId149" Type="http://schemas.openxmlformats.org/officeDocument/2006/relationships/image" Target="../media/image614.png"/><Relationship Id="rId5" Type="http://schemas.openxmlformats.org/officeDocument/2006/relationships/image" Target="../media/image542.png"/><Relationship Id="rId95" Type="http://schemas.openxmlformats.org/officeDocument/2006/relationships/image" Target="../media/image587.png"/><Relationship Id="rId22" Type="http://schemas.openxmlformats.org/officeDocument/2006/relationships/customXml" Target="../ink/ink529.xml"/><Relationship Id="rId27" Type="http://schemas.openxmlformats.org/officeDocument/2006/relationships/image" Target="../media/image553.png"/><Relationship Id="rId43" Type="http://schemas.openxmlformats.org/officeDocument/2006/relationships/image" Target="../media/image561.png"/><Relationship Id="rId48" Type="http://schemas.openxmlformats.org/officeDocument/2006/relationships/customXml" Target="../ink/ink542.xml"/><Relationship Id="rId64" Type="http://schemas.openxmlformats.org/officeDocument/2006/relationships/customXml" Target="../ink/ink550.xml"/><Relationship Id="rId69" Type="http://schemas.openxmlformats.org/officeDocument/2006/relationships/image" Target="../media/image574.png"/><Relationship Id="rId113" Type="http://schemas.openxmlformats.org/officeDocument/2006/relationships/image" Target="../media/image596.png"/><Relationship Id="rId118" Type="http://schemas.openxmlformats.org/officeDocument/2006/relationships/customXml" Target="../ink/ink577.xml"/><Relationship Id="rId134" Type="http://schemas.openxmlformats.org/officeDocument/2006/relationships/customXml" Target="../ink/ink585.xml"/><Relationship Id="rId139" Type="http://schemas.openxmlformats.org/officeDocument/2006/relationships/image" Target="../media/image609.png"/><Relationship Id="rId80" Type="http://schemas.openxmlformats.org/officeDocument/2006/relationships/customXml" Target="../ink/ink558.xml"/><Relationship Id="rId85" Type="http://schemas.openxmlformats.org/officeDocument/2006/relationships/image" Target="../media/image582.png"/><Relationship Id="rId150" Type="http://schemas.openxmlformats.org/officeDocument/2006/relationships/customXml" Target="../ink/ink593.xml"/><Relationship Id="rId155" Type="http://schemas.openxmlformats.org/officeDocument/2006/relationships/image" Target="../media/image617.png"/><Relationship Id="rId12" Type="http://schemas.openxmlformats.org/officeDocument/2006/relationships/customXml" Target="../ink/ink524.xml"/><Relationship Id="rId17" Type="http://schemas.openxmlformats.org/officeDocument/2006/relationships/image" Target="../media/image548.png"/><Relationship Id="rId33" Type="http://schemas.openxmlformats.org/officeDocument/2006/relationships/image" Target="../media/image556.png"/><Relationship Id="rId38" Type="http://schemas.openxmlformats.org/officeDocument/2006/relationships/customXml" Target="../ink/ink537.xml"/><Relationship Id="rId59" Type="http://schemas.openxmlformats.org/officeDocument/2006/relationships/image" Target="../media/image569.png"/><Relationship Id="rId103" Type="http://schemas.openxmlformats.org/officeDocument/2006/relationships/image" Target="../media/image591.png"/><Relationship Id="rId108" Type="http://schemas.openxmlformats.org/officeDocument/2006/relationships/customXml" Target="../ink/ink572.xml"/><Relationship Id="rId124" Type="http://schemas.openxmlformats.org/officeDocument/2006/relationships/customXml" Target="../ink/ink580.xml"/><Relationship Id="rId129" Type="http://schemas.openxmlformats.org/officeDocument/2006/relationships/image" Target="../media/image604.png"/><Relationship Id="rId54" Type="http://schemas.openxmlformats.org/officeDocument/2006/relationships/customXml" Target="../ink/ink545.xml"/><Relationship Id="rId70" Type="http://schemas.openxmlformats.org/officeDocument/2006/relationships/customXml" Target="../ink/ink553.xml"/><Relationship Id="rId75" Type="http://schemas.openxmlformats.org/officeDocument/2006/relationships/image" Target="../media/image577.png"/><Relationship Id="rId91" Type="http://schemas.openxmlformats.org/officeDocument/2006/relationships/image" Target="../media/image585.png"/><Relationship Id="rId96" Type="http://schemas.openxmlformats.org/officeDocument/2006/relationships/customXml" Target="../ink/ink566.xml"/><Relationship Id="rId140" Type="http://schemas.openxmlformats.org/officeDocument/2006/relationships/customXml" Target="../ink/ink588.xml"/><Relationship Id="rId145" Type="http://schemas.openxmlformats.org/officeDocument/2006/relationships/image" Target="../media/image612.png"/><Relationship Id="rId1" Type="http://schemas.openxmlformats.org/officeDocument/2006/relationships/slideLayout" Target="../slideLayouts/slideLayout14.xml"/><Relationship Id="rId6" Type="http://schemas.openxmlformats.org/officeDocument/2006/relationships/customXml" Target="../ink/ink521.xml"/><Relationship Id="rId23" Type="http://schemas.openxmlformats.org/officeDocument/2006/relationships/image" Target="../media/image551.png"/><Relationship Id="rId28" Type="http://schemas.openxmlformats.org/officeDocument/2006/relationships/customXml" Target="../ink/ink532.xml"/><Relationship Id="rId49" Type="http://schemas.openxmlformats.org/officeDocument/2006/relationships/image" Target="../media/image564.png"/><Relationship Id="rId114" Type="http://schemas.openxmlformats.org/officeDocument/2006/relationships/customXml" Target="../ink/ink575.xml"/><Relationship Id="rId119" Type="http://schemas.openxmlformats.org/officeDocument/2006/relationships/image" Target="../media/image599.png"/><Relationship Id="rId44" Type="http://schemas.openxmlformats.org/officeDocument/2006/relationships/customXml" Target="../ink/ink540.xml"/><Relationship Id="rId60" Type="http://schemas.openxmlformats.org/officeDocument/2006/relationships/customXml" Target="../ink/ink548.xml"/><Relationship Id="rId65" Type="http://schemas.openxmlformats.org/officeDocument/2006/relationships/image" Target="../media/image572.png"/><Relationship Id="rId81" Type="http://schemas.openxmlformats.org/officeDocument/2006/relationships/image" Target="../media/image580.png"/><Relationship Id="rId86" Type="http://schemas.openxmlformats.org/officeDocument/2006/relationships/customXml" Target="../ink/ink561.xml"/><Relationship Id="rId130" Type="http://schemas.openxmlformats.org/officeDocument/2006/relationships/customXml" Target="../ink/ink583.xml"/><Relationship Id="rId135" Type="http://schemas.openxmlformats.org/officeDocument/2006/relationships/image" Target="../media/image607.png"/><Relationship Id="rId151" Type="http://schemas.openxmlformats.org/officeDocument/2006/relationships/image" Target="../media/image615.png"/><Relationship Id="rId13" Type="http://schemas.openxmlformats.org/officeDocument/2006/relationships/image" Target="../media/image546.png"/><Relationship Id="rId18" Type="http://schemas.openxmlformats.org/officeDocument/2006/relationships/customXml" Target="../ink/ink527.xml"/><Relationship Id="rId39" Type="http://schemas.openxmlformats.org/officeDocument/2006/relationships/image" Target="../media/image559.png"/><Relationship Id="rId109" Type="http://schemas.openxmlformats.org/officeDocument/2006/relationships/image" Target="../media/image594.png"/><Relationship Id="rId34" Type="http://schemas.openxmlformats.org/officeDocument/2006/relationships/customXml" Target="../ink/ink535.xml"/><Relationship Id="rId50" Type="http://schemas.openxmlformats.org/officeDocument/2006/relationships/customXml" Target="../ink/ink543.xml"/><Relationship Id="rId55" Type="http://schemas.openxmlformats.org/officeDocument/2006/relationships/image" Target="../media/image567.png"/><Relationship Id="rId76" Type="http://schemas.openxmlformats.org/officeDocument/2006/relationships/customXml" Target="../ink/ink556.xml"/><Relationship Id="rId97" Type="http://schemas.openxmlformats.org/officeDocument/2006/relationships/image" Target="../media/image588.png"/><Relationship Id="rId104" Type="http://schemas.openxmlformats.org/officeDocument/2006/relationships/customXml" Target="../ink/ink570.xml"/><Relationship Id="rId120" Type="http://schemas.openxmlformats.org/officeDocument/2006/relationships/customXml" Target="../ink/ink578.xml"/><Relationship Id="rId125" Type="http://schemas.openxmlformats.org/officeDocument/2006/relationships/image" Target="../media/image602.png"/><Relationship Id="rId141" Type="http://schemas.openxmlformats.org/officeDocument/2006/relationships/image" Target="../media/image610.png"/><Relationship Id="rId146" Type="http://schemas.openxmlformats.org/officeDocument/2006/relationships/customXml" Target="../ink/ink591.xml"/><Relationship Id="rId7" Type="http://schemas.openxmlformats.org/officeDocument/2006/relationships/image" Target="../media/image543.png"/><Relationship Id="rId71" Type="http://schemas.openxmlformats.org/officeDocument/2006/relationships/image" Target="../media/image575.png"/><Relationship Id="rId92" Type="http://schemas.openxmlformats.org/officeDocument/2006/relationships/customXml" Target="../ink/ink564.xml"/><Relationship Id="rId2" Type="http://schemas.openxmlformats.org/officeDocument/2006/relationships/customXml" Target="../ink/ink519.xml"/><Relationship Id="rId29" Type="http://schemas.openxmlformats.org/officeDocument/2006/relationships/image" Target="../media/image554.png"/><Relationship Id="rId24" Type="http://schemas.openxmlformats.org/officeDocument/2006/relationships/customXml" Target="../ink/ink530.xml"/><Relationship Id="rId40" Type="http://schemas.openxmlformats.org/officeDocument/2006/relationships/customXml" Target="../ink/ink538.xml"/><Relationship Id="rId45" Type="http://schemas.openxmlformats.org/officeDocument/2006/relationships/image" Target="../media/image562.png"/><Relationship Id="rId66" Type="http://schemas.openxmlformats.org/officeDocument/2006/relationships/customXml" Target="../ink/ink551.xml"/><Relationship Id="rId87" Type="http://schemas.openxmlformats.org/officeDocument/2006/relationships/image" Target="../media/image583.png"/><Relationship Id="rId110" Type="http://schemas.openxmlformats.org/officeDocument/2006/relationships/customXml" Target="../ink/ink573.xml"/><Relationship Id="rId115" Type="http://schemas.openxmlformats.org/officeDocument/2006/relationships/image" Target="../media/image597.png"/><Relationship Id="rId131" Type="http://schemas.openxmlformats.org/officeDocument/2006/relationships/image" Target="../media/image605.png"/><Relationship Id="rId136" Type="http://schemas.openxmlformats.org/officeDocument/2006/relationships/customXml" Target="../ink/ink586.xml"/><Relationship Id="rId61" Type="http://schemas.openxmlformats.org/officeDocument/2006/relationships/image" Target="../media/image570.png"/><Relationship Id="rId82" Type="http://schemas.openxmlformats.org/officeDocument/2006/relationships/customXml" Target="../ink/ink559.xml"/><Relationship Id="rId152" Type="http://schemas.openxmlformats.org/officeDocument/2006/relationships/customXml" Target="../ink/ink594.xml"/><Relationship Id="rId19" Type="http://schemas.openxmlformats.org/officeDocument/2006/relationships/image" Target="../media/image549.png"/><Relationship Id="rId14" Type="http://schemas.openxmlformats.org/officeDocument/2006/relationships/customXml" Target="../ink/ink525.xml"/><Relationship Id="rId30" Type="http://schemas.openxmlformats.org/officeDocument/2006/relationships/customXml" Target="../ink/ink533.xml"/><Relationship Id="rId35" Type="http://schemas.openxmlformats.org/officeDocument/2006/relationships/image" Target="../media/image557.png"/><Relationship Id="rId56" Type="http://schemas.openxmlformats.org/officeDocument/2006/relationships/customXml" Target="../ink/ink546.xml"/><Relationship Id="rId77" Type="http://schemas.openxmlformats.org/officeDocument/2006/relationships/image" Target="../media/image578.png"/><Relationship Id="rId100" Type="http://schemas.openxmlformats.org/officeDocument/2006/relationships/customXml" Target="../ink/ink568.xml"/><Relationship Id="rId105" Type="http://schemas.openxmlformats.org/officeDocument/2006/relationships/image" Target="../media/image592.png"/><Relationship Id="rId126" Type="http://schemas.openxmlformats.org/officeDocument/2006/relationships/customXml" Target="../ink/ink581.xml"/><Relationship Id="rId147" Type="http://schemas.openxmlformats.org/officeDocument/2006/relationships/image" Target="../media/image613.png"/><Relationship Id="rId8" Type="http://schemas.openxmlformats.org/officeDocument/2006/relationships/customXml" Target="../ink/ink522.xml"/><Relationship Id="rId51" Type="http://schemas.openxmlformats.org/officeDocument/2006/relationships/image" Target="../media/image565.png"/><Relationship Id="rId72" Type="http://schemas.openxmlformats.org/officeDocument/2006/relationships/customXml" Target="../ink/ink554.xml"/><Relationship Id="rId93" Type="http://schemas.openxmlformats.org/officeDocument/2006/relationships/image" Target="../media/image586.png"/><Relationship Id="rId98" Type="http://schemas.openxmlformats.org/officeDocument/2006/relationships/customXml" Target="../ink/ink567.xml"/><Relationship Id="rId121" Type="http://schemas.openxmlformats.org/officeDocument/2006/relationships/image" Target="../media/image600.png"/><Relationship Id="rId142" Type="http://schemas.openxmlformats.org/officeDocument/2006/relationships/customXml" Target="../ink/ink589.xml"/><Relationship Id="rId3" Type="http://schemas.openxmlformats.org/officeDocument/2006/relationships/image" Target="../media/image541.png"/><Relationship Id="rId25" Type="http://schemas.openxmlformats.org/officeDocument/2006/relationships/image" Target="../media/image552.png"/><Relationship Id="rId46" Type="http://schemas.openxmlformats.org/officeDocument/2006/relationships/customXml" Target="../ink/ink541.xml"/><Relationship Id="rId67" Type="http://schemas.openxmlformats.org/officeDocument/2006/relationships/image" Target="../media/image573.png"/><Relationship Id="rId116" Type="http://schemas.openxmlformats.org/officeDocument/2006/relationships/customXml" Target="../ink/ink576.xml"/><Relationship Id="rId137" Type="http://schemas.openxmlformats.org/officeDocument/2006/relationships/image" Target="../media/image608.png"/><Relationship Id="rId20" Type="http://schemas.openxmlformats.org/officeDocument/2006/relationships/customXml" Target="../ink/ink528.xml"/><Relationship Id="rId41" Type="http://schemas.openxmlformats.org/officeDocument/2006/relationships/image" Target="../media/image560.png"/><Relationship Id="rId62" Type="http://schemas.openxmlformats.org/officeDocument/2006/relationships/customXml" Target="../ink/ink549.xml"/><Relationship Id="rId83" Type="http://schemas.openxmlformats.org/officeDocument/2006/relationships/image" Target="../media/image581.png"/><Relationship Id="rId88" Type="http://schemas.openxmlformats.org/officeDocument/2006/relationships/customXml" Target="../ink/ink562.xml"/><Relationship Id="rId111" Type="http://schemas.openxmlformats.org/officeDocument/2006/relationships/image" Target="../media/image595.png"/><Relationship Id="rId132" Type="http://schemas.openxmlformats.org/officeDocument/2006/relationships/customXml" Target="../ink/ink584.xml"/><Relationship Id="rId153" Type="http://schemas.openxmlformats.org/officeDocument/2006/relationships/image" Target="../media/image616.png"/><Relationship Id="rId15" Type="http://schemas.openxmlformats.org/officeDocument/2006/relationships/image" Target="../media/image547.png"/><Relationship Id="rId36" Type="http://schemas.openxmlformats.org/officeDocument/2006/relationships/customXml" Target="../ink/ink536.xml"/><Relationship Id="rId57" Type="http://schemas.openxmlformats.org/officeDocument/2006/relationships/image" Target="../media/image568.png"/><Relationship Id="rId106" Type="http://schemas.openxmlformats.org/officeDocument/2006/relationships/customXml" Target="../ink/ink571.xml"/><Relationship Id="rId127" Type="http://schemas.openxmlformats.org/officeDocument/2006/relationships/image" Target="../media/image603.png"/><Relationship Id="rId10" Type="http://schemas.openxmlformats.org/officeDocument/2006/relationships/customXml" Target="../ink/ink523.xml"/><Relationship Id="rId31" Type="http://schemas.openxmlformats.org/officeDocument/2006/relationships/image" Target="../media/image555.png"/><Relationship Id="rId52" Type="http://schemas.openxmlformats.org/officeDocument/2006/relationships/customXml" Target="../ink/ink544.xml"/><Relationship Id="rId73" Type="http://schemas.openxmlformats.org/officeDocument/2006/relationships/image" Target="../media/image576.png"/><Relationship Id="rId78" Type="http://schemas.openxmlformats.org/officeDocument/2006/relationships/customXml" Target="../ink/ink557.xml"/><Relationship Id="rId94" Type="http://schemas.openxmlformats.org/officeDocument/2006/relationships/customXml" Target="../ink/ink565.xml"/><Relationship Id="rId99" Type="http://schemas.openxmlformats.org/officeDocument/2006/relationships/image" Target="../media/image589.png"/><Relationship Id="rId101" Type="http://schemas.openxmlformats.org/officeDocument/2006/relationships/image" Target="../media/image590.png"/><Relationship Id="rId122" Type="http://schemas.openxmlformats.org/officeDocument/2006/relationships/customXml" Target="../ink/ink579.xml"/><Relationship Id="rId143" Type="http://schemas.openxmlformats.org/officeDocument/2006/relationships/image" Target="../media/image611.png"/><Relationship Id="rId148" Type="http://schemas.openxmlformats.org/officeDocument/2006/relationships/customXml" Target="../ink/ink592.xml"/><Relationship Id="rId4" Type="http://schemas.openxmlformats.org/officeDocument/2006/relationships/customXml" Target="../ink/ink520.xml"/><Relationship Id="rId9" Type="http://schemas.openxmlformats.org/officeDocument/2006/relationships/image" Target="../media/image544.png"/><Relationship Id="rId26" Type="http://schemas.openxmlformats.org/officeDocument/2006/relationships/customXml" Target="../ink/ink531.xml"/><Relationship Id="rId47" Type="http://schemas.openxmlformats.org/officeDocument/2006/relationships/image" Target="../media/image563.png"/><Relationship Id="rId68" Type="http://schemas.openxmlformats.org/officeDocument/2006/relationships/customXml" Target="../ink/ink552.xml"/><Relationship Id="rId89" Type="http://schemas.openxmlformats.org/officeDocument/2006/relationships/image" Target="../media/image584.png"/><Relationship Id="rId112" Type="http://schemas.openxmlformats.org/officeDocument/2006/relationships/customXml" Target="../ink/ink574.xml"/><Relationship Id="rId133" Type="http://schemas.openxmlformats.org/officeDocument/2006/relationships/image" Target="../media/image606.png"/><Relationship Id="rId154" Type="http://schemas.openxmlformats.org/officeDocument/2006/relationships/customXml" Target="../ink/ink595.xml"/><Relationship Id="rId16" Type="http://schemas.openxmlformats.org/officeDocument/2006/relationships/customXml" Target="../ink/ink526.xml"/><Relationship Id="rId37" Type="http://schemas.openxmlformats.org/officeDocument/2006/relationships/image" Target="../media/image558.png"/><Relationship Id="rId58" Type="http://schemas.openxmlformats.org/officeDocument/2006/relationships/customXml" Target="../ink/ink547.xml"/><Relationship Id="rId79" Type="http://schemas.openxmlformats.org/officeDocument/2006/relationships/image" Target="../media/image579.png"/><Relationship Id="rId102" Type="http://schemas.openxmlformats.org/officeDocument/2006/relationships/customXml" Target="../ink/ink569.xml"/><Relationship Id="rId123" Type="http://schemas.openxmlformats.org/officeDocument/2006/relationships/image" Target="../media/image601.png"/><Relationship Id="rId144" Type="http://schemas.openxmlformats.org/officeDocument/2006/relationships/customXml" Target="../ink/ink590.xml"/><Relationship Id="rId90" Type="http://schemas.openxmlformats.org/officeDocument/2006/relationships/customXml" Target="../ink/ink563.xml"/></Relationships>
</file>

<file path=ppt/slides/_rels/slide19.xml.rels><?xml version="1.0" encoding="UTF-8" standalone="yes"?>
<Relationships xmlns="http://schemas.openxmlformats.org/package/2006/relationships"><Relationship Id="rId8" Type="http://schemas.openxmlformats.org/officeDocument/2006/relationships/image" Target="../media/image621.png"/><Relationship Id="rId3" Type="http://schemas.openxmlformats.org/officeDocument/2006/relationships/image" Target="../media/image618.png"/><Relationship Id="rId7" Type="http://schemas.openxmlformats.org/officeDocument/2006/relationships/customXml" Target="../ink/ink597.xml"/><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620.png"/><Relationship Id="rId5" Type="http://schemas.openxmlformats.org/officeDocument/2006/relationships/customXml" Target="../ink/ink596.xml"/><Relationship Id="rId10" Type="http://schemas.openxmlformats.org/officeDocument/2006/relationships/image" Target="../media/image622.png"/><Relationship Id="rId4" Type="http://schemas.openxmlformats.org/officeDocument/2006/relationships/image" Target="../media/image619.png"/><Relationship Id="rId9" Type="http://schemas.openxmlformats.org/officeDocument/2006/relationships/customXml" Target="../ink/ink59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618.png"/><Relationship Id="rId4" Type="http://schemas.openxmlformats.org/officeDocument/2006/relationships/hyperlink" Target="https://account.hanatrial.ondemand.com/trial/#/home/trial" TargetMode="External"/></Relationships>
</file>

<file path=ppt/slides/_rels/slide21.xml.rels><?xml version="1.0" encoding="UTF-8" standalone="yes"?>
<Relationships xmlns="http://schemas.openxmlformats.org/package/2006/relationships"><Relationship Id="rId117" Type="http://schemas.openxmlformats.org/officeDocument/2006/relationships/image" Target="../media/image666.png"/><Relationship Id="rId21" Type="http://schemas.openxmlformats.org/officeDocument/2006/relationships/image" Target="../media/image2710.png"/><Relationship Id="rId42" Type="http://schemas.openxmlformats.org/officeDocument/2006/relationships/customXml" Target="../ink/ink618.xml"/><Relationship Id="rId47" Type="http://schemas.openxmlformats.org/officeDocument/2006/relationships/image" Target="../media/image631.png"/><Relationship Id="rId63" Type="http://schemas.openxmlformats.org/officeDocument/2006/relationships/image" Target="../media/image639.png"/><Relationship Id="rId68" Type="http://schemas.openxmlformats.org/officeDocument/2006/relationships/customXml" Target="../ink/ink631.xml"/><Relationship Id="rId84" Type="http://schemas.openxmlformats.org/officeDocument/2006/relationships/customXml" Target="../ink/ink639.xml"/><Relationship Id="rId89" Type="http://schemas.openxmlformats.org/officeDocument/2006/relationships/image" Target="../media/image652.png"/><Relationship Id="rId112" Type="http://schemas.openxmlformats.org/officeDocument/2006/relationships/customXml" Target="../ink/ink653.xml"/><Relationship Id="rId16" Type="http://schemas.openxmlformats.org/officeDocument/2006/relationships/customXml" Target="../ink/ink605.xml"/><Relationship Id="rId107" Type="http://schemas.openxmlformats.org/officeDocument/2006/relationships/image" Target="../media/image661.png"/><Relationship Id="rId11" Type="http://schemas.openxmlformats.org/officeDocument/2006/relationships/image" Target="../media/image2660.png"/><Relationship Id="rId32" Type="http://schemas.openxmlformats.org/officeDocument/2006/relationships/customXml" Target="../ink/ink613.xml"/><Relationship Id="rId37" Type="http://schemas.openxmlformats.org/officeDocument/2006/relationships/image" Target="../media/image626.png"/><Relationship Id="rId53" Type="http://schemas.openxmlformats.org/officeDocument/2006/relationships/image" Target="../media/image634.png"/><Relationship Id="rId58" Type="http://schemas.openxmlformats.org/officeDocument/2006/relationships/customXml" Target="../ink/ink626.xml"/><Relationship Id="rId74" Type="http://schemas.openxmlformats.org/officeDocument/2006/relationships/customXml" Target="../ink/ink634.xml"/><Relationship Id="rId79" Type="http://schemas.openxmlformats.org/officeDocument/2006/relationships/image" Target="../media/image647.png"/><Relationship Id="rId102" Type="http://schemas.openxmlformats.org/officeDocument/2006/relationships/customXml" Target="../ink/ink648.xml"/><Relationship Id="rId123" Type="http://schemas.openxmlformats.org/officeDocument/2006/relationships/image" Target="../media/image669.png"/><Relationship Id="rId128" Type="http://schemas.openxmlformats.org/officeDocument/2006/relationships/customXml" Target="../ink/ink661.xml"/><Relationship Id="rId5" Type="http://schemas.openxmlformats.org/officeDocument/2006/relationships/image" Target="../media/image2630.png"/><Relationship Id="rId90" Type="http://schemas.openxmlformats.org/officeDocument/2006/relationships/customXml" Target="../ink/ink642.xml"/><Relationship Id="rId95" Type="http://schemas.openxmlformats.org/officeDocument/2006/relationships/image" Target="../media/image655.png"/><Relationship Id="rId22" Type="http://schemas.openxmlformats.org/officeDocument/2006/relationships/customXml" Target="../ink/ink608.xml"/><Relationship Id="rId27" Type="http://schemas.openxmlformats.org/officeDocument/2006/relationships/image" Target="../media/image2740.png"/><Relationship Id="rId43" Type="http://schemas.openxmlformats.org/officeDocument/2006/relationships/image" Target="../media/image629.png"/><Relationship Id="rId48" Type="http://schemas.openxmlformats.org/officeDocument/2006/relationships/customXml" Target="../ink/ink621.xml"/><Relationship Id="rId64" Type="http://schemas.openxmlformats.org/officeDocument/2006/relationships/customXml" Target="../ink/ink629.xml"/><Relationship Id="rId69" Type="http://schemas.openxmlformats.org/officeDocument/2006/relationships/image" Target="../media/image642.png"/><Relationship Id="rId113" Type="http://schemas.openxmlformats.org/officeDocument/2006/relationships/image" Target="../media/image664.png"/><Relationship Id="rId118" Type="http://schemas.openxmlformats.org/officeDocument/2006/relationships/customXml" Target="../ink/ink656.xml"/><Relationship Id="rId80" Type="http://schemas.openxmlformats.org/officeDocument/2006/relationships/customXml" Target="../ink/ink637.xml"/><Relationship Id="rId85" Type="http://schemas.openxmlformats.org/officeDocument/2006/relationships/image" Target="../media/image650.png"/><Relationship Id="rId12" Type="http://schemas.openxmlformats.org/officeDocument/2006/relationships/customXml" Target="../ink/ink603.xml"/><Relationship Id="rId17" Type="http://schemas.openxmlformats.org/officeDocument/2006/relationships/image" Target="../media/image2690.png"/><Relationship Id="rId33" Type="http://schemas.openxmlformats.org/officeDocument/2006/relationships/image" Target="../media/image624.png"/><Relationship Id="rId38" Type="http://schemas.openxmlformats.org/officeDocument/2006/relationships/customXml" Target="../ink/ink616.xml"/><Relationship Id="rId59" Type="http://schemas.openxmlformats.org/officeDocument/2006/relationships/image" Target="../media/image637.png"/><Relationship Id="rId103" Type="http://schemas.openxmlformats.org/officeDocument/2006/relationships/image" Target="../media/image659.png"/><Relationship Id="rId108" Type="http://schemas.openxmlformats.org/officeDocument/2006/relationships/customXml" Target="../ink/ink651.xml"/><Relationship Id="rId124" Type="http://schemas.openxmlformats.org/officeDocument/2006/relationships/customXml" Target="../ink/ink659.xml"/><Relationship Id="rId129" Type="http://schemas.openxmlformats.org/officeDocument/2006/relationships/image" Target="../media/image672.png"/><Relationship Id="rId54" Type="http://schemas.openxmlformats.org/officeDocument/2006/relationships/customXml" Target="../ink/ink624.xml"/><Relationship Id="rId70" Type="http://schemas.openxmlformats.org/officeDocument/2006/relationships/customXml" Target="../ink/ink632.xml"/><Relationship Id="rId75" Type="http://schemas.openxmlformats.org/officeDocument/2006/relationships/image" Target="../media/image645.png"/><Relationship Id="rId91" Type="http://schemas.openxmlformats.org/officeDocument/2006/relationships/image" Target="../media/image653.png"/><Relationship Id="rId96" Type="http://schemas.openxmlformats.org/officeDocument/2006/relationships/customXml" Target="../ink/ink645.xml"/><Relationship Id="rId1" Type="http://schemas.openxmlformats.org/officeDocument/2006/relationships/slideLayout" Target="../slideLayouts/slideLayout46.xml"/><Relationship Id="rId6" Type="http://schemas.openxmlformats.org/officeDocument/2006/relationships/customXml" Target="../ink/ink600.xml"/><Relationship Id="rId23" Type="http://schemas.openxmlformats.org/officeDocument/2006/relationships/image" Target="../media/image2720.png"/><Relationship Id="rId28" Type="http://schemas.openxmlformats.org/officeDocument/2006/relationships/customXml" Target="../ink/ink611.xml"/><Relationship Id="rId49" Type="http://schemas.openxmlformats.org/officeDocument/2006/relationships/image" Target="../media/image632.png"/><Relationship Id="rId114" Type="http://schemas.openxmlformats.org/officeDocument/2006/relationships/customXml" Target="../ink/ink654.xml"/><Relationship Id="rId119" Type="http://schemas.openxmlformats.org/officeDocument/2006/relationships/image" Target="../media/image667.png"/><Relationship Id="rId44" Type="http://schemas.openxmlformats.org/officeDocument/2006/relationships/customXml" Target="../ink/ink619.xml"/><Relationship Id="rId60" Type="http://schemas.openxmlformats.org/officeDocument/2006/relationships/customXml" Target="../ink/ink627.xml"/><Relationship Id="rId65" Type="http://schemas.openxmlformats.org/officeDocument/2006/relationships/image" Target="../media/image640.png"/><Relationship Id="rId81" Type="http://schemas.openxmlformats.org/officeDocument/2006/relationships/image" Target="../media/image648.png"/><Relationship Id="rId86" Type="http://schemas.openxmlformats.org/officeDocument/2006/relationships/customXml" Target="../ink/ink640.xml"/><Relationship Id="rId13" Type="http://schemas.openxmlformats.org/officeDocument/2006/relationships/image" Target="../media/image2670.png"/><Relationship Id="rId18" Type="http://schemas.openxmlformats.org/officeDocument/2006/relationships/customXml" Target="../ink/ink606.xml"/><Relationship Id="rId39" Type="http://schemas.openxmlformats.org/officeDocument/2006/relationships/image" Target="../media/image627.png"/><Relationship Id="rId109" Type="http://schemas.openxmlformats.org/officeDocument/2006/relationships/image" Target="../media/image662.png"/><Relationship Id="rId34" Type="http://schemas.openxmlformats.org/officeDocument/2006/relationships/customXml" Target="../ink/ink614.xml"/><Relationship Id="rId50" Type="http://schemas.openxmlformats.org/officeDocument/2006/relationships/customXml" Target="../ink/ink622.xml"/><Relationship Id="rId55" Type="http://schemas.openxmlformats.org/officeDocument/2006/relationships/image" Target="../media/image635.png"/><Relationship Id="rId76" Type="http://schemas.openxmlformats.org/officeDocument/2006/relationships/customXml" Target="../ink/ink635.xml"/><Relationship Id="rId97" Type="http://schemas.openxmlformats.org/officeDocument/2006/relationships/image" Target="../media/image656.png"/><Relationship Id="rId104" Type="http://schemas.openxmlformats.org/officeDocument/2006/relationships/customXml" Target="../ink/ink649.xml"/><Relationship Id="rId120" Type="http://schemas.openxmlformats.org/officeDocument/2006/relationships/customXml" Target="../ink/ink657.xml"/><Relationship Id="rId125" Type="http://schemas.openxmlformats.org/officeDocument/2006/relationships/image" Target="../media/image670.png"/><Relationship Id="rId7" Type="http://schemas.openxmlformats.org/officeDocument/2006/relationships/image" Target="../media/image2640.png"/><Relationship Id="rId71" Type="http://schemas.openxmlformats.org/officeDocument/2006/relationships/image" Target="../media/image643.png"/><Relationship Id="rId92" Type="http://schemas.openxmlformats.org/officeDocument/2006/relationships/customXml" Target="../ink/ink643.xml"/><Relationship Id="rId2" Type="http://schemas.openxmlformats.org/officeDocument/2006/relationships/notesSlide" Target="../notesSlides/notesSlide16.xml"/><Relationship Id="rId29" Type="http://schemas.openxmlformats.org/officeDocument/2006/relationships/image" Target="../media/image623.png"/><Relationship Id="rId24" Type="http://schemas.openxmlformats.org/officeDocument/2006/relationships/customXml" Target="../ink/ink609.xml"/><Relationship Id="rId40" Type="http://schemas.openxmlformats.org/officeDocument/2006/relationships/customXml" Target="../ink/ink617.xml"/><Relationship Id="rId45" Type="http://schemas.openxmlformats.org/officeDocument/2006/relationships/image" Target="../media/image630.png"/><Relationship Id="rId66" Type="http://schemas.openxmlformats.org/officeDocument/2006/relationships/customXml" Target="../ink/ink630.xml"/><Relationship Id="rId87" Type="http://schemas.openxmlformats.org/officeDocument/2006/relationships/image" Target="../media/image651.png"/><Relationship Id="rId110" Type="http://schemas.openxmlformats.org/officeDocument/2006/relationships/customXml" Target="../ink/ink652.xml"/><Relationship Id="rId115" Type="http://schemas.openxmlformats.org/officeDocument/2006/relationships/image" Target="../media/image665.png"/><Relationship Id="rId61" Type="http://schemas.openxmlformats.org/officeDocument/2006/relationships/image" Target="../media/image638.png"/><Relationship Id="rId82" Type="http://schemas.openxmlformats.org/officeDocument/2006/relationships/customXml" Target="../ink/ink638.xml"/><Relationship Id="rId19" Type="http://schemas.openxmlformats.org/officeDocument/2006/relationships/image" Target="../media/image2700.png"/><Relationship Id="rId14" Type="http://schemas.openxmlformats.org/officeDocument/2006/relationships/customXml" Target="../ink/ink604.xml"/><Relationship Id="rId30" Type="http://schemas.openxmlformats.org/officeDocument/2006/relationships/customXml" Target="../ink/ink612.xml"/><Relationship Id="rId35" Type="http://schemas.openxmlformats.org/officeDocument/2006/relationships/image" Target="../media/image625.png"/><Relationship Id="rId56" Type="http://schemas.openxmlformats.org/officeDocument/2006/relationships/customXml" Target="../ink/ink625.xml"/><Relationship Id="rId77" Type="http://schemas.openxmlformats.org/officeDocument/2006/relationships/image" Target="../media/image646.png"/><Relationship Id="rId100" Type="http://schemas.openxmlformats.org/officeDocument/2006/relationships/customXml" Target="../ink/ink647.xml"/><Relationship Id="rId105" Type="http://schemas.openxmlformats.org/officeDocument/2006/relationships/image" Target="../media/image660.png"/><Relationship Id="rId126" Type="http://schemas.openxmlformats.org/officeDocument/2006/relationships/customXml" Target="../ink/ink660.xml"/><Relationship Id="rId8" Type="http://schemas.openxmlformats.org/officeDocument/2006/relationships/customXml" Target="../ink/ink601.xml"/><Relationship Id="rId51" Type="http://schemas.openxmlformats.org/officeDocument/2006/relationships/image" Target="../media/image633.png"/><Relationship Id="rId72" Type="http://schemas.openxmlformats.org/officeDocument/2006/relationships/customXml" Target="../ink/ink633.xml"/><Relationship Id="rId93" Type="http://schemas.openxmlformats.org/officeDocument/2006/relationships/image" Target="../media/image654.png"/><Relationship Id="rId98" Type="http://schemas.openxmlformats.org/officeDocument/2006/relationships/customXml" Target="../ink/ink646.xml"/><Relationship Id="rId121" Type="http://schemas.openxmlformats.org/officeDocument/2006/relationships/image" Target="../media/image668.png"/><Relationship Id="rId3" Type="http://schemas.openxmlformats.org/officeDocument/2006/relationships/image" Target="../media/image618.png"/><Relationship Id="rId25" Type="http://schemas.openxmlformats.org/officeDocument/2006/relationships/image" Target="../media/image2730.png"/><Relationship Id="rId46" Type="http://schemas.openxmlformats.org/officeDocument/2006/relationships/customXml" Target="../ink/ink620.xml"/><Relationship Id="rId67" Type="http://schemas.openxmlformats.org/officeDocument/2006/relationships/image" Target="../media/image641.png"/><Relationship Id="rId116" Type="http://schemas.openxmlformats.org/officeDocument/2006/relationships/customXml" Target="../ink/ink655.xml"/><Relationship Id="rId20" Type="http://schemas.openxmlformats.org/officeDocument/2006/relationships/customXml" Target="../ink/ink607.xml"/><Relationship Id="rId41" Type="http://schemas.openxmlformats.org/officeDocument/2006/relationships/image" Target="../media/image628.png"/><Relationship Id="rId62" Type="http://schemas.openxmlformats.org/officeDocument/2006/relationships/customXml" Target="../ink/ink628.xml"/><Relationship Id="rId83" Type="http://schemas.openxmlformats.org/officeDocument/2006/relationships/image" Target="../media/image649.png"/><Relationship Id="rId88" Type="http://schemas.openxmlformats.org/officeDocument/2006/relationships/customXml" Target="../ink/ink641.xml"/><Relationship Id="rId111" Type="http://schemas.openxmlformats.org/officeDocument/2006/relationships/image" Target="../media/image663.png"/><Relationship Id="rId15" Type="http://schemas.openxmlformats.org/officeDocument/2006/relationships/image" Target="../media/image2680.png"/><Relationship Id="rId36" Type="http://schemas.openxmlformats.org/officeDocument/2006/relationships/customXml" Target="../ink/ink615.xml"/><Relationship Id="rId57" Type="http://schemas.openxmlformats.org/officeDocument/2006/relationships/image" Target="../media/image636.png"/><Relationship Id="rId106" Type="http://schemas.openxmlformats.org/officeDocument/2006/relationships/customXml" Target="../ink/ink650.xml"/><Relationship Id="rId127" Type="http://schemas.openxmlformats.org/officeDocument/2006/relationships/image" Target="../media/image671.png"/><Relationship Id="rId10" Type="http://schemas.openxmlformats.org/officeDocument/2006/relationships/customXml" Target="../ink/ink602.xml"/><Relationship Id="rId31" Type="http://schemas.openxmlformats.org/officeDocument/2006/relationships/image" Target="../media/image126.png"/><Relationship Id="rId52" Type="http://schemas.openxmlformats.org/officeDocument/2006/relationships/customXml" Target="../ink/ink623.xml"/><Relationship Id="rId73" Type="http://schemas.openxmlformats.org/officeDocument/2006/relationships/image" Target="../media/image644.png"/><Relationship Id="rId78" Type="http://schemas.openxmlformats.org/officeDocument/2006/relationships/customXml" Target="../ink/ink636.xml"/><Relationship Id="rId94" Type="http://schemas.openxmlformats.org/officeDocument/2006/relationships/customXml" Target="../ink/ink644.xml"/><Relationship Id="rId99" Type="http://schemas.openxmlformats.org/officeDocument/2006/relationships/image" Target="../media/image657.png"/><Relationship Id="rId101" Type="http://schemas.openxmlformats.org/officeDocument/2006/relationships/image" Target="../media/image658.png"/><Relationship Id="rId122" Type="http://schemas.openxmlformats.org/officeDocument/2006/relationships/customXml" Target="../ink/ink658.xml"/><Relationship Id="rId4" Type="http://schemas.openxmlformats.org/officeDocument/2006/relationships/customXml" Target="../ink/ink599.xml"/><Relationship Id="rId9" Type="http://schemas.openxmlformats.org/officeDocument/2006/relationships/image" Target="../media/image2650.png"/><Relationship Id="rId26" Type="http://schemas.openxmlformats.org/officeDocument/2006/relationships/customXml" Target="../ink/ink610.xml"/></Relationships>
</file>

<file path=ppt/slides/_rels/slide22.xml.rels><?xml version="1.0" encoding="UTF-8" standalone="yes"?>
<Relationships xmlns="http://schemas.openxmlformats.org/package/2006/relationships"><Relationship Id="rId3" Type="http://schemas.openxmlformats.org/officeDocument/2006/relationships/hyperlink" Target="https://help.sap.com/docs/sap-btp-abap-environment?locale=en-U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618.png"/></Relationships>
</file>

<file path=ppt/slides/_rels/slide23.xml.rels><?xml version="1.0" encoding="UTF-8" standalone="yes"?>
<Relationships xmlns="http://schemas.openxmlformats.org/package/2006/relationships"><Relationship Id="rId8" Type="http://schemas.openxmlformats.org/officeDocument/2006/relationships/image" Target="../media/image618.png"/><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3-12/r/eclipse-ide-java-developers" TargetMode="Externa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hyperlink" Target="https://www.eclipse.org/downloads/packages/release/2023-12/r" TargetMode="External"/><Relationship Id="rId5" Type="http://schemas.openxmlformats.org/officeDocument/2006/relationships/hyperlink" Target="https://docs.microsoft.com/en-US/cpp/windows/latest-supported-vc-redist?view=msvc-170#visual-studio-2013-vc-120" TargetMode="External"/><Relationship Id="rId4" Type="http://schemas.openxmlformats.org/officeDocument/2006/relationships/hyperlink" Target="https://download.oracle.com/java/17/archive/jdk-17.0.10_windows-x64_bin.ms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9.xml"/><Relationship Id="rId1" Type="http://schemas.openxmlformats.org/officeDocument/2006/relationships/slideLayout" Target="../slideLayouts/slideLayout52.xml"/><Relationship Id="rId5" Type="http://schemas.openxmlformats.org/officeDocument/2006/relationships/image" Target="../media/image618.png"/><Relationship Id="rId4" Type="http://schemas.openxmlformats.org/officeDocument/2006/relationships/hyperlink" Target="https://github.com/SAP-samples/abap-file-upload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3.jp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79.jpeg"/><Relationship Id="rId3" Type="http://schemas.openxmlformats.org/officeDocument/2006/relationships/image" Target="../media/image674.jpeg"/><Relationship Id="rId7" Type="http://schemas.openxmlformats.org/officeDocument/2006/relationships/image" Target="../media/image678.tiff"/><Relationship Id="rId2" Type="http://schemas.openxmlformats.org/officeDocument/2006/relationships/notesSlide" Target="../notesSlides/notesSlide22.xml"/><Relationship Id="rId1" Type="http://schemas.openxmlformats.org/officeDocument/2006/relationships/slideLayout" Target="../slideLayouts/slideLayout44.xml"/><Relationship Id="rId6" Type="http://schemas.openxmlformats.org/officeDocument/2006/relationships/image" Target="../media/image677.tiff"/><Relationship Id="rId5" Type="http://schemas.openxmlformats.org/officeDocument/2006/relationships/image" Target="../media/image676.tiff"/><Relationship Id="rId4" Type="http://schemas.openxmlformats.org/officeDocument/2006/relationships/image" Target="../media/image675.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ON-PREMISE V/S CLOUD</a:t>
            </a:r>
            <a:endParaRPr dirty="0">
              <a:solidFill>
                <a:srgbClr val="FFC000"/>
              </a:solidFill>
            </a:endParaRPr>
          </a:p>
        </p:txBody>
      </p:sp>
      <p:pic>
        <p:nvPicPr>
          <p:cNvPr id="757" name="Google Shape;757;p12"/>
          <p:cNvPicPr preferRelativeResize="0"/>
          <p:nvPr/>
        </p:nvPicPr>
        <p:blipFill rotWithShape="1">
          <a:blip r:embed="rId3">
            <a:alphaModFix/>
          </a:blip>
          <a:srcRect/>
          <a:stretch/>
        </p:blipFill>
        <p:spPr>
          <a:xfrm>
            <a:off x="655150" y="1472893"/>
            <a:ext cx="2445595" cy="4626446"/>
          </a:xfrm>
          <a:prstGeom prst="rect">
            <a:avLst/>
          </a:prstGeom>
          <a:noFill/>
          <a:ln>
            <a:noFill/>
          </a:ln>
        </p:spPr>
      </p:pic>
      <p:pic>
        <p:nvPicPr>
          <p:cNvPr id="758" name="Google Shape;758;p12" descr="C:\Users\I062040\AppData\Local\Temp\SNAGHTML2c7ed6b0.PNG"/>
          <p:cNvPicPr preferRelativeResize="0"/>
          <p:nvPr/>
        </p:nvPicPr>
        <p:blipFill rotWithShape="1">
          <a:blip r:embed="rId4">
            <a:alphaModFix/>
          </a:blip>
          <a:srcRect/>
          <a:stretch/>
        </p:blipFill>
        <p:spPr>
          <a:xfrm>
            <a:off x="3316941" y="1472893"/>
            <a:ext cx="2708748" cy="4626446"/>
          </a:xfrm>
          <a:prstGeom prst="rect">
            <a:avLst/>
          </a:prstGeom>
          <a:noFill/>
          <a:ln>
            <a:noFill/>
          </a:ln>
        </p:spPr>
      </p:pic>
      <p:pic>
        <p:nvPicPr>
          <p:cNvPr id="759" name="Google Shape;759;p12"/>
          <p:cNvPicPr preferRelativeResize="0"/>
          <p:nvPr/>
        </p:nvPicPr>
        <p:blipFill rotWithShape="1">
          <a:blip r:embed="rId5">
            <a:alphaModFix/>
          </a:blip>
          <a:srcRect/>
          <a:stretch/>
        </p:blipFill>
        <p:spPr>
          <a:xfrm>
            <a:off x="6241884" y="1472893"/>
            <a:ext cx="2773198" cy="4626446"/>
          </a:xfrm>
          <a:prstGeom prst="rect">
            <a:avLst/>
          </a:prstGeom>
          <a:noFill/>
          <a:ln>
            <a:noFill/>
          </a:ln>
        </p:spPr>
      </p:pic>
      <p:pic>
        <p:nvPicPr>
          <p:cNvPr id="760" name="Google Shape;760;p12"/>
          <p:cNvPicPr preferRelativeResize="0"/>
          <p:nvPr/>
        </p:nvPicPr>
        <p:blipFill rotWithShape="1">
          <a:blip r:embed="rId6">
            <a:alphaModFix/>
          </a:blip>
          <a:srcRect/>
          <a:stretch/>
        </p:blipFill>
        <p:spPr>
          <a:xfrm>
            <a:off x="9231277" y="1472893"/>
            <a:ext cx="2369408" cy="4626446"/>
          </a:xfrm>
          <a:prstGeom prst="rect">
            <a:avLst/>
          </a:prstGeom>
          <a:noFill/>
          <a:ln>
            <a:noFill/>
          </a:ln>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1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 calcmode="lin" valueType="num">
                                      <p:cBhvr additive="base">
                                        <p:cTn id="7" dur="500"/>
                                        <p:tgtEl>
                                          <p:spTgt spid="7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8"/>
                                        </p:tgtEl>
                                        <p:attrNameLst>
                                          <p:attrName>style.visibility</p:attrName>
                                        </p:attrNameLst>
                                      </p:cBhvr>
                                      <p:to>
                                        <p:strVal val="visible"/>
                                      </p:to>
                                    </p:set>
                                    <p:anim calcmode="lin" valueType="num">
                                      <p:cBhvr additive="base">
                                        <p:cTn id="12" dur="500"/>
                                        <p:tgtEl>
                                          <p:spTgt spid="7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anim calcmode="lin" valueType="num">
                                      <p:cBhvr additive="base">
                                        <p:cTn id="17" dur="500"/>
                                        <p:tgtEl>
                                          <p:spTgt spid="7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0"/>
                                        </p:tgtEl>
                                        <p:attrNameLst>
                                          <p:attrName>style.visibility</p:attrName>
                                        </p:attrNameLst>
                                      </p:cBhvr>
                                      <p:to>
                                        <p:strVal val="visible"/>
                                      </p:to>
                                    </p:set>
                                    <p:anim calcmode="lin" valueType="num">
                                      <p:cBhvr additive="base">
                                        <p:cTn id="22" dur="500"/>
                                        <p:tgtEl>
                                          <p:spTgt spid="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3" name="Ink 112">
                <a:extLst>
                  <a:ext uri="{FF2B5EF4-FFF2-40B4-BE49-F238E27FC236}">
                    <a16:creationId xmlns:a16="http://schemas.microsoft.com/office/drawing/2014/main" id="{93E607C8-AA4E-D656-FEF7-A6173F3EF3FE}"/>
                  </a:ext>
                </a:extLst>
              </p14:cNvPr>
              <p14:cNvContentPartPr/>
              <p14:nvPr/>
            </p14:nvContentPartPr>
            <p14:xfrm>
              <a:off x="2631438" y="5048202"/>
              <a:ext cx="217800" cy="38880"/>
            </p14:xfrm>
          </p:contentPart>
        </mc:Choice>
        <mc:Fallback>
          <p:pic>
            <p:nvPicPr>
              <p:cNvPr id="113" name="Ink 112">
                <a:extLst>
                  <a:ext uri="{FF2B5EF4-FFF2-40B4-BE49-F238E27FC236}">
                    <a16:creationId xmlns:a16="http://schemas.microsoft.com/office/drawing/2014/main" id="{93E607C8-AA4E-D656-FEF7-A6173F3EF3FE}"/>
                  </a:ext>
                </a:extLst>
              </p:cNvPr>
              <p:cNvPicPr/>
              <p:nvPr/>
            </p:nvPicPr>
            <p:blipFill>
              <a:blip r:embed="rId3"/>
              <a:stretch>
                <a:fillRect/>
              </a:stretch>
            </p:blipFill>
            <p:spPr>
              <a:xfrm>
                <a:off x="2622798" y="5039562"/>
                <a:ext cx="2354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4" name="Ink 303">
                <a:extLst>
                  <a:ext uri="{FF2B5EF4-FFF2-40B4-BE49-F238E27FC236}">
                    <a16:creationId xmlns:a16="http://schemas.microsoft.com/office/drawing/2014/main" id="{88E25441-0AAE-70A8-4F3C-CF2DE4B33335}"/>
                  </a:ext>
                </a:extLst>
              </p14:cNvPr>
              <p14:cNvContentPartPr/>
              <p14:nvPr/>
            </p14:nvContentPartPr>
            <p14:xfrm>
              <a:off x="8463438" y="3235242"/>
              <a:ext cx="216000" cy="257040"/>
            </p14:xfrm>
          </p:contentPart>
        </mc:Choice>
        <mc:Fallback>
          <p:pic>
            <p:nvPicPr>
              <p:cNvPr id="304" name="Ink 303">
                <a:extLst>
                  <a:ext uri="{FF2B5EF4-FFF2-40B4-BE49-F238E27FC236}">
                    <a16:creationId xmlns:a16="http://schemas.microsoft.com/office/drawing/2014/main" id="{88E25441-0AAE-70A8-4F3C-CF2DE4B33335}"/>
                  </a:ext>
                </a:extLst>
              </p:cNvPr>
              <p:cNvPicPr/>
              <p:nvPr/>
            </p:nvPicPr>
            <p:blipFill>
              <a:blip r:embed="rId5"/>
              <a:stretch>
                <a:fillRect/>
              </a:stretch>
            </p:blipFill>
            <p:spPr>
              <a:xfrm>
                <a:off x="8454438" y="3226602"/>
                <a:ext cx="2336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0" name="Ink 309">
                <a:extLst>
                  <a:ext uri="{FF2B5EF4-FFF2-40B4-BE49-F238E27FC236}">
                    <a16:creationId xmlns:a16="http://schemas.microsoft.com/office/drawing/2014/main" id="{35D4E63F-4155-52B1-3F85-BCB50D02BADC}"/>
                  </a:ext>
                </a:extLst>
              </p14:cNvPr>
              <p14:cNvContentPartPr/>
              <p14:nvPr/>
            </p14:nvContentPartPr>
            <p14:xfrm>
              <a:off x="7190118" y="1961202"/>
              <a:ext cx="540360" cy="392040"/>
            </p14:xfrm>
          </p:contentPart>
        </mc:Choice>
        <mc:Fallback>
          <p:pic>
            <p:nvPicPr>
              <p:cNvPr id="310" name="Ink 309">
                <a:extLst>
                  <a:ext uri="{FF2B5EF4-FFF2-40B4-BE49-F238E27FC236}">
                    <a16:creationId xmlns:a16="http://schemas.microsoft.com/office/drawing/2014/main" id="{35D4E63F-4155-52B1-3F85-BCB50D02BADC}"/>
                  </a:ext>
                </a:extLst>
              </p:cNvPr>
              <p:cNvPicPr/>
              <p:nvPr/>
            </p:nvPicPr>
            <p:blipFill>
              <a:blip r:embed="rId7"/>
              <a:stretch>
                <a:fillRect/>
              </a:stretch>
            </p:blipFill>
            <p:spPr>
              <a:xfrm>
                <a:off x="7181478" y="1952202"/>
                <a:ext cx="5580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03" name="Ink 402">
                <a:extLst>
                  <a:ext uri="{FF2B5EF4-FFF2-40B4-BE49-F238E27FC236}">
                    <a16:creationId xmlns:a16="http://schemas.microsoft.com/office/drawing/2014/main" id="{4C62639B-66CD-E44E-5267-4EDB4077A5C8}"/>
                  </a:ext>
                </a:extLst>
              </p14:cNvPr>
              <p14:cNvContentPartPr/>
              <p14:nvPr/>
            </p14:nvContentPartPr>
            <p14:xfrm>
              <a:off x="7374438" y="4143522"/>
              <a:ext cx="267840" cy="236880"/>
            </p14:xfrm>
          </p:contentPart>
        </mc:Choice>
        <mc:Fallback>
          <p:pic>
            <p:nvPicPr>
              <p:cNvPr id="403" name="Ink 402">
                <a:extLst>
                  <a:ext uri="{FF2B5EF4-FFF2-40B4-BE49-F238E27FC236}">
                    <a16:creationId xmlns:a16="http://schemas.microsoft.com/office/drawing/2014/main" id="{4C62639B-66CD-E44E-5267-4EDB4077A5C8}"/>
                  </a:ext>
                </a:extLst>
              </p:cNvPr>
              <p:cNvPicPr/>
              <p:nvPr/>
            </p:nvPicPr>
            <p:blipFill>
              <a:blip r:embed="rId9"/>
              <a:stretch>
                <a:fillRect/>
              </a:stretch>
            </p:blipFill>
            <p:spPr>
              <a:xfrm>
                <a:off x="7365798" y="4134882"/>
                <a:ext cx="2854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05" name="Ink 404">
                <a:extLst>
                  <a:ext uri="{FF2B5EF4-FFF2-40B4-BE49-F238E27FC236}">
                    <a16:creationId xmlns:a16="http://schemas.microsoft.com/office/drawing/2014/main" id="{559B7C98-752A-A41D-FF55-0B0FD9C9C16C}"/>
                  </a:ext>
                </a:extLst>
              </p14:cNvPr>
              <p14:cNvContentPartPr/>
              <p14:nvPr/>
            </p14:nvContentPartPr>
            <p14:xfrm>
              <a:off x="8030358" y="4260522"/>
              <a:ext cx="709560" cy="13680"/>
            </p14:xfrm>
          </p:contentPart>
        </mc:Choice>
        <mc:Fallback>
          <p:pic>
            <p:nvPicPr>
              <p:cNvPr id="405" name="Ink 404">
                <a:extLst>
                  <a:ext uri="{FF2B5EF4-FFF2-40B4-BE49-F238E27FC236}">
                    <a16:creationId xmlns:a16="http://schemas.microsoft.com/office/drawing/2014/main" id="{559B7C98-752A-A41D-FF55-0B0FD9C9C16C}"/>
                  </a:ext>
                </a:extLst>
              </p:cNvPr>
              <p:cNvPicPr/>
              <p:nvPr/>
            </p:nvPicPr>
            <p:blipFill>
              <a:blip r:embed="rId11"/>
              <a:stretch>
                <a:fillRect/>
              </a:stretch>
            </p:blipFill>
            <p:spPr>
              <a:xfrm>
                <a:off x="8021718" y="4251522"/>
                <a:ext cx="727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33" name="Ink 432">
                <a:extLst>
                  <a:ext uri="{FF2B5EF4-FFF2-40B4-BE49-F238E27FC236}">
                    <a16:creationId xmlns:a16="http://schemas.microsoft.com/office/drawing/2014/main" id="{65F0043F-AC6E-4911-CD7B-2810B74F6037}"/>
                  </a:ext>
                </a:extLst>
              </p14:cNvPr>
              <p14:cNvContentPartPr/>
              <p14:nvPr/>
            </p14:nvContentPartPr>
            <p14:xfrm>
              <a:off x="7506918" y="3736722"/>
              <a:ext cx="20160" cy="437760"/>
            </p14:xfrm>
          </p:contentPart>
        </mc:Choice>
        <mc:Fallback>
          <p:pic>
            <p:nvPicPr>
              <p:cNvPr id="433" name="Ink 432">
                <a:extLst>
                  <a:ext uri="{FF2B5EF4-FFF2-40B4-BE49-F238E27FC236}">
                    <a16:creationId xmlns:a16="http://schemas.microsoft.com/office/drawing/2014/main" id="{65F0043F-AC6E-4911-CD7B-2810B74F6037}"/>
                  </a:ext>
                </a:extLst>
              </p:cNvPr>
              <p:cNvPicPr/>
              <p:nvPr/>
            </p:nvPicPr>
            <p:blipFill>
              <a:blip r:embed="rId13"/>
              <a:stretch>
                <a:fillRect/>
              </a:stretch>
            </p:blipFill>
            <p:spPr>
              <a:xfrm>
                <a:off x="7498278" y="3727722"/>
                <a:ext cx="37800" cy="455400"/>
              </a:xfrm>
              <a:prstGeom prst="rect">
                <a:avLst/>
              </a:prstGeom>
            </p:spPr>
          </p:pic>
        </mc:Fallback>
      </mc:AlternateContent>
      <p:grpSp>
        <p:nvGrpSpPr>
          <p:cNvPr id="439" name="Group 438">
            <a:extLst>
              <a:ext uri="{FF2B5EF4-FFF2-40B4-BE49-F238E27FC236}">
                <a16:creationId xmlns:a16="http://schemas.microsoft.com/office/drawing/2014/main" id="{EE992630-2BAC-ADAC-DB4F-CAF7D735A81A}"/>
              </a:ext>
            </a:extLst>
          </p:cNvPr>
          <p:cNvGrpSpPr/>
          <p:nvPr/>
        </p:nvGrpSpPr>
        <p:grpSpPr>
          <a:xfrm>
            <a:off x="-175122" y="184962"/>
            <a:ext cx="12344400" cy="6634440"/>
            <a:chOff x="-175122" y="184962"/>
            <a:chExt cx="12344400" cy="6634440"/>
          </a:xfrm>
        </p:grpSpPr>
        <mc:AlternateContent xmlns:mc="http://schemas.openxmlformats.org/markup-compatibility/2006">
          <mc:Choice xmlns:p14="http://schemas.microsoft.com/office/powerpoint/2010/main" Requires="p14">
            <p:contentPart p14:bwMode="auto" r:id="rId14">
              <p14:nvContentPartPr>
                <p14:cNvPr id="3" name="Ink 2">
                  <a:extLst>
                    <a:ext uri="{FF2B5EF4-FFF2-40B4-BE49-F238E27FC236}">
                      <a16:creationId xmlns:a16="http://schemas.microsoft.com/office/drawing/2014/main" id="{650774F5-8230-5936-6090-06DF6FCECA70}"/>
                    </a:ext>
                  </a:extLst>
                </p14:cNvPr>
                <p14:cNvContentPartPr/>
                <p14:nvPr/>
              </p14:nvContentPartPr>
              <p14:xfrm>
                <a:off x="5035518" y="402762"/>
                <a:ext cx="187560" cy="232920"/>
              </p14:xfrm>
            </p:contentPart>
          </mc:Choice>
          <mc:Fallback>
            <p:pic>
              <p:nvPicPr>
                <p:cNvPr id="3" name="Ink 2">
                  <a:extLst>
                    <a:ext uri="{FF2B5EF4-FFF2-40B4-BE49-F238E27FC236}">
                      <a16:creationId xmlns:a16="http://schemas.microsoft.com/office/drawing/2014/main" id="{650774F5-8230-5936-6090-06DF6FCECA70}"/>
                    </a:ext>
                  </a:extLst>
                </p:cNvPr>
                <p:cNvPicPr/>
                <p:nvPr/>
              </p:nvPicPr>
              <p:blipFill>
                <a:blip r:embed="rId15"/>
                <a:stretch>
                  <a:fillRect/>
                </a:stretch>
              </p:blipFill>
              <p:spPr>
                <a:xfrm>
                  <a:off x="5026878" y="393762"/>
                  <a:ext cx="2052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FD22B869-DC51-6A1D-C3DC-42EE423AE971}"/>
                    </a:ext>
                  </a:extLst>
                </p14:cNvPr>
                <p14:cNvContentPartPr/>
                <p14:nvPr/>
              </p14:nvContentPartPr>
              <p14:xfrm>
                <a:off x="5267718" y="364602"/>
                <a:ext cx="203400" cy="272880"/>
              </p14:xfrm>
            </p:contentPart>
          </mc:Choice>
          <mc:Fallback>
            <p:pic>
              <p:nvPicPr>
                <p:cNvPr id="4" name="Ink 3">
                  <a:extLst>
                    <a:ext uri="{FF2B5EF4-FFF2-40B4-BE49-F238E27FC236}">
                      <a16:creationId xmlns:a16="http://schemas.microsoft.com/office/drawing/2014/main" id="{FD22B869-DC51-6A1D-C3DC-42EE423AE971}"/>
                    </a:ext>
                  </a:extLst>
                </p:cNvPr>
                <p:cNvPicPr/>
                <p:nvPr/>
              </p:nvPicPr>
              <p:blipFill>
                <a:blip r:embed="rId17"/>
                <a:stretch>
                  <a:fillRect/>
                </a:stretch>
              </p:blipFill>
              <p:spPr>
                <a:xfrm>
                  <a:off x="5258718" y="355602"/>
                  <a:ext cx="2210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 name="Ink 4">
                  <a:extLst>
                    <a:ext uri="{FF2B5EF4-FFF2-40B4-BE49-F238E27FC236}">
                      <a16:creationId xmlns:a16="http://schemas.microsoft.com/office/drawing/2014/main" id="{75F0F6F8-EA55-AE78-43AD-E2B3859CCD89}"/>
                    </a:ext>
                  </a:extLst>
                </p14:cNvPr>
                <p14:cNvContentPartPr/>
                <p14:nvPr/>
              </p14:nvContentPartPr>
              <p14:xfrm>
                <a:off x="5518638" y="400602"/>
                <a:ext cx="178200" cy="232920"/>
              </p14:xfrm>
            </p:contentPart>
          </mc:Choice>
          <mc:Fallback>
            <p:pic>
              <p:nvPicPr>
                <p:cNvPr id="5" name="Ink 4">
                  <a:extLst>
                    <a:ext uri="{FF2B5EF4-FFF2-40B4-BE49-F238E27FC236}">
                      <a16:creationId xmlns:a16="http://schemas.microsoft.com/office/drawing/2014/main" id="{75F0F6F8-EA55-AE78-43AD-E2B3859CCD89}"/>
                    </a:ext>
                  </a:extLst>
                </p:cNvPr>
                <p:cNvPicPr/>
                <p:nvPr/>
              </p:nvPicPr>
              <p:blipFill>
                <a:blip r:embed="rId19"/>
                <a:stretch>
                  <a:fillRect/>
                </a:stretch>
              </p:blipFill>
              <p:spPr>
                <a:xfrm>
                  <a:off x="5509998" y="391602"/>
                  <a:ext cx="195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 name="Ink 5">
                  <a:extLst>
                    <a:ext uri="{FF2B5EF4-FFF2-40B4-BE49-F238E27FC236}">
                      <a16:creationId xmlns:a16="http://schemas.microsoft.com/office/drawing/2014/main" id="{0C07E0F2-5BD1-20F7-AADC-CA81EE6D3676}"/>
                    </a:ext>
                  </a:extLst>
                </p14:cNvPr>
                <p14:cNvContentPartPr/>
                <p14:nvPr/>
              </p14:nvContentPartPr>
              <p14:xfrm>
                <a:off x="5240718" y="820002"/>
                <a:ext cx="88920" cy="403560"/>
              </p14:xfrm>
            </p:contentPart>
          </mc:Choice>
          <mc:Fallback>
            <p:pic>
              <p:nvPicPr>
                <p:cNvPr id="6" name="Ink 5">
                  <a:extLst>
                    <a:ext uri="{FF2B5EF4-FFF2-40B4-BE49-F238E27FC236}">
                      <a16:creationId xmlns:a16="http://schemas.microsoft.com/office/drawing/2014/main" id="{0C07E0F2-5BD1-20F7-AADC-CA81EE6D3676}"/>
                    </a:ext>
                  </a:extLst>
                </p:cNvPr>
                <p:cNvPicPr/>
                <p:nvPr/>
              </p:nvPicPr>
              <p:blipFill>
                <a:blip r:embed="rId21"/>
                <a:stretch>
                  <a:fillRect/>
                </a:stretch>
              </p:blipFill>
              <p:spPr>
                <a:xfrm>
                  <a:off x="5232078" y="811362"/>
                  <a:ext cx="1065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 name="Ink 7">
                  <a:extLst>
                    <a:ext uri="{FF2B5EF4-FFF2-40B4-BE49-F238E27FC236}">
                      <a16:creationId xmlns:a16="http://schemas.microsoft.com/office/drawing/2014/main" id="{82051684-5AC1-3663-9C39-054B4211E8A1}"/>
                    </a:ext>
                  </a:extLst>
                </p14:cNvPr>
                <p14:cNvContentPartPr/>
                <p14:nvPr/>
              </p14:nvContentPartPr>
              <p14:xfrm>
                <a:off x="2213118" y="1181442"/>
                <a:ext cx="7253640" cy="277200"/>
              </p14:xfrm>
            </p:contentPart>
          </mc:Choice>
          <mc:Fallback>
            <p:pic>
              <p:nvPicPr>
                <p:cNvPr id="8" name="Ink 7">
                  <a:extLst>
                    <a:ext uri="{FF2B5EF4-FFF2-40B4-BE49-F238E27FC236}">
                      <a16:creationId xmlns:a16="http://schemas.microsoft.com/office/drawing/2014/main" id="{82051684-5AC1-3663-9C39-054B4211E8A1}"/>
                    </a:ext>
                  </a:extLst>
                </p:cNvPr>
                <p:cNvPicPr/>
                <p:nvPr/>
              </p:nvPicPr>
              <p:blipFill>
                <a:blip r:embed="rId23"/>
                <a:stretch>
                  <a:fillRect/>
                </a:stretch>
              </p:blipFill>
              <p:spPr>
                <a:xfrm>
                  <a:off x="2204118" y="1172442"/>
                  <a:ext cx="72712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 name="Ink 8">
                  <a:extLst>
                    <a:ext uri="{FF2B5EF4-FFF2-40B4-BE49-F238E27FC236}">
                      <a16:creationId xmlns:a16="http://schemas.microsoft.com/office/drawing/2014/main" id="{86D7D924-D319-1D3D-7D1B-B40B7BFEBB71}"/>
                    </a:ext>
                  </a:extLst>
                </p14:cNvPr>
                <p14:cNvContentPartPr/>
                <p14:nvPr/>
              </p14:nvContentPartPr>
              <p14:xfrm>
                <a:off x="9387558" y="1420122"/>
                <a:ext cx="163080" cy="85680"/>
              </p14:xfrm>
            </p:contentPart>
          </mc:Choice>
          <mc:Fallback>
            <p:pic>
              <p:nvPicPr>
                <p:cNvPr id="9" name="Ink 8">
                  <a:extLst>
                    <a:ext uri="{FF2B5EF4-FFF2-40B4-BE49-F238E27FC236}">
                      <a16:creationId xmlns:a16="http://schemas.microsoft.com/office/drawing/2014/main" id="{86D7D924-D319-1D3D-7D1B-B40B7BFEBB71}"/>
                    </a:ext>
                  </a:extLst>
                </p:cNvPr>
                <p:cNvPicPr/>
                <p:nvPr/>
              </p:nvPicPr>
              <p:blipFill>
                <a:blip r:embed="rId25"/>
                <a:stretch>
                  <a:fillRect/>
                </a:stretch>
              </p:blipFill>
              <p:spPr>
                <a:xfrm>
                  <a:off x="9378558" y="1411122"/>
                  <a:ext cx="1807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 name="Ink 10">
                  <a:extLst>
                    <a:ext uri="{FF2B5EF4-FFF2-40B4-BE49-F238E27FC236}">
                      <a16:creationId xmlns:a16="http://schemas.microsoft.com/office/drawing/2014/main" id="{FB8BCC8E-C0FC-0F46-0B8D-41C2C4775D5A}"/>
                    </a:ext>
                  </a:extLst>
                </p14:cNvPr>
                <p14:cNvContentPartPr/>
                <p14:nvPr/>
              </p14:nvContentPartPr>
              <p14:xfrm>
                <a:off x="2239398" y="1298442"/>
                <a:ext cx="20880" cy="244440"/>
              </p14:xfrm>
            </p:contentPart>
          </mc:Choice>
          <mc:Fallback>
            <p:pic>
              <p:nvPicPr>
                <p:cNvPr id="11" name="Ink 10">
                  <a:extLst>
                    <a:ext uri="{FF2B5EF4-FFF2-40B4-BE49-F238E27FC236}">
                      <a16:creationId xmlns:a16="http://schemas.microsoft.com/office/drawing/2014/main" id="{FB8BCC8E-C0FC-0F46-0B8D-41C2C4775D5A}"/>
                    </a:ext>
                  </a:extLst>
                </p:cNvPr>
                <p:cNvPicPr/>
                <p:nvPr/>
              </p:nvPicPr>
              <p:blipFill>
                <a:blip r:embed="rId27"/>
                <a:stretch>
                  <a:fillRect/>
                </a:stretch>
              </p:blipFill>
              <p:spPr>
                <a:xfrm>
                  <a:off x="2230398" y="1289802"/>
                  <a:ext cx="385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0281E72F-2794-A07E-154F-BB41FED09C25}"/>
                    </a:ext>
                  </a:extLst>
                </p14:cNvPr>
                <p14:cNvContentPartPr/>
                <p14:nvPr/>
              </p14:nvContentPartPr>
              <p14:xfrm>
                <a:off x="2173158" y="1510122"/>
                <a:ext cx="163080" cy="61920"/>
              </p14:xfrm>
            </p:contentPart>
          </mc:Choice>
          <mc:Fallback>
            <p:pic>
              <p:nvPicPr>
                <p:cNvPr id="12" name="Ink 11">
                  <a:extLst>
                    <a:ext uri="{FF2B5EF4-FFF2-40B4-BE49-F238E27FC236}">
                      <a16:creationId xmlns:a16="http://schemas.microsoft.com/office/drawing/2014/main" id="{0281E72F-2794-A07E-154F-BB41FED09C25}"/>
                    </a:ext>
                  </a:extLst>
                </p:cNvPr>
                <p:cNvPicPr/>
                <p:nvPr/>
              </p:nvPicPr>
              <p:blipFill>
                <a:blip r:embed="rId29"/>
                <a:stretch>
                  <a:fillRect/>
                </a:stretch>
              </p:blipFill>
              <p:spPr>
                <a:xfrm>
                  <a:off x="2164518" y="1501122"/>
                  <a:ext cx="1807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 name="Ink 13">
                  <a:extLst>
                    <a:ext uri="{FF2B5EF4-FFF2-40B4-BE49-F238E27FC236}">
                      <a16:creationId xmlns:a16="http://schemas.microsoft.com/office/drawing/2014/main" id="{EA3FAB5A-83AE-AB05-6DE5-AB3680AE168F}"/>
                    </a:ext>
                  </a:extLst>
                </p14:cNvPr>
                <p14:cNvContentPartPr/>
                <p14:nvPr/>
              </p14:nvContentPartPr>
              <p14:xfrm>
                <a:off x="1763118" y="1729362"/>
                <a:ext cx="219240" cy="346320"/>
              </p14:xfrm>
            </p:contentPart>
          </mc:Choice>
          <mc:Fallback>
            <p:pic>
              <p:nvPicPr>
                <p:cNvPr id="14" name="Ink 13">
                  <a:extLst>
                    <a:ext uri="{FF2B5EF4-FFF2-40B4-BE49-F238E27FC236}">
                      <a16:creationId xmlns:a16="http://schemas.microsoft.com/office/drawing/2014/main" id="{EA3FAB5A-83AE-AB05-6DE5-AB3680AE168F}"/>
                    </a:ext>
                  </a:extLst>
                </p:cNvPr>
                <p:cNvPicPr/>
                <p:nvPr/>
              </p:nvPicPr>
              <p:blipFill>
                <a:blip r:embed="rId31"/>
                <a:stretch>
                  <a:fillRect/>
                </a:stretch>
              </p:blipFill>
              <p:spPr>
                <a:xfrm>
                  <a:off x="1754478" y="1720722"/>
                  <a:ext cx="23688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 name="Ink 14">
                  <a:extLst>
                    <a:ext uri="{FF2B5EF4-FFF2-40B4-BE49-F238E27FC236}">
                      <a16:creationId xmlns:a16="http://schemas.microsoft.com/office/drawing/2014/main" id="{734EF3F9-1CC2-57A4-2DDB-D473EFD409AA}"/>
                    </a:ext>
                  </a:extLst>
                </p14:cNvPr>
                <p14:cNvContentPartPr/>
                <p14:nvPr/>
              </p14:nvContentPartPr>
              <p14:xfrm>
                <a:off x="2027718" y="1802442"/>
                <a:ext cx="131400" cy="265320"/>
              </p14:xfrm>
            </p:contentPart>
          </mc:Choice>
          <mc:Fallback>
            <p:pic>
              <p:nvPicPr>
                <p:cNvPr id="15" name="Ink 14">
                  <a:extLst>
                    <a:ext uri="{FF2B5EF4-FFF2-40B4-BE49-F238E27FC236}">
                      <a16:creationId xmlns:a16="http://schemas.microsoft.com/office/drawing/2014/main" id="{734EF3F9-1CC2-57A4-2DDB-D473EFD409AA}"/>
                    </a:ext>
                  </a:extLst>
                </p:cNvPr>
                <p:cNvPicPr/>
                <p:nvPr/>
              </p:nvPicPr>
              <p:blipFill>
                <a:blip r:embed="rId33"/>
                <a:stretch>
                  <a:fillRect/>
                </a:stretch>
              </p:blipFill>
              <p:spPr>
                <a:xfrm>
                  <a:off x="2018718" y="1793802"/>
                  <a:ext cx="1490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 name="Ink 15">
                  <a:extLst>
                    <a:ext uri="{FF2B5EF4-FFF2-40B4-BE49-F238E27FC236}">
                      <a16:creationId xmlns:a16="http://schemas.microsoft.com/office/drawing/2014/main" id="{84C8D0D1-F182-F22D-B641-C3B070BEED7A}"/>
                    </a:ext>
                  </a:extLst>
                </p14:cNvPr>
                <p14:cNvContentPartPr/>
                <p14:nvPr/>
              </p14:nvContentPartPr>
              <p14:xfrm>
                <a:off x="2265678" y="1841682"/>
                <a:ext cx="33840" cy="201600"/>
              </p14:xfrm>
            </p:contentPart>
          </mc:Choice>
          <mc:Fallback>
            <p:pic>
              <p:nvPicPr>
                <p:cNvPr id="16" name="Ink 15">
                  <a:extLst>
                    <a:ext uri="{FF2B5EF4-FFF2-40B4-BE49-F238E27FC236}">
                      <a16:creationId xmlns:a16="http://schemas.microsoft.com/office/drawing/2014/main" id="{84C8D0D1-F182-F22D-B641-C3B070BEED7A}"/>
                    </a:ext>
                  </a:extLst>
                </p:cNvPr>
                <p:cNvPicPr/>
                <p:nvPr/>
              </p:nvPicPr>
              <p:blipFill>
                <a:blip r:embed="rId35"/>
                <a:stretch>
                  <a:fillRect/>
                </a:stretch>
              </p:blipFill>
              <p:spPr>
                <a:xfrm>
                  <a:off x="2256678" y="1833042"/>
                  <a:ext cx="51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 name="Ink 16">
                  <a:extLst>
                    <a:ext uri="{FF2B5EF4-FFF2-40B4-BE49-F238E27FC236}">
                      <a16:creationId xmlns:a16="http://schemas.microsoft.com/office/drawing/2014/main" id="{B2E593A7-C92C-A63B-27F9-3CD75FA42ABA}"/>
                    </a:ext>
                  </a:extLst>
                </p14:cNvPr>
                <p14:cNvContentPartPr/>
                <p14:nvPr/>
              </p14:nvContentPartPr>
              <p14:xfrm>
                <a:off x="2279358" y="1790922"/>
                <a:ext cx="226800" cy="199800"/>
              </p14:xfrm>
            </p:contentPart>
          </mc:Choice>
          <mc:Fallback>
            <p:pic>
              <p:nvPicPr>
                <p:cNvPr id="17" name="Ink 16">
                  <a:extLst>
                    <a:ext uri="{FF2B5EF4-FFF2-40B4-BE49-F238E27FC236}">
                      <a16:creationId xmlns:a16="http://schemas.microsoft.com/office/drawing/2014/main" id="{B2E593A7-C92C-A63B-27F9-3CD75FA42ABA}"/>
                    </a:ext>
                  </a:extLst>
                </p:cNvPr>
                <p:cNvPicPr/>
                <p:nvPr/>
              </p:nvPicPr>
              <p:blipFill>
                <a:blip r:embed="rId37"/>
                <a:stretch>
                  <a:fillRect/>
                </a:stretch>
              </p:blipFill>
              <p:spPr>
                <a:xfrm>
                  <a:off x="2270358" y="1782282"/>
                  <a:ext cx="2444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8" name="Ink 17">
                  <a:extLst>
                    <a:ext uri="{FF2B5EF4-FFF2-40B4-BE49-F238E27FC236}">
                      <a16:creationId xmlns:a16="http://schemas.microsoft.com/office/drawing/2014/main" id="{1DEA1A52-3185-C2B9-BBE5-F14C35831DAB}"/>
                    </a:ext>
                  </a:extLst>
                </p14:cNvPr>
                <p14:cNvContentPartPr/>
                <p14:nvPr/>
              </p14:nvContentPartPr>
              <p14:xfrm>
                <a:off x="2603358" y="1774002"/>
                <a:ext cx="186120" cy="254160"/>
              </p14:xfrm>
            </p:contentPart>
          </mc:Choice>
          <mc:Fallback>
            <p:pic>
              <p:nvPicPr>
                <p:cNvPr id="18" name="Ink 17">
                  <a:extLst>
                    <a:ext uri="{FF2B5EF4-FFF2-40B4-BE49-F238E27FC236}">
                      <a16:creationId xmlns:a16="http://schemas.microsoft.com/office/drawing/2014/main" id="{1DEA1A52-3185-C2B9-BBE5-F14C35831DAB}"/>
                    </a:ext>
                  </a:extLst>
                </p:cNvPr>
                <p:cNvPicPr/>
                <p:nvPr/>
              </p:nvPicPr>
              <p:blipFill>
                <a:blip r:embed="rId39"/>
                <a:stretch>
                  <a:fillRect/>
                </a:stretch>
              </p:blipFill>
              <p:spPr>
                <a:xfrm>
                  <a:off x="2594358" y="1765362"/>
                  <a:ext cx="2037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9F6E8150-B8FB-B121-D4FE-0E721C71839C}"/>
                    </a:ext>
                  </a:extLst>
                </p14:cNvPr>
                <p14:cNvContentPartPr/>
                <p14:nvPr/>
              </p14:nvContentPartPr>
              <p14:xfrm>
                <a:off x="8885358" y="1726842"/>
                <a:ext cx="14040" cy="263880"/>
              </p14:xfrm>
            </p:contentPart>
          </mc:Choice>
          <mc:Fallback>
            <p:pic>
              <p:nvPicPr>
                <p:cNvPr id="20" name="Ink 19">
                  <a:extLst>
                    <a:ext uri="{FF2B5EF4-FFF2-40B4-BE49-F238E27FC236}">
                      <a16:creationId xmlns:a16="http://schemas.microsoft.com/office/drawing/2014/main" id="{9F6E8150-B8FB-B121-D4FE-0E721C71839C}"/>
                    </a:ext>
                  </a:extLst>
                </p:cNvPr>
                <p:cNvPicPr/>
                <p:nvPr/>
              </p:nvPicPr>
              <p:blipFill>
                <a:blip r:embed="rId41"/>
                <a:stretch>
                  <a:fillRect/>
                </a:stretch>
              </p:blipFill>
              <p:spPr>
                <a:xfrm>
                  <a:off x="8876358" y="1717842"/>
                  <a:ext cx="316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3A56056E-96E6-0407-81DF-10B2019CF073}"/>
                    </a:ext>
                  </a:extLst>
                </p14:cNvPr>
                <p14:cNvContentPartPr/>
                <p14:nvPr/>
              </p14:nvContentPartPr>
              <p14:xfrm>
                <a:off x="8821638" y="1544682"/>
                <a:ext cx="290160" cy="228600"/>
              </p14:xfrm>
            </p:contentPart>
          </mc:Choice>
          <mc:Fallback>
            <p:pic>
              <p:nvPicPr>
                <p:cNvPr id="21" name="Ink 20">
                  <a:extLst>
                    <a:ext uri="{FF2B5EF4-FFF2-40B4-BE49-F238E27FC236}">
                      <a16:creationId xmlns:a16="http://schemas.microsoft.com/office/drawing/2014/main" id="{3A56056E-96E6-0407-81DF-10B2019CF073}"/>
                    </a:ext>
                  </a:extLst>
                </p:cNvPr>
                <p:cNvPicPr/>
                <p:nvPr/>
              </p:nvPicPr>
              <p:blipFill>
                <a:blip r:embed="rId43"/>
                <a:stretch>
                  <a:fillRect/>
                </a:stretch>
              </p:blipFill>
              <p:spPr>
                <a:xfrm>
                  <a:off x="8812638" y="1535682"/>
                  <a:ext cx="3078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Ink 21">
                  <a:extLst>
                    <a:ext uri="{FF2B5EF4-FFF2-40B4-BE49-F238E27FC236}">
                      <a16:creationId xmlns:a16="http://schemas.microsoft.com/office/drawing/2014/main" id="{DA61673A-2D55-F13A-A6D2-E32C210BD952}"/>
                    </a:ext>
                  </a:extLst>
                </p14:cNvPr>
                <p14:cNvContentPartPr/>
                <p14:nvPr/>
              </p14:nvContentPartPr>
              <p14:xfrm>
                <a:off x="9062838" y="1821162"/>
                <a:ext cx="152280" cy="165240"/>
              </p14:xfrm>
            </p:contentPart>
          </mc:Choice>
          <mc:Fallback>
            <p:pic>
              <p:nvPicPr>
                <p:cNvPr id="22" name="Ink 21">
                  <a:extLst>
                    <a:ext uri="{FF2B5EF4-FFF2-40B4-BE49-F238E27FC236}">
                      <a16:creationId xmlns:a16="http://schemas.microsoft.com/office/drawing/2014/main" id="{DA61673A-2D55-F13A-A6D2-E32C210BD952}"/>
                    </a:ext>
                  </a:extLst>
                </p:cNvPr>
                <p:cNvPicPr/>
                <p:nvPr/>
              </p:nvPicPr>
              <p:blipFill>
                <a:blip r:embed="rId45"/>
                <a:stretch>
                  <a:fillRect/>
                </a:stretch>
              </p:blipFill>
              <p:spPr>
                <a:xfrm>
                  <a:off x="9053838" y="1812162"/>
                  <a:ext cx="1699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 name="Ink 22">
                  <a:extLst>
                    <a:ext uri="{FF2B5EF4-FFF2-40B4-BE49-F238E27FC236}">
                      <a16:creationId xmlns:a16="http://schemas.microsoft.com/office/drawing/2014/main" id="{618CF77F-0D01-C640-5B32-58B912F2570C}"/>
                    </a:ext>
                  </a:extLst>
                </p14:cNvPr>
                <p14:cNvContentPartPr/>
                <p14:nvPr/>
              </p14:nvContentPartPr>
              <p14:xfrm>
                <a:off x="9287118" y="1835562"/>
                <a:ext cx="112320" cy="134280"/>
              </p14:xfrm>
            </p:contentPart>
          </mc:Choice>
          <mc:Fallback>
            <p:pic>
              <p:nvPicPr>
                <p:cNvPr id="23" name="Ink 22">
                  <a:extLst>
                    <a:ext uri="{FF2B5EF4-FFF2-40B4-BE49-F238E27FC236}">
                      <a16:creationId xmlns:a16="http://schemas.microsoft.com/office/drawing/2014/main" id="{618CF77F-0D01-C640-5B32-58B912F2570C}"/>
                    </a:ext>
                  </a:extLst>
                </p:cNvPr>
                <p:cNvPicPr/>
                <p:nvPr/>
              </p:nvPicPr>
              <p:blipFill>
                <a:blip r:embed="rId47"/>
                <a:stretch>
                  <a:fillRect/>
                </a:stretch>
              </p:blipFill>
              <p:spPr>
                <a:xfrm>
                  <a:off x="9278478" y="1826922"/>
                  <a:ext cx="1299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 name="Ink 23">
                  <a:extLst>
                    <a:ext uri="{FF2B5EF4-FFF2-40B4-BE49-F238E27FC236}">
                      <a16:creationId xmlns:a16="http://schemas.microsoft.com/office/drawing/2014/main" id="{E6E1E448-0EBC-0A0C-B4C7-6660D37D40B7}"/>
                    </a:ext>
                  </a:extLst>
                </p14:cNvPr>
                <p14:cNvContentPartPr/>
                <p14:nvPr/>
              </p14:nvContentPartPr>
              <p14:xfrm>
                <a:off x="9555678" y="1880922"/>
                <a:ext cx="91080" cy="14400"/>
              </p14:xfrm>
            </p:contentPart>
          </mc:Choice>
          <mc:Fallback>
            <p:pic>
              <p:nvPicPr>
                <p:cNvPr id="24" name="Ink 23">
                  <a:extLst>
                    <a:ext uri="{FF2B5EF4-FFF2-40B4-BE49-F238E27FC236}">
                      <a16:creationId xmlns:a16="http://schemas.microsoft.com/office/drawing/2014/main" id="{E6E1E448-0EBC-0A0C-B4C7-6660D37D40B7}"/>
                    </a:ext>
                  </a:extLst>
                </p:cNvPr>
                <p:cNvPicPr/>
                <p:nvPr/>
              </p:nvPicPr>
              <p:blipFill>
                <a:blip r:embed="rId49"/>
                <a:stretch>
                  <a:fillRect/>
                </a:stretch>
              </p:blipFill>
              <p:spPr>
                <a:xfrm>
                  <a:off x="9547038" y="1872282"/>
                  <a:ext cx="1087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 name="Ink 24">
                  <a:extLst>
                    <a:ext uri="{FF2B5EF4-FFF2-40B4-BE49-F238E27FC236}">
                      <a16:creationId xmlns:a16="http://schemas.microsoft.com/office/drawing/2014/main" id="{4463094E-9359-D65A-7766-02B1C34BA542}"/>
                    </a:ext>
                  </a:extLst>
                </p14:cNvPr>
                <p14:cNvContentPartPr/>
                <p14:nvPr/>
              </p14:nvContentPartPr>
              <p14:xfrm>
                <a:off x="9779958" y="1784082"/>
                <a:ext cx="106560" cy="219960"/>
              </p14:xfrm>
            </p:contentPart>
          </mc:Choice>
          <mc:Fallback>
            <p:pic>
              <p:nvPicPr>
                <p:cNvPr id="25" name="Ink 24">
                  <a:extLst>
                    <a:ext uri="{FF2B5EF4-FFF2-40B4-BE49-F238E27FC236}">
                      <a16:creationId xmlns:a16="http://schemas.microsoft.com/office/drawing/2014/main" id="{4463094E-9359-D65A-7766-02B1C34BA542}"/>
                    </a:ext>
                  </a:extLst>
                </p:cNvPr>
                <p:cNvPicPr/>
                <p:nvPr/>
              </p:nvPicPr>
              <p:blipFill>
                <a:blip r:embed="rId51"/>
                <a:stretch>
                  <a:fillRect/>
                </a:stretch>
              </p:blipFill>
              <p:spPr>
                <a:xfrm>
                  <a:off x="9770958" y="1775082"/>
                  <a:ext cx="1242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Ink 25">
                  <a:extLst>
                    <a:ext uri="{FF2B5EF4-FFF2-40B4-BE49-F238E27FC236}">
                      <a16:creationId xmlns:a16="http://schemas.microsoft.com/office/drawing/2014/main" id="{30AB1F4E-DBBE-C170-E2DF-DA3FA23A6492}"/>
                    </a:ext>
                  </a:extLst>
                </p14:cNvPr>
                <p14:cNvContentPartPr/>
                <p14:nvPr/>
              </p14:nvContentPartPr>
              <p14:xfrm>
                <a:off x="9988038" y="1815042"/>
                <a:ext cx="136080" cy="158760"/>
              </p14:xfrm>
            </p:contentPart>
          </mc:Choice>
          <mc:Fallback>
            <p:pic>
              <p:nvPicPr>
                <p:cNvPr id="26" name="Ink 25">
                  <a:extLst>
                    <a:ext uri="{FF2B5EF4-FFF2-40B4-BE49-F238E27FC236}">
                      <a16:creationId xmlns:a16="http://schemas.microsoft.com/office/drawing/2014/main" id="{30AB1F4E-DBBE-C170-E2DF-DA3FA23A6492}"/>
                    </a:ext>
                  </a:extLst>
                </p:cNvPr>
                <p:cNvPicPr/>
                <p:nvPr/>
              </p:nvPicPr>
              <p:blipFill>
                <a:blip r:embed="rId53"/>
                <a:stretch>
                  <a:fillRect/>
                </a:stretch>
              </p:blipFill>
              <p:spPr>
                <a:xfrm>
                  <a:off x="9979038" y="1806402"/>
                  <a:ext cx="153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Ink 26">
                  <a:extLst>
                    <a:ext uri="{FF2B5EF4-FFF2-40B4-BE49-F238E27FC236}">
                      <a16:creationId xmlns:a16="http://schemas.microsoft.com/office/drawing/2014/main" id="{C28A36A2-C27B-6048-DBDD-6AB2AE7D17B5}"/>
                    </a:ext>
                  </a:extLst>
                </p14:cNvPr>
                <p14:cNvContentPartPr/>
                <p14:nvPr/>
              </p14:nvContentPartPr>
              <p14:xfrm>
                <a:off x="10210518" y="1709202"/>
                <a:ext cx="178560" cy="277920"/>
              </p14:xfrm>
            </p:contentPart>
          </mc:Choice>
          <mc:Fallback>
            <p:pic>
              <p:nvPicPr>
                <p:cNvPr id="27" name="Ink 26">
                  <a:extLst>
                    <a:ext uri="{FF2B5EF4-FFF2-40B4-BE49-F238E27FC236}">
                      <a16:creationId xmlns:a16="http://schemas.microsoft.com/office/drawing/2014/main" id="{C28A36A2-C27B-6048-DBDD-6AB2AE7D17B5}"/>
                    </a:ext>
                  </a:extLst>
                </p:cNvPr>
                <p:cNvPicPr/>
                <p:nvPr/>
              </p:nvPicPr>
              <p:blipFill>
                <a:blip r:embed="rId55"/>
                <a:stretch>
                  <a:fillRect/>
                </a:stretch>
              </p:blipFill>
              <p:spPr>
                <a:xfrm>
                  <a:off x="10201518" y="1700202"/>
                  <a:ext cx="1962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8" name="Ink 27">
                  <a:extLst>
                    <a:ext uri="{FF2B5EF4-FFF2-40B4-BE49-F238E27FC236}">
                      <a16:creationId xmlns:a16="http://schemas.microsoft.com/office/drawing/2014/main" id="{5D14B4FE-3DEC-CAB9-AD6E-48E0FE9FE7CD}"/>
                    </a:ext>
                  </a:extLst>
                </p14:cNvPr>
                <p14:cNvContentPartPr/>
                <p14:nvPr/>
              </p14:nvContentPartPr>
              <p14:xfrm>
                <a:off x="10462518" y="1788042"/>
                <a:ext cx="195480" cy="194400"/>
              </p14:xfrm>
            </p:contentPart>
          </mc:Choice>
          <mc:Fallback>
            <p:pic>
              <p:nvPicPr>
                <p:cNvPr id="28" name="Ink 27">
                  <a:extLst>
                    <a:ext uri="{FF2B5EF4-FFF2-40B4-BE49-F238E27FC236}">
                      <a16:creationId xmlns:a16="http://schemas.microsoft.com/office/drawing/2014/main" id="{5D14B4FE-3DEC-CAB9-AD6E-48E0FE9FE7CD}"/>
                    </a:ext>
                  </a:extLst>
                </p:cNvPr>
                <p:cNvPicPr/>
                <p:nvPr/>
              </p:nvPicPr>
              <p:blipFill>
                <a:blip r:embed="rId57"/>
                <a:stretch>
                  <a:fillRect/>
                </a:stretch>
              </p:blipFill>
              <p:spPr>
                <a:xfrm>
                  <a:off x="10453878" y="1779402"/>
                  <a:ext cx="2131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Ink 29">
                  <a:extLst>
                    <a:ext uri="{FF2B5EF4-FFF2-40B4-BE49-F238E27FC236}">
                      <a16:creationId xmlns:a16="http://schemas.microsoft.com/office/drawing/2014/main" id="{A3A42DCE-2E30-C8B1-FC54-BF2C1C72F8FC}"/>
                    </a:ext>
                  </a:extLst>
                </p14:cNvPr>
                <p14:cNvContentPartPr/>
                <p14:nvPr/>
              </p14:nvContentPartPr>
              <p14:xfrm>
                <a:off x="2132118" y="2252802"/>
                <a:ext cx="19080" cy="309240"/>
              </p14:xfrm>
            </p:contentPart>
          </mc:Choice>
          <mc:Fallback>
            <p:pic>
              <p:nvPicPr>
                <p:cNvPr id="30" name="Ink 29">
                  <a:extLst>
                    <a:ext uri="{FF2B5EF4-FFF2-40B4-BE49-F238E27FC236}">
                      <a16:creationId xmlns:a16="http://schemas.microsoft.com/office/drawing/2014/main" id="{A3A42DCE-2E30-C8B1-FC54-BF2C1C72F8FC}"/>
                    </a:ext>
                  </a:extLst>
                </p:cNvPr>
                <p:cNvPicPr/>
                <p:nvPr/>
              </p:nvPicPr>
              <p:blipFill>
                <a:blip r:embed="rId59"/>
                <a:stretch>
                  <a:fillRect/>
                </a:stretch>
              </p:blipFill>
              <p:spPr>
                <a:xfrm>
                  <a:off x="2123478" y="2243802"/>
                  <a:ext cx="367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Ink 30">
                  <a:extLst>
                    <a:ext uri="{FF2B5EF4-FFF2-40B4-BE49-F238E27FC236}">
                      <a16:creationId xmlns:a16="http://schemas.microsoft.com/office/drawing/2014/main" id="{0E151904-27D7-73CA-FDF5-0636EEF3FC90}"/>
                    </a:ext>
                  </a:extLst>
                </p14:cNvPr>
                <p14:cNvContentPartPr/>
                <p14:nvPr/>
              </p14:nvContentPartPr>
              <p14:xfrm>
                <a:off x="635958" y="2564922"/>
                <a:ext cx="4421520" cy="374760"/>
              </p14:xfrm>
            </p:contentPart>
          </mc:Choice>
          <mc:Fallback>
            <p:pic>
              <p:nvPicPr>
                <p:cNvPr id="31" name="Ink 30">
                  <a:extLst>
                    <a:ext uri="{FF2B5EF4-FFF2-40B4-BE49-F238E27FC236}">
                      <a16:creationId xmlns:a16="http://schemas.microsoft.com/office/drawing/2014/main" id="{0E151904-27D7-73CA-FDF5-0636EEF3FC90}"/>
                    </a:ext>
                  </a:extLst>
                </p:cNvPr>
                <p:cNvPicPr/>
                <p:nvPr/>
              </p:nvPicPr>
              <p:blipFill>
                <a:blip r:embed="rId61"/>
                <a:stretch>
                  <a:fillRect/>
                </a:stretch>
              </p:blipFill>
              <p:spPr>
                <a:xfrm>
                  <a:off x="627318" y="2556282"/>
                  <a:ext cx="44391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Ink 31">
                  <a:extLst>
                    <a:ext uri="{FF2B5EF4-FFF2-40B4-BE49-F238E27FC236}">
                      <a16:creationId xmlns:a16="http://schemas.microsoft.com/office/drawing/2014/main" id="{FD2BCD59-9D1B-3D2D-FBD7-F1CB9C5F1B7C}"/>
                    </a:ext>
                  </a:extLst>
                </p14:cNvPr>
                <p14:cNvContentPartPr/>
                <p14:nvPr/>
              </p14:nvContentPartPr>
              <p14:xfrm>
                <a:off x="4909878" y="2888562"/>
                <a:ext cx="124200" cy="84960"/>
              </p14:xfrm>
            </p:contentPart>
          </mc:Choice>
          <mc:Fallback>
            <p:pic>
              <p:nvPicPr>
                <p:cNvPr id="32" name="Ink 31">
                  <a:extLst>
                    <a:ext uri="{FF2B5EF4-FFF2-40B4-BE49-F238E27FC236}">
                      <a16:creationId xmlns:a16="http://schemas.microsoft.com/office/drawing/2014/main" id="{FD2BCD59-9D1B-3D2D-FBD7-F1CB9C5F1B7C}"/>
                    </a:ext>
                  </a:extLst>
                </p:cNvPr>
                <p:cNvPicPr/>
                <p:nvPr/>
              </p:nvPicPr>
              <p:blipFill>
                <a:blip r:embed="rId63"/>
                <a:stretch>
                  <a:fillRect/>
                </a:stretch>
              </p:blipFill>
              <p:spPr>
                <a:xfrm>
                  <a:off x="4901238" y="2879922"/>
                  <a:ext cx="1418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Ink 32">
                  <a:extLst>
                    <a:ext uri="{FF2B5EF4-FFF2-40B4-BE49-F238E27FC236}">
                      <a16:creationId xmlns:a16="http://schemas.microsoft.com/office/drawing/2014/main" id="{F1C2820C-3407-65E1-89E6-9FB4B23F4318}"/>
                    </a:ext>
                  </a:extLst>
                </p14:cNvPr>
                <p14:cNvContentPartPr/>
                <p14:nvPr/>
              </p14:nvContentPartPr>
              <p14:xfrm>
                <a:off x="5050998" y="2896482"/>
                <a:ext cx="91080" cy="62640"/>
              </p14:xfrm>
            </p:contentPart>
          </mc:Choice>
          <mc:Fallback>
            <p:pic>
              <p:nvPicPr>
                <p:cNvPr id="33" name="Ink 32">
                  <a:extLst>
                    <a:ext uri="{FF2B5EF4-FFF2-40B4-BE49-F238E27FC236}">
                      <a16:creationId xmlns:a16="http://schemas.microsoft.com/office/drawing/2014/main" id="{F1C2820C-3407-65E1-89E6-9FB4B23F4318}"/>
                    </a:ext>
                  </a:extLst>
                </p:cNvPr>
                <p:cNvPicPr/>
                <p:nvPr/>
              </p:nvPicPr>
              <p:blipFill>
                <a:blip r:embed="rId65"/>
                <a:stretch>
                  <a:fillRect/>
                </a:stretch>
              </p:blipFill>
              <p:spPr>
                <a:xfrm>
                  <a:off x="5042358" y="2887842"/>
                  <a:ext cx="108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Ink 33">
                  <a:extLst>
                    <a:ext uri="{FF2B5EF4-FFF2-40B4-BE49-F238E27FC236}">
                      <a16:creationId xmlns:a16="http://schemas.microsoft.com/office/drawing/2014/main" id="{4A9E9A94-517A-9E37-40EC-EF1A7DB719C6}"/>
                    </a:ext>
                  </a:extLst>
                </p14:cNvPr>
                <p14:cNvContentPartPr/>
                <p14:nvPr/>
              </p14:nvContentPartPr>
              <p14:xfrm>
                <a:off x="3080718" y="2670042"/>
                <a:ext cx="33840" cy="230040"/>
              </p14:xfrm>
            </p:contentPart>
          </mc:Choice>
          <mc:Fallback>
            <p:pic>
              <p:nvPicPr>
                <p:cNvPr id="34" name="Ink 33">
                  <a:extLst>
                    <a:ext uri="{FF2B5EF4-FFF2-40B4-BE49-F238E27FC236}">
                      <a16:creationId xmlns:a16="http://schemas.microsoft.com/office/drawing/2014/main" id="{4A9E9A94-517A-9E37-40EC-EF1A7DB719C6}"/>
                    </a:ext>
                  </a:extLst>
                </p:cNvPr>
                <p:cNvPicPr/>
                <p:nvPr/>
              </p:nvPicPr>
              <p:blipFill>
                <a:blip r:embed="rId67"/>
                <a:stretch>
                  <a:fillRect/>
                </a:stretch>
              </p:blipFill>
              <p:spPr>
                <a:xfrm>
                  <a:off x="3072078" y="2661042"/>
                  <a:ext cx="514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F031B787-48CB-E7AE-F3CE-F484D5E7C849}"/>
                    </a:ext>
                  </a:extLst>
                </p14:cNvPr>
                <p14:cNvContentPartPr/>
                <p14:nvPr/>
              </p14:nvContentPartPr>
              <p14:xfrm>
                <a:off x="3039678" y="2941842"/>
                <a:ext cx="157680" cy="67320"/>
              </p14:xfrm>
            </p:contentPart>
          </mc:Choice>
          <mc:Fallback>
            <p:pic>
              <p:nvPicPr>
                <p:cNvPr id="35" name="Ink 34">
                  <a:extLst>
                    <a:ext uri="{FF2B5EF4-FFF2-40B4-BE49-F238E27FC236}">
                      <a16:creationId xmlns:a16="http://schemas.microsoft.com/office/drawing/2014/main" id="{F031B787-48CB-E7AE-F3CE-F484D5E7C849}"/>
                    </a:ext>
                  </a:extLst>
                </p:cNvPr>
                <p:cNvPicPr/>
                <p:nvPr/>
              </p:nvPicPr>
              <p:blipFill>
                <a:blip r:embed="rId69"/>
                <a:stretch>
                  <a:fillRect/>
                </a:stretch>
              </p:blipFill>
              <p:spPr>
                <a:xfrm>
                  <a:off x="3030678" y="2933202"/>
                  <a:ext cx="175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Ink 35">
                  <a:extLst>
                    <a:ext uri="{FF2B5EF4-FFF2-40B4-BE49-F238E27FC236}">
                      <a16:creationId xmlns:a16="http://schemas.microsoft.com/office/drawing/2014/main" id="{0B6EB6B2-2912-4BA7-84BD-F7D60EC880A7}"/>
                    </a:ext>
                  </a:extLst>
                </p14:cNvPr>
                <p14:cNvContentPartPr/>
                <p14:nvPr/>
              </p14:nvContentPartPr>
              <p14:xfrm>
                <a:off x="1709478" y="2669322"/>
                <a:ext cx="32760" cy="279360"/>
              </p14:xfrm>
            </p:contentPart>
          </mc:Choice>
          <mc:Fallback>
            <p:pic>
              <p:nvPicPr>
                <p:cNvPr id="36" name="Ink 35">
                  <a:extLst>
                    <a:ext uri="{FF2B5EF4-FFF2-40B4-BE49-F238E27FC236}">
                      <a16:creationId xmlns:a16="http://schemas.microsoft.com/office/drawing/2014/main" id="{0B6EB6B2-2912-4BA7-84BD-F7D60EC880A7}"/>
                    </a:ext>
                  </a:extLst>
                </p:cNvPr>
                <p:cNvPicPr/>
                <p:nvPr/>
              </p:nvPicPr>
              <p:blipFill>
                <a:blip r:embed="rId71"/>
                <a:stretch>
                  <a:fillRect/>
                </a:stretch>
              </p:blipFill>
              <p:spPr>
                <a:xfrm>
                  <a:off x="1700478" y="2660322"/>
                  <a:ext cx="504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Ink 36">
                  <a:extLst>
                    <a:ext uri="{FF2B5EF4-FFF2-40B4-BE49-F238E27FC236}">
                      <a16:creationId xmlns:a16="http://schemas.microsoft.com/office/drawing/2014/main" id="{23B4AF6F-2B72-2592-8CC0-C08B9FF9D40A}"/>
                    </a:ext>
                  </a:extLst>
                </p14:cNvPr>
                <p14:cNvContentPartPr/>
                <p14:nvPr/>
              </p14:nvContentPartPr>
              <p14:xfrm>
                <a:off x="1636398" y="2988282"/>
                <a:ext cx="190800" cy="67680"/>
              </p14:xfrm>
            </p:contentPart>
          </mc:Choice>
          <mc:Fallback>
            <p:pic>
              <p:nvPicPr>
                <p:cNvPr id="37" name="Ink 36">
                  <a:extLst>
                    <a:ext uri="{FF2B5EF4-FFF2-40B4-BE49-F238E27FC236}">
                      <a16:creationId xmlns:a16="http://schemas.microsoft.com/office/drawing/2014/main" id="{23B4AF6F-2B72-2592-8CC0-C08B9FF9D40A}"/>
                    </a:ext>
                  </a:extLst>
                </p:cNvPr>
                <p:cNvPicPr/>
                <p:nvPr/>
              </p:nvPicPr>
              <p:blipFill>
                <a:blip r:embed="rId73"/>
                <a:stretch>
                  <a:fillRect/>
                </a:stretch>
              </p:blipFill>
              <p:spPr>
                <a:xfrm>
                  <a:off x="1627758" y="2979282"/>
                  <a:ext cx="2084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Ink 37">
                  <a:extLst>
                    <a:ext uri="{FF2B5EF4-FFF2-40B4-BE49-F238E27FC236}">
                      <a16:creationId xmlns:a16="http://schemas.microsoft.com/office/drawing/2014/main" id="{C0323516-609D-2B63-5D87-FFA56C45E7EF}"/>
                    </a:ext>
                  </a:extLst>
                </p14:cNvPr>
                <p14:cNvContentPartPr/>
                <p14:nvPr/>
              </p14:nvContentPartPr>
              <p14:xfrm>
                <a:off x="563238" y="2623962"/>
                <a:ext cx="20160" cy="374760"/>
              </p14:xfrm>
            </p:contentPart>
          </mc:Choice>
          <mc:Fallback>
            <p:pic>
              <p:nvPicPr>
                <p:cNvPr id="38" name="Ink 37">
                  <a:extLst>
                    <a:ext uri="{FF2B5EF4-FFF2-40B4-BE49-F238E27FC236}">
                      <a16:creationId xmlns:a16="http://schemas.microsoft.com/office/drawing/2014/main" id="{C0323516-609D-2B63-5D87-FFA56C45E7EF}"/>
                    </a:ext>
                  </a:extLst>
                </p:cNvPr>
                <p:cNvPicPr/>
                <p:nvPr/>
              </p:nvPicPr>
              <p:blipFill>
                <a:blip r:embed="rId75"/>
                <a:stretch>
                  <a:fillRect/>
                </a:stretch>
              </p:blipFill>
              <p:spPr>
                <a:xfrm>
                  <a:off x="554238" y="2614962"/>
                  <a:ext cx="378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Ink 38">
                  <a:extLst>
                    <a:ext uri="{FF2B5EF4-FFF2-40B4-BE49-F238E27FC236}">
                      <a16:creationId xmlns:a16="http://schemas.microsoft.com/office/drawing/2014/main" id="{A3139628-92D6-0960-4DCE-6BCD370D44F3}"/>
                    </a:ext>
                  </a:extLst>
                </p14:cNvPr>
                <p14:cNvContentPartPr/>
                <p14:nvPr/>
              </p14:nvContentPartPr>
              <p14:xfrm>
                <a:off x="464598" y="2973522"/>
                <a:ext cx="155880" cy="61920"/>
              </p14:xfrm>
            </p:contentPart>
          </mc:Choice>
          <mc:Fallback>
            <p:pic>
              <p:nvPicPr>
                <p:cNvPr id="39" name="Ink 38">
                  <a:extLst>
                    <a:ext uri="{FF2B5EF4-FFF2-40B4-BE49-F238E27FC236}">
                      <a16:creationId xmlns:a16="http://schemas.microsoft.com/office/drawing/2014/main" id="{A3139628-92D6-0960-4DCE-6BCD370D44F3}"/>
                    </a:ext>
                  </a:extLst>
                </p:cNvPr>
                <p:cNvPicPr/>
                <p:nvPr/>
              </p:nvPicPr>
              <p:blipFill>
                <a:blip r:embed="rId77"/>
                <a:stretch>
                  <a:fillRect/>
                </a:stretch>
              </p:blipFill>
              <p:spPr>
                <a:xfrm>
                  <a:off x="455598" y="2964522"/>
                  <a:ext cx="173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id="{5A4C67BB-2DCE-BF63-D6FF-353FBEA0C872}"/>
                    </a:ext>
                  </a:extLst>
                </p14:cNvPr>
                <p14:cNvContentPartPr/>
                <p14:nvPr/>
              </p14:nvContentPartPr>
              <p14:xfrm>
                <a:off x="211878" y="3185922"/>
                <a:ext cx="226080" cy="331560"/>
              </p14:xfrm>
            </p:contentPart>
          </mc:Choice>
          <mc:Fallback>
            <p:pic>
              <p:nvPicPr>
                <p:cNvPr id="42" name="Ink 41">
                  <a:extLst>
                    <a:ext uri="{FF2B5EF4-FFF2-40B4-BE49-F238E27FC236}">
                      <a16:creationId xmlns:a16="http://schemas.microsoft.com/office/drawing/2014/main" id="{5A4C67BB-2DCE-BF63-D6FF-353FBEA0C872}"/>
                    </a:ext>
                  </a:extLst>
                </p:cNvPr>
                <p:cNvPicPr/>
                <p:nvPr/>
              </p:nvPicPr>
              <p:blipFill>
                <a:blip r:embed="rId79"/>
                <a:stretch>
                  <a:fillRect/>
                </a:stretch>
              </p:blipFill>
              <p:spPr>
                <a:xfrm>
                  <a:off x="203238" y="3177282"/>
                  <a:ext cx="24372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Ink 42">
                  <a:extLst>
                    <a:ext uri="{FF2B5EF4-FFF2-40B4-BE49-F238E27FC236}">
                      <a16:creationId xmlns:a16="http://schemas.microsoft.com/office/drawing/2014/main" id="{E1ABBEED-43E6-7526-5653-433FEBB86ADC}"/>
                    </a:ext>
                  </a:extLst>
                </p14:cNvPr>
                <p14:cNvContentPartPr/>
                <p14:nvPr/>
              </p14:nvContentPartPr>
              <p14:xfrm>
                <a:off x="496278" y="3345042"/>
                <a:ext cx="159840" cy="165960"/>
              </p14:xfrm>
            </p:contentPart>
          </mc:Choice>
          <mc:Fallback>
            <p:pic>
              <p:nvPicPr>
                <p:cNvPr id="43" name="Ink 42">
                  <a:extLst>
                    <a:ext uri="{FF2B5EF4-FFF2-40B4-BE49-F238E27FC236}">
                      <a16:creationId xmlns:a16="http://schemas.microsoft.com/office/drawing/2014/main" id="{E1ABBEED-43E6-7526-5653-433FEBB86ADC}"/>
                    </a:ext>
                  </a:extLst>
                </p:cNvPr>
                <p:cNvPicPr/>
                <p:nvPr/>
              </p:nvPicPr>
              <p:blipFill>
                <a:blip r:embed="rId81"/>
                <a:stretch>
                  <a:fillRect/>
                </a:stretch>
              </p:blipFill>
              <p:spPr>
                <a:xfrm>
                  <a:off x="487638" y="3336402"/>
                  <a:ext cx="177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Ink 43">
                  <a:extLst>
                    <a:ext uri="{FF2B5EF4-FFF2-40B4-BE49-F238E27FC236}">
                      <a16:creationId xmlns:a16="http://schemas.microsoft.com/office/drawing/2014/main" id="{37DE85CD-DE50-D54D-9A86-BD6FFE021EA1}"/>
                    </a:ext>
                  </a:extLst>
                </p14:cNvPr>
                <p14:cNvContentPartPr/>
                <p14:nvPr/>
              </p14:nvContentPartPr>
              <p14:xfrm>
                <a:off x="695718" y="3319482"/>
                <a:ext cx="13680" cy="164880"/>
              </p14:xfrm>
            </p:contentPart>
          </mc:Choice>
          <mc:Fallback>
            <p:pic>
              <p:nvPicPr>
                <p:cNvPr id="44" name="Ink 43">
                  <a:extLst>
                    <a:ext uri="{FF2B5EF4-FFF2-40B4-BE49-F238E27FC236}">
                      <a16:creationId xmlns:a16="http://schemas.microsoft.com/office/drawing/2014/main" id="{37DE85CD-DE50-D54D-9A86-BD6FFE021EA1}"/>
                    </a:ext>
                  </a:extLst>
                </p:cNvPr>
                <p:cNvPicPr/>
                <p:nvPr/>
              </p:nvPicPr>
              <p:blipFill>
                <a:blip r:embed="rId83"/>
                <a:stretch>
                  <a:fillRect/>
                </a:stretch>
              </p:blipFill>
              <p:spPr>
                <a:xfrm>
                  <a:off x="687078" y="3310842"/>
                  <a:ext cx="313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Ink 44">
                  <a:extLst>
                    <a:ext uri="{FF2B5EF4-FFF2-40B4-BE49-F238E27FC236}">
                      <a16:creationId xmlns:a16="http://schemas.microsoft.com/office/drawing/2014/main" id="{5AE28DF4-42B3-46B8-17E7-8CFE9FF52477}"/>
                    </a:ext>
                  </a:extLst>
                </p14:cNvPr>
                <p14:cNvContentPartPr/>
                <p14:nvPr/>
              </p14:nvContentPartPr>
              <p14:xfrm>
                <a:off x="683118" y="3181962"/>
                <a:ext cx="52560" cy="22680"/>
              </p14:xfrm>
            </p:contentPart>
          </mc:Choice>
          <mc:Fallback>
            <p:pic>
              <p:nvPicPr>
                <p:cNvPr id="45" name="Ink 44">
                  <a:extLst>
                    <a:ext uri="{FF2B5EF4-FFF2-40B4-BE49-F238E27FC236}">
                      <a16:creationId xmlns:a16="http://schemas.microsoft.com/office/drawing/2014/main" id="{5AE28DF4-42B3-46B8-17E7-8CFE9FF52477}"/>
                    </a:ext>
                  </a:extLst>
                </p:cNvPr>
                <p:cNvPicPr/>
                <p:nvPr/>
              </p:nvPicPr>
              <p:blipFill>
                <a:blip r:embed="rId85"/>
                <a:stretch>
                  <a:fillRect/>
                </a:stretch>
              </p:blipFill>
              <p:spPr>
                <a:xfrm>
                  <a:off x="674118" y="3172962"/>
                  <a:ext cx="70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Ink 45">
                  <a:extLst>
                    <a:ext uri="{FF2B5EF4-FFF2-40B4-BE49-F238E27FC236}">
                      <a16:creationId xmlns:a16="http://schemas.microsoft.com/office/drawing/2014/main" id="{7E038370-8D17-4EA3-FEF0-F9BAA92B49B3}"/>
                    </a:ext>
                  </a:extLst>
                </p14:cNvPr>
                <p14:cNvContentPartPr/>
                <p14:nvPr/>
              </p14:nvContentPartPr>
              <p14:xfrm>
                <a:off x="768438" y="3220122"/>
                <a:ext cx="13680" cy="280440"/>
              </p14:xfrm>
            </p:contentPart>
          </mc:Choice>
          <mc:Fallback>
            <p:pic>
              <p:nvPicPr>
                <p:cNvPr id="46" name="Ink 45">
                  <a:extLst>
                    <a:ext uri="{FF2B5EF4-FFF2-40B4-BE49-F238E27FC236}">
                      <a16:creationId xmlns:a16="http://schemas.microsoft.com/office/drawing/2014/main" id="{7E038370-8D17-4EA3-FEF0-F9BAA92B49B3}"/>
                    </a:ext>
                  </a:extLst>
                </p:cNvPr>
                <p:cNvPicPr/>
                <p:nvPr/>
              </p:nvPicPr>
              <p:blipFill>
                <a:blip r:embed="rId87"/>
                <a:stretch>
                  <a:fillRect/>
                </a:stretch>
              </p:blipFill>
              <p:spPr>
                <a:xfrm>
                  <a:off x="759438" y="3211122"/>
                  <a:ext cx="31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Ink 46">
                  <a:extLst>
                    <a:ext uri="{FF2B5EF4-FFF2-40B4-BE49-F238E27FC236}">
                      <a16:creationId xmlns:a16="http://schemas.microsoft.com/office/drawing/2014/main" id="{E5CE5C9E-A618-D89B-59C1-1BDD7A2A29E8}"/>
                    </a:ext>
                  </a:extLst>
                </p14:cNvPr>
                <p14:cNvContentPartPr/>
                <p14:nvPr/>
              </p14:nvContentPartPr>
              <p14:xfrm>
                <a:off x="841518" y="3201042"/>
                <a:ext cx="161640" cy="310320"/>
              </p14:xfrm>
            </p:contentPart>
          </mc:Choice>
          <mc:Fallback>
            <p:pic>
              <p:nvPicPr>
                <p:cNvPr id="47" name="Ink 46">
                  <a:extLst>
                    <a:ext uri="{FF2B5EF4-FFF2-40B4-BE49-F238E27FC236}">
                      <a16:creationId xmlns:a16="http://schemas.microsoft.com/office/drawing/2014/main" id="{E5CE5C9E-A618-D89B-59C1-1BDD7A2A29E8}"/>
                    </a:ext>
                  </a:extLst>
                </p:cNvPr>
                <p:cNvPicPr/>
                <p:nvPr/>
              </p:nvPicPr>
              <p:blipFill>
                <a:blip r:embed="rId89"/>
                <a:stretch>
                  <a:fillRect/>
                </a:stretch>
              </p:blipFill>
              <p:spPr>
                <a:xfrm>
                  <a:off x="832518" y="3192402"/>
                  <a:ext cx="1792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Ink 47">
                  <a:extLst>
                    <a:ext uri="{FF2B5EF4-FFF2-40B4-BE49-F238E27FC236}">
                      <a16:creationId xmlns:a16="http://schemas.microsoft.com/office/drawing/2014/main" id="{09FCA496-659E-3185-D2A2-A02EC89BBFA6}"/>
                    </a:ext>
                  </a:extLst>
                </p14:cNvPr>
                <p14:cNvContentPartPr/>
                <p14:nvPr/>
              </p14:nvContentPartPr>
              <p14:xfrm>
                <a:off x="395838" y="3658602"/>
                <a:ext cx="168840" cy="273960"/>
              </p14:xfrm>
            </p:contentPart>
          </mc:Choice>
          <mc:Fallback>
            <p:pic>
              <p:nvPicPr>
                <p:cNvPr id="48" name="Ink 47">
                  <a:extLst>
                    <a:ext uri="{FF2B5EF4-FFF2-40B4-BE49-F238E27FC236}">
                      <a16:creationId xmlns:a16="http://schemas.microsoft.com/office/drawing/2014/main" id="{09FCA496-659E-3185-D2A2-A02EC89BBFA6}"/>
                    </a:ext>
                  </a:extLst>
                </p:cNvPr>
                <p:cNvPicPr/>
                <p:nvPr/>
              </p:nvPicPr>
              <p:blipFill>
                <a:blip r:embed="rId91"/>
                <a:stretch>
                  <a:fillRect/>
                </a:stretch>
              </p:blipFill>
              <p:spPr>
                <a:xfrm>
                  <a:off x="386838" y="3649602"/>
                  <a:ext cx="18648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Ink 48">
                  <a:extLst>
                    <a:ext uri="{FF2B5EF4-FFF2-40B4-BE49-F238E27FC236}">
                      <a16:creationId xmlns:a16="http://schemas.microsoft.com/office/drawing/2014/main" id="{1DC5FA6A-5781-D74A-E963-E4C6AF71A3CA}"/>
                    </a:ext>
                  </a:extLst>
                </p14:cNvPr>
                <p14:cNvContentPartPr/>
                <p14:nvPr/>
              </p14:nvContentPartPr>
              <p14:xfrm>
                <a:off x="457038" y="3721602"/>
                <a:ext cx="312120" cy="266040"/>
              </p14:xfrm>
            </p:contentPart>
          </mc:Choice>
          <mc:Fallback>
            <p:pic>
              <p:nvPicPr>
                <p:cNvPr id="49" name="Ink 48">
                  <a:extLst>
                    <a:ext uri="{FF2B5EF4-FFF2-40B4-BE49-F238E27FC236}">
                      <a16:creationId xmlns:a16="http://schemas.microsoft.com/office/drawing/2014/main" id="{1DC5FA6A-5781-D74A-E963-E4C6AF71A3CA}"/>
                    </a:ext>
                  </a:extLst>
                </p:cNvPr>
                <p:cNvPicPr/>
                <p:nvPr/>
              </p:nvPicPr>
              <p:blipFill>
                <a:blip r:embed="rId93"/>
                <a:stretch>
                  <a:fillRect/>
                </a:stretch>
              </p:blipFill>
              <p:spPr>
                <a:xfrm>
                  <a:off x="448038" y="3712962"/>
                  <a:ext cx="3297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Ink 49">
                  <a:extLst>
                    <a:ext uri="{FF2B5EF4-FFF2-40B4-BE49-F238E27FC236}">
                      <a16:creationId xmlns:a16="http://schemas.microsoft.com/office/drawing/2014/main" id="{59B75707-568E-3D06-F081-29A1BACD993C}"/>
                    </a:ext>
                  </a:extLst>
                </p14:cNvPr>
                <p14:cNvContentPartPr/>
                <p14:nvPr/>
              </p14:nvContentPartPr>
              <p14:xfrm>
                <a:off x="810558" y="3716922"/>
                <a:ext cx="146160" cy="248400"/>
              </p14:xfrm>
            </p:contentPart>
          </mc:Choice>
          <mc:Fallback>
            <p:pic>
              <p:nvPicPr>
                <p:cNvPr id="50" name="Ink 49">
                  <a:extLst>
                    <a:ext uri="{FF2B5EF4-FFF2-40B4-BE49-F238E27FC236}">
                      <a16:creationId xmlns:a16="http://schemas.microsoft.com/office/drawing/2014/main" id="{59B75707-568E-3D06-F081-29A1BACD993C}"/>
                    </a:ext>
                  </a:extLst>
                </p:cNvPr>
                <p:cNvPicPr/>
                <p:nvPr/>
              </p:nvPicPr>
              <p:blipFill>
                <a:blip r:embed="rId95"/>
                <a:stretch>
                  <a:fillRect/>
                </a:stretch>
              </p:blipFill>
              <p:spPr>
                <a:xfrm>
                  <a:off x="801558" y="3708282"/>
                  <a:ext cx="1638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1" name="Ink 50">
                  <a:extLst>
                    <a:ext uri="{FF2B5EF4-FFF2-40B4-BE49-F238E27FC236}">
                      <a16:creationId xmlns:a16="http://schemas.microsoft.com/office/drawing/2014/main" id="{2145D558-BF82-3402-7F25-883098F96558}"/>
                    </a:ext>
                  </a:extLst>
                </p14:cNvPr>
                <p14:cNvContentPartPr/>
                <p14:nvPr/>
              </p14:nvContentPartPr>
              <p14:xfrm>
                <a:off x="983358" y="3708642"/>
                <a:ext cx="159840" cy="167040"/>
              </p14:xfrm>
            </p:contentPart>
          </mc:Choice>
          <mc:Fallback>
            <p:pic>
              <p:nvPicPr>
                <p:cNvPr id="51" name="Ink 50">
                  <a:extLst>
                    <a:ext uri="{FF2B5EF4-FFF2-40B4-BE49-F238E27FC236}">
                      <a16:creationId xmlns:a16="http://schemas.microsoft.com/office/drawing/2014/main" id="{2145D558-BF82-3402-7F25-883098F96558}"/>
                    </a:ext>
                  </a:extLst>
                </p:cNvPr>
                <p:cNvPicPr/>
                <p:nvPr/>
              </p:nvPicPr>
              <p:blipFill>
                <a:blip r:embed="rId97"/>
                <a:stretch>
                  <a:fillRect/>
                </a:stretch>
              </p:blipFill>
              <p:spPr>
                <a:xfrm>
                  <a:off x="974718" y="3700002"/>
                  <a:ext cx="1774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2" name="Ink 51">
                  <a:extLst>
                    <a:ext uri="{FF2B5EF4-FFF2-40B4-BE49-F238E27FC236}">
                      <a16:creationId xmlns:a16="http://schemas.microsoft.com/office/drawing/2014/main" id="{0072393F-1100-D6D2-4EE7-70A172F5BB4F}"/>
                    </a:ext>
                  </a:extLst>
                </p14:cNvPr>
                <p14:cNvContentPartPr/>
                <p14:nvPr/>
              </p14:nvContentPartPr>
              <p14:xfrm>
                <a:off x="76878" y="4270242"/>
                <a:ext cx="86400" cy="412200"/>
              </p14:xfrm>
            </p:contentPart>
          </mc:Choice>
          <mc:Fallback>
            <p:pic>
              <p:nvPicPr>
                <p:cNvPr id="52" name="Ink 51">
                  <a:extLst>
                    <a:ext uri="{FF2B5EF4-FFF2-40B4-BE49-F238E27FC236}">
                      <a16:creationId xmlns:a16="http://schemas.microsoft.com/office/drawing/2014/main" id="{0072393F-1100-D6D2-4EE7-70A172F5BB4F}"/>
                    </a:ext>
                  </a:extLst>
                </p:cNvPr>
                <p:cNvPicPr/>
                <p:nvPr/>
              </p:nvPicPr>
              <p:blipFill>
                <a:blip r:embed="rId99"/>
                <a:stretch>
                  <a:fillRect/>
                </a:stretch>
              </p:blipFill>
              <p:spPr>
                <a:xfrm>
                  <a:off x="67878" y="4261242"/>
                  <a:ext cx="10404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Ink 52">
                  <a:extLst>
                    <a:ext uri="{FF2B5EF4-FFF2-40B4-BE49-F238E27FC236}">
                      <a16:creationId xmlns:a16="http://schemas.microsoft.com/office/drawing/2014/main" id="{5846B8D8-0146-5D16-276B-026E3D5DC5A2}"/>
                    </a:ext>
                  </a:extLst>
                </p14:cNvPr>
                <p14:cNvContentPartPr/>
                <p14:nvPr/>
              </p14:nvContentPartPr>
              <p14:xfrm>
                <a:off x="318438" y="4304442"/>
                <a:ext cx="187560" cy="299520"/>
              </p14:xfrm>
            </p:contentPart>
          </mc:Choice>
          <mc:Fallback>
            <p:pic>
              <p:nvPicPr>
                <p:cNvPr id="53" name="Ink 52">
                  <a:extLst>
                    <a:ext uri="{FF2B5EF4-FFF2-40B4-BE49-F238E27FC236}">
                      <a16:creationId xmlns:a16="http://schemas.microsoft.com/office/drawing/2014/main" id="{5846B8D8-0146-5D16-276B-026E3D5DC5A2}"/>
                    </a:ext>
                  </a:extLst>
                </p:cNvPr>
                <p:cNvPicPr/>
                <p:nvPr/>
              </p:nvPicPr>
              <p:blipFill>
                <a:blip r:embed="rId101"/>
                <a:stretch>
                  <a:fillRect/>
                </a:stretch>
              </p:blipFill>
              <p:spPr>
                <a:xfrm>
                  <a:off x="309438" y="4295442"/>
                  <a:ext cx="2052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Ink 53">
                  <a:extLst>
                    <a:ext uri="{FF2B5EF4-FFF2-40B4-BE49-F238E27FC236}">
                      <a16:creationId xmlns:a16="http://schemas.microsoft.com/office/drawing/2014/main" id="{F61D21D2-AFB9-01CE-05FA-623FD5969D21}"/>
                    </a:ext>
                  </a:extLst>
                </p14:cNvPr>
                <p14:cNvContentPartPr/>
                <p14:nvPr/>
              </p14:nvContentPartPr>
              <p14:xfrm>
                <a:off x="635958" y="4339362"/>
                <a:ext cx="114840" cy="225720"/>
              </p14:xfrm>
            </p:contentPart>
          </mc:Choice>
          <mc:Fallback>
            <p:pic>
              <p:nvPicPr>
                <p:cNvPr id="54" name="Ink 53">
                  <a:extLst>
                    <a:ext uri="{FF2B5EF4-FFF2-40B4-BE49-F238E27FC236}">
                      <a16:creationId xmlns:a16="http://schemas.microsoft.com/office/drawing/2014/main" id="{F61D21D2-AFB9-01CE-05FA-623FD5969D21}"/>
                    </a:ext>
                  </a:extLst>
                </p:cNvPr>
                <p:cNvPicPr/>
                <p:nvPr/>
              </p:nvPicPr>
              <p:blipFill>
                <a:blip r:embed="rId103"/>
                <a:stretch>
                  <a:fillRect/>
                </a:stretch>
              </p:blipFill>
              <p:spPr>
                <a:xfrm>
                  <a:off x="626958" y="4330722"/>
                  <a:ext cx="132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Ink 54">
                  <a:extLst>
                    <a:ext uri="{FF2B5EF4-FFF2-40B4-BE49-F238E27FC236}">
                      <a16:creationId xmlns:a16="http://schemas.microsoft.com/office/drawing/2014/main" id="{F2FF7F79-B60B-6CEA-0A30-7B639712E864}"/>
                    </a:ext>
                  </a:extLst>
                </p14:cNvPr>
                <p14:cNvContentPartPr/>
                <p14:nvPr/>
              </p14:nvContentPartPr>
              <p14:xfrm>
                <a:off x="599238" y="4346562"/>
                <a:ext cx="161640" cy="237960"/>
              </p14:xfrm>
            </p:contentPart>
          </mc:Choice>
          <mc:Fallback>
            <p:pic>
              <p:nvPicPr>
                <p:cNvPr id="55" name="Ink 54">
                  <a:extLst>
                    <a:ext uri="{FF2B5EF4-FFF2-40B4-BE49-F238E27FC236}">
                      <a16:creationId xmlns:a16="http://schemas.microsoft.com/office/drawing/2014/main" id="{F2FF7F79-B60B-6CEA-0A30-7B639712E864}"/>
                    </a:ext>
                  </a:extLst>
                </p:cNvPr>
                <p:cNvPicPr/>
                <p:nvPr/>
              </p:nvPicPr>
              <p:blipFill>
                <a:blip r:embed="rId105"/>
                <a:stretch>
                  <a:fillRect/>
                </a:stretch>
              </p:blipFill>
              <p:spPr>
                <a:xfrm>
                  <a:off x="590238" y="4337922"/>
                  <a:ext cx="1792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6" name="Ink 55">
                  <a:extLst>
                    <a:ext uri="{FF2B5EF4-FFF2-40B4-BE49-F238E27FC236}">
                      <a16:creationId xmlns:a16="http://schemas.microsoft.com/office/drawing/2014/main" id="{E1ACBC72-1F8F-E2CD-AE51-91F29A147147}"/>
                    </a:ext>
                  </a:extLst>
                </p14:cNvPr>
                <p14:cNvContentPartPr/>
                <p14:nvPr/>
              </p14:nvContentPartPr>
              <p14:xfrm>
                <a:off x="828198" y="4288962"/>
                <a:ext cx="125280" cy="318240"/>
              </p14:xfrm>
            </p:contentPart>
          </mc:Choice>
          <mc:Fallback>
            <p:pic>
              <p:nvPicPr>
                <p:cNvPr id="56" name="Ink 55">
                  <a:extLst>
                    <a:ext uri="{FF2B5EF4-FFF2-40B4-BE49-F238E27FC236}">
                      <a16:creationId xmlns:a16="http://schemas.microsoft.com/office/drawing/2014/main" id="{E1ACBC72-1F8F-E2CD-AE51-91F29A147147}"/>
                    </a:ext>
                  </a:extLst>
                </p:cNvPr>
                <p:cNvPicPr/>
                <p:nvPr/>
              </p:nvPicPr>
              <p:blipFill>
                <a:blip r:embed="rId107"/>
                <a:stretch>
                  <a:fillRect/>
                </a:stretch>
              </p:blipFill>
              <p:spPr>
                <a:xfrm>
                  <a:off x="819198" y="4279962"/>
                  <a:ext cx="1429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B3C446D5-8228-CD5E-E954-680541E0B140}"/>
                    </a:ext>
                  </a:extLst>
                </p14:cNvPr>
                <p14:cNvContentPartPr/>
                <p14:nvPr/>
              </p14:nvContentPartPr>
              <p14:xfrm>
                <a:off x="181998" y="4942002"/>
                <a:ext cx="238320" cy="176040"/>
              </p14:xfrm>
            </p:contentPart>
          </mc:Choice>
          <mc:Fallback>
            <p:pic>
              <p:nvPicPr>
                <p:cNvPr id="60" name="Ink 59">
                  <a:extLst>
                    <a:ext uri="{FF2B5EF4-FFF2-40B4-BE49-F238E27FC236}">
                      <a16:creationId xmlns:a16="http://schemas.microsoft.com/office/drawing/2014/main" id="{B3C446D5-8228-CD5E-E954-680541E0B140}"/>
                    </a:ext>
                  </a:extLst>
                </p:cNvPr>
                <p:cNvPicPr/>
                <p:nvPr/>
              </p:nvPicPr>
              <p:blipFill>
                <a:blip r:embed="rId109"/>
                <a:stretch>
                  <a:fillRect/>
                </a:stretch>
              </p:blipFill>
              <p:spPr>
                <a:xfrm>
                  <a:off x="173358" y="4933362"/>
                  <a:ext cx="2559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Ink 60">
                  <a:extLst>
                    <a:ext uri="{FF2B5EF4-FFF2-40B4-BE49-F238E27FC236}">
                      <a16:creationId xmlns:a16="http://schemas.microsoft.com/office/drawing/2014/main" id="{8EC2D3B5-D228-5EAF-1034-C37FCF37FADD}"/>
                    </a:ext>
                  </a:extLst>
                </p14:cNvPr>
                <p14:cNvContentPartPr/>
                <p14:nvPr/>
              </p14:nvContentPartPr>
              <p14:xfrm>
                <a:off x="476838" y="4973322"/>
                <a:ext cx="112320" cy="266760"/>
              </p14:xfrm>
            </p:contentPart>
          </mc:Choice>
          <mc:Fallback>
            <p:pic>
              <p:nvPicPr>
                <p:cNvPr id="61" name="Ink 60">
                  <a:extLst>
                    <a:ext uri="{FF2B5EF4-FFF2-40B4-BE49-F238E27FC236}">
                      <a16:creationId xmlns:a16="http://schemas.microsoft.com/office/drawing/2014/main" id="{8EC2D3B5-D228-5EAF-1034-C37FCF37FADD}"/>
                    </a:ext>
                  </a:extLst>
                </p:cNvPr>
                <p:cNvPicPr/>
                <p:nvPr/>
              </p:nvPicPr>
              <p:blipFill>
                <a:blip r:embed="rId111"/>
                <a:stretch>
                  <a:fillRect/>
                </a:stretch>
              </p:blipFill>
              <p:spPr>
                <a:xfrm>
                  <a:off x="467838" y="4964322"/>
                  <a:ext cx="129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Ink 61">
                  <a:extLst>
                    <a:ext uri="{FF2B5EF4-FFF2-40B4-BE49-F238E27FC236}">
                      <a16:creationId xmlns:a16="http://schemas.microsoft.com/office/drawing/2014/main" id="{F6D4B058-0DBA-EAA4-590D-B86904867365}"/>
                    </a:ext>
                  </a:extLst>
                </p14:cNvPr>
                <p14:cNvContentPartPr/>
                <p14:nvPr/>
              </p14:nvContentPartPr>
              <p14:xfrm>
                <a:off x="625158" y="4947762"/>
                <a:ext cx="96840" cy="239760"/>
              </p14:xfrm>
            </p:contentPart>
          </mc:Choice>
          <mc:Fallback>
            <p:pic>
              <p:nvPicPr>
                <p:cNvPr id="62" name="Ink 61">
                  <a:extLst>
                    <a:ext uri="{FF2B5EF4-FFF2-40B4-BE49-F238E27FC236}">
                      <a16:creationId xmlns:a16="http://schemas.microsoft.com/office/drawing/2014/main" id="{F6D4B058-0DBA-EAA4-590D-B86904867365}"/>
                    </a:ext>
                  </a:extLst>
                </p:cNvPr>
                <p:cNvPicPr/>
                <p:nvPr/>
              </p:nvPicPr>
              <p:blipFill>
                <a:blip r:embed="rId113"/>
                <a:stretch>
                  <a:fillRect/>
                </a:stretch>
              </p:blipFill>
              <p:spPr>
                <a:xfrm>
                  <a:off x="616518" y="4939122"/>
                  <a:ext cx="1144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3" name="Ink 62">
                  <a:extLst>
                    <a:ext uri="{FF2B5EF4-FFF2-40B4-BE49-F238E27FC236}">
                      <a16:creationId xmlns:a16="http://schemas.microsoft.com/office/drawing/2014/main" id="{37C67350-4A06-8407-128D-88D68F853F40}"/>
                    </a:ext>
                  </a:extLst>
                </p14:cNvPr>
                <p14:cNvContentPartPr/>
                <p14:nvPr/>
              </p14:nvContentPartPr>
              <p14:xfrm>
                <a:off x="764838" y="4916082"/>
                <a:ext cx="145080" cy="169560"/>
              </p14:xfrm>
            </p:contentPart>
          </mc:Choice>
          <mc:Fallback>
            <p:pic>
              <p:nvPicPr>
                <p:cNvPr id="63" name="Ink 62">
                  <a:extLst>
                    <a:ext uri="{FF2B5EF4-FFF2-40B4-BE49-F238E27FC236}">
                      <a16:creationId xmlns:a16="http://schemas.microsoft.com/office/drawing/2014/main" id="{37C67350-4A06-8407-128D-88D68F853F40}"/>
                    </a:ext>
                  </a:extLst>
                </p:cNvPr>
                <p:cNvPicPr/>
                <p:nvPr/>
              </p:nvPicPr>
              <p:blipFill>
                <a:blip r:embed="rId115"/>
                <a:stretch>
                  <a:fillRect/>
                </a:stretch>
              </p:blipFill>
              <p:spPr>
                <a:xfrm>
                  <a:off x="755838" y="4907082"/>
                  <a:ext cx="1627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391F22BA-A98E-9342-7936-8AA6AAE79834}"/>
                    </a:ext>
                  </a:extLst>
                </p14:cNvPr>
                <p14:cNvContentPartPr/>
                <p14:nvPr/>
              </p14:nvContentPartPr>
              <p14:xfrm>
                <a:off x="688878" y="5612322"/>
                <a:ext cx="1523520" cy="837360"/>
              </p14:xfrm>
            </p:contentPart>
          </mc:Choice>
          <mc:Fallback>
            <p:pic>
              <p:nvPicPr>
                <p:cNvPr id="65" name="Ink 64">
                  <a:extLst>
                    <a:ext uri="{FF2B5EF4-FFF2-40B4-BE49-F238E27FC236}">
                      <a16:creationId xmlns:a16="http://schemas.microsoft.com/office/drawing/2014/main" id="{391F22BA-A98E-9342-7936-8AA6AAE79834}"/>
                    </a:ext>
                  </a:extLst>
                </p:cNvPr>
                <p:cNvPicPr/>
                <p:nvPr/>
              </p:nvPicPr>
              <p:blipFill>
                <a:blip r:embed="rId117"/>
                <a:stretch>
                  <a:fillRect/>
                </a:stretch>
              </p:blipFill>
              <p:spPr>
                <a:xfrm>
                  <a:off x="679878" y="5603322"/>
                  <a:ext cx="1541160" cy="855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C165DEA7-1BB2-A1DC-A7F7-A6FD9D0FDB5A}"/>
                    </a:ext>
                  </a:extLst>
                </p14:cNvPr>
                <p14:cNvContentPartPr/>
                <p14:nvPr/>
              </p14:nvContentPartPr>
              <p14:xfrm>
                <a:off x="761598" y="5512242"/>
                <a:ext cx="1378080" cy="851400"/>
              </p14:xfrm>
            </p:contentPart>
          </mc:Choice>
          <mc:Fallback>
            <p:pic>
              <p:nvPicPr>
                <p:cNvPr id="66" name="Ink 65">
                  <a:extLst>
                    <a:ext uri="{FF2B5EF4-FFF2-40B4-BE49-F238E27FC236}">
                      <a16:creationId xmlns:a16="http://schemas.microsoft.com/office/drawing/2014/main" id="{C165DEA7-1BB2-A1DC-A7F7-A6FD9D0FDB5A}"/>
                    </a:ext>
                  </a:extLst>
                </p:cNvPr>
                <p:cNvPicPr/>
                <p:nvPr/>
              </p:nvPicPr>
              <p:blipFill>
                <a:blip r:embed="rId119"/>
                <a:stretch>
                  <a:fillRect/>
                </a:stretch>
              </p:blipFill>
              <p:spPr>
                <a:xfrm>
                  <a:off x="752598" y="5503602"/>
                  <a:ext cx="1395720" cy="869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36362F9E-D0E2-0570-DA2B-7D5178181AA9}"/>
                    </a:ext>
                  </a:extLst>
                </p14:cNvPr>
                <p14:cNvContentPartPr/>
                <p14:nvPr/>
              </p14:nvContentPartPr>
              <p14:xfrm>
                <a:off x="183078" y="5579562"/>
                <a:ext cx="572760" cy="941400"/>
              </p14:xfrm>
            </p:contentPart>
          </mc:Choice>
          <mc:Fallback>
            <p:pic>
              <p:nvPicPr>
                <p:cNvPr id="67" name="Ink 66">
                  <a:extLst>
                    <a:ext uri="{FF2B5EF4-FFF2-40B4-BE49-F238E27FC236}">
                      <a16:creationId xmlns:a16="http://schemas.microsoft.com/office/drawing/2014/main" id="{36362F9E-D0E2-0570-DA2B-7D5178181AA9}"/>
                    </a:ext>
                  </a:extLst>
                </p:cNvPr>
                <p:cNvPicPr/>
                <p:nvPr/>
              </p:nvPicPr>
              <p:blipFill>
                <a:blip r:embed="rId121"/>
                <a:stretch>
                  <a:fillRect/>
                </a:stretch>
              </p:blipFill>
              <p:spPr>
                <a:xfrm>
                  <a:off x="174078" y="5570922"/>
                  <a:ext cx="590400" cy="959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73817B0D-6913-DFE1-32F5-802830775A86}"/>
                    </a:ext>
                  </a:extLst>
                </p14:cNvPr>
                <p14:cNvContentPartPr/>
                <p14:nvPr/>
              </p14:nvContentPartPr>
              <p14:xfrm>
                <a:off x="330318" y="5812122"/>
                <a:ext cx="141120" cy="144000"/>
              </p14:xfrm>
            </p:contentPart>
          </mc:Choice>
          <mc:Fallback>
            <p:pic>
              <p:nvPicPr>
                <p:cNvPr id="68" name="Ink 67">
                  <a:extLst>
                    <a:ext uri="{FF2B5EF4-FFF2-40B4-BE49-F238E27FC236}">
                      <a16:creationId xmlns:a16="http://schemas.microsoft.com/office/drawing/2014/main" id="{73817B0D-6913-DFE1-32F5-802830775A86}"/>
                    </a:ext>
                  </a:extLst>
                </p:cNvPr>
                <p:cNvPicPr/>
                <p:nvPr/>
              </p:nvPicPr>
              <p:blipFill>
                <a:blip r:embed="rId123"/>
                <a:stretch>
                  <a:fillRect/>
                </a:stretch>
              </p:blipFill>
              <p:spPr>
                <a:xfrm>
                  <a:off x="321318" y="5803482"/>
                  <a:ext cx="158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506BA705-9523-0655-7768-33F2F2535344}"/>
                    </a:ext>
                  </a:extLst>
                </p14:cNvPr>
                <p14:cNvContentPartPr/>
                <p14:nvPr/>
              </p14:nvContentPartPr>
              <p14:xfrm>
                <a:off x="558198" y="5798802"/>
                <a:ext cx="96120" cy="133920"/>
              </p14:xfrm>
            </p:contentPart>
          </mc:Choice>
          <mc:Fallback>
            <p:pic>
              <p:nvPicPr>
                <p:cNvPr id="69" name="Ink 68">
                  <a:extLst>
                    <a:ext uri="{FF2B5EF4-FFF2-40B4-BE49-F238E27FC236}">
                      <a16:creationId xmlns:a16="http://schemas.microsoft.com/office/drawing/2014/main" id="{506BA705-9523-0655-7768-33F2F2535344}"/>
                    </a:ext>
                  </a:extLst>
                </p:cNvPr>
                <p:cNvPicPr/>
                <p:nvPr/>
              </p:nvPicPr>
              <p:blipFill>
                <a:blip r:embed="rId125"/>
                <a:stretch>
                  <a:fillRect/>
                </a:stretch>
              </p:blipFill>
              <p:spPr>
                <a:xfrm>
                  <a:off x="549198" y="5789802"/>
                  <a:ext cx="1137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638734E4-C110-7516-A826-821B06799422}"/>
                    </a:ext>
                  </a:extLst>
                </p14:cNvPr>
                <p14:cNvContentPartPr/>
                <p14:nvPr/>
              </p14:nvContentPartPr>
              <p14:xfrm>
                <a:off x="399798" y="6081042"/>
                <a:ext cx="198360" cy="167040"/>
              </p14:xfrm>
            </p:contentPart>
          </mc:Choice>
          <mc:Fallback>
            <p:pic>
              <p:nvPicPr>
                <p:cNvPr id="70" name="Ink 69">
                  <a:extLst>
                    <a:ext uri="{FF2B5EF4-FFF2-40B4-BE49-F238E27FC236}">
                      <a16:creationId xmlns:a16="http://schemas.microsoft.com/office/drawing/2014/main" id="{638734E4-C110-7516-A826-821B06799422}"/>
                    </a:ext>
                  </a:extLst>
                </p:cNvPr>
                <p:cNvPicPr/>
                <p:nvPr/>
              </p:nvPicPr>
              <p:blipFill>
                <a:blip r:embed="rId127"/>
                <a:stretch>
                  <a:fillRect/>
                </a:stretch>
              </p:blipFill>
              <p:spPr>
                <a:xfrm>
                  <a:off x="391158" y="6072042"/>
                  <a:ext cx="216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9D6FFCDD-56B8-09C8-6207-9A29D43D2869}"/>
                    </a:ext>
                  </a:extLst>
                </p14:cNvPr>
                <p14:cNvContentPartPr/>
                <p14:nvPr/>
              </p14:nvContentPartPr>
              <p14:xfrm>
                <a:off x="563598" y="6175362"/>
                <a:ext cx="119520" cy="118080"/>
              </p14:xfrm>
            </p:contentPart>
          </mc:Choice>
          <mc:Fallback>
            <p:pic>
              <p:nvPicPr>
                <p:cNvPr id="71" name="Ink 70">
                  <a:extLst>
                    <a:ext uri="{FF2B5EF4-FFF2-40B4-BE49-F238E27FC236}">
                      <a16:creationId xmlns:a16="http://schemas.microsoft.com/office/drawing/2014/main" id="{9D6FFCDD-56B8-09C8-6207-9A29D43D2869}"/>
                    </a:ext>
                  </a:extLst>
                </p:cNvPr>
                <p:cNvPicPr/>
                <p:nvPr/>
              </p:nvPicPr>
              <p:blipFill>
                <a:blip r:embed="rId129"/>
                <a:stretch>
                  <a:fillRect/>
                </a:stretch>
              </p:blipFill>
              <p:spPr>
                <a:xfrm>
                  <a:off x="554598" y="6166362"/>
                  <a:ext cx="1371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6ED1D250-8B01-9A9E-3A61-6573F5F442C3}"/>
                    </a:ext>
                  </a:extLst>
                </p14:cNvPr>
                <p14:cNvContentPartPr/>
                <p14:nvPr/>
              </p14:nvContentPartPr>
              <p14:xfrm>
                <a:off x="609318" y="5716722"/>
                <a:ext cx="724320" cy="147600"/>
              </p14:xfrm>
            </p:contentPart>
          </mc:Choice>
          <mc:Fallback>
            <p:pic>
              <p:nvPicPr>
                <p:cNvPr id="73" name="Ink 72">
                  <a:extLst>
                    <a:ext uri="{FF2B5EF4-FFF2-40B4-BE49-F238E27FC236}">
                      <a16:creationId xmlns:a16="http://schemas.microsoft.com/office/drawing/2014/main" id="{6ED1D250-8B01-9A9E-3A61-6573F5F442C3}"/>
                    </a:ext>
                  </a:extLst>
                </p:cNvPr>
                <p:cNvPicPr/>
                <p:nvPr/>
              </p:nvPicPr>
              <p:blipFill>
                <a:blip r:embed="rId131"/>
                <a:stretch>
                  <a:fillRect/>
                </a:stretch>
              </p:blipFill>
              <p:spPr>
                <a:xfrm>
                  <a:off x="600678" y="5708082"/>
                  <a:ext cx="7419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4" name="Ink 73">
                  <a:extLst>
                    <a:ext uri="{FF2B5EF4-FFF2-40B4-BE49-F238E27FC236}">
                      <a16:creationId xmlns:a16="http://schemas.microsoft.com/office/drawing/2014/main" id="{A4F7B0F6-E99A-B1A5-60BF-E5217677F2B1}"/>
                    </a:ext>
                  </a:extLst>
                </p14:cNvPr>
                <p14:cNvContentPartPr/>
                <p14:nvPr/>
              </p14:nvContentPartPr>
              <p14:xfrm>
                <a:off x="642438" y="5976282"/>
                <a:ext cx="744120" cy="119880"/>
              </p14:xfrm>
            </p:contentPart>
          </mc:Choice>
          <mc:Fallback>
            <p:pic>
              <p:nvPicPr>
                <p:cNvPr id="74" name="Ink 73">
                  <a:extLst>
                    <a:ext uri="{FF2B5EF4-FFF2-40B4-BE49-F238E27FC236}">
                      <a16:creationId xmlns:a16="http://schemas.microsoft.com/office/drawing/2014/main" id="{A4F7B0F6-E99A-B1A5-60BF-E5217677F2B1}"/>
                    </a:ext>
                  </a:extLst>
                </p:cNvPr>
                <p:cNvPicPr/>
                <p:nvPr/>
              </p:nvPicPr>
              <p:blipFill>
                <a:blip r:embed="rId133"/>
                <a:stretch>
                  <a:fillRect/>
                </a:stretch>
              </p:blipFill>
              <p:spPr>
                <a:xfrm>
                  <a:off x="633798" y="5967642"/>
                  <a:ext cx="761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5" name="Ink 74">
                  <a:extLst>
                    <a:ext uri="{FF2B5EF4-FFF2-40B4-BE49-F238E27FC236}">
                      <a16:creationId xmlns:a16="http://schemas.microsoft.com/office/drawing/2014/main" id="{255E3023-6841-AC43-A00C-8D3A7A43B482}"/>
                    </a:ext>
                  </a:extLst>
                </p14:cNvPr>
                <p14:cNvContentPartPr/>
                <p14:nvPr/>
              </p14:nvContentPartPr>
              <p14:xfrm>
                <a:off x="1226358" y="5923722"/>
                <a:ext cx="113040" cy="160560"/>
              </p14:xfrm>
            </p:contentPart>
          </mc:Choice>
          <mc:Fallback>
            <p:pic>
              <p:nvPicPr>
                <p:cNvPr id="75" name="Ink 74">
                  <a:extLst>
                    <a:ext uri="{FF2B5EF4-FFF2-40B4-BE49-F238E27FC236}">
                      <a16:creationId xmlns:a16="http://schemas.microsoft.com/office/drawing/2014/main" id="{255E3023-6841-AC43-A00C-8D3A7A43B482}"/>
                    </a:ext>
                  </a:extLst>
                </p:cNvPr>
                <p:cNvPicPr/>
                <p:nvPr/>
              </p:nvPicPr>
              <p:blipFill>
                <a:blip r:embed="rId135"/>
                <a:stretch>
                  <a:fillRect/>
                </a:stretch>
              </p:blipFill>
              <p:spPr>
                <a:xfrm>
                  <a:off x="1217718" y="5914722"/>
                  <a:ext cx="130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6" name="Ink 75">
                  <a:extLst>
                    <a:ext uri="{FF2B5EF4-FFF2-40B4-BE49-F238E27FC236}">
                      <a16:creationId xmlns:a16="http://schemas.microsoft.com/office/drawing/2014/main" id="{FE61F7E1-C5BC-2D78-EC4C-AB7915B23946}"/>
                    </a:ext>
                  </a:extLst>
                </p14:cNvPr>
                <p14:cNvContentPartPr/>
                <p14:nvPr/>
              </p14:nvContentPartPr>
              <p14:xfrm>
                <a:off x="563238" y="6214962"/>
                <a:ext cx="584640" cy="77040"/>
              </p14:xfrm>
            </p:contentPart>
          </mc:Choice>
          <mc:Fallback>
            <p:pic>
              <p:nvPicPr>
                <p:cNvPr id="76" name="Ink 75">
                  <a:extLst>
                    <a:ext uri="{FF2B5EF4-FFF2-40B4-BE49-F238E27FC236}">
                      <a16:creationId xmlns:a16="http://schemas.microsoft.com/office/drawing/2014/main" id="{FE61F7E1-C5BC-2D78-EC4C-AB7915B23946}"/>
                    </a:ext>
                  </a:extLst>
                </p:cNvPr>
                <p:cNvPicPr/>
                <p:nvPr/>
              </p:nvPicPr>
              <p:blipFill>
                <a:blip r:embed="rId137"/>
                <a:stretch>
                  <a:fillRect/>
                </a:stretch>
              </p:blipFill>
              <p:spPr>
                <a:xfrm>
                  <a:off x="554238" y="6205962"/>
                  <a:ext cx="6022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7" name="Ink 76">
                  <a:extLst>
                    <a:ext uri="{FF2B5EF4-FFF2-40B4-BE49-F238E27FC236}">
                      <a16:creationId xmlns:a16="http://schemas.microsoft.com/office/drawing/2014/main" id="{C1AC9E06-7593-7B73-89BA-7B502ABB38D4}"/>
                    </a:ext>
                  </a:extLst>
                </p14:cNvPr>
                <p14:cNvContentPartPr/>
                <p14:nvPr/>
              </p14:nvContentPartPr>
              <p14:xfrm>
                <a:off x="1098918" y="6202002"/>
                <a:ext cx="67320" cy="129240"/>
              </p14:xfrm>
            </p:contentPart>
          </mc:Choice>
          <mc:Fallback>
            <p:pic>
              <p:nvPicPr>
                <p:cNvPr id="77" name="Ink 76">
                  <a:extLst>
                    <a:ext uri="{FF2B5EF4-FFF2-40B4-BE49-F238E27FC236}">
                      <a16:creationId xmlns:a16="http://schemas.microsoft.com/office/drawing/2014/main" id="{C1AC9E06-7593-7B73-89BA-7B502ABB38D4}"/>
                    </a:ext>
                  </a:extLst>
                </p:cNvPr>
                <p:cNvPicPr/>
                <p:nvPr/>
              </p:nvPicPr>
              <p:blipFill>
                <a:blip r:embed="rId139"/>
                <a:stretch>
                  <a:fillRect/>
                </a:stretch>
              </p:blipFill>
              <p:spPr>
                <a:xfrm>
                  <a:off x="1090278" y="6193002"/>
                  <a:ext cx="849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B6303F73-F040-DE86-E5E9-253FD43D098B}"/>
                    </a:ext>
                  </a:extLst>
                </p14:cNvPr>
                <p14:cNvContentPartPr/>
                <p14:nvPr/>
              </p14:nvContentPartPr>
              <p14:xfrm>
                <a:off x="1225278" y="6197682"/>
                <a:ext cx="185040" cy="111960"/>
              </p14:xfrm>
            </p:contentPart>
          </mc:Choice>
          <mc:Fallback>
            <p:pic>
              <p:nvPicPr>
                <p:cNvPr id="79" name="Ink 78">
                  <a:extLst>
                    <a:ext uri="{FF2B5EF4-FFF2-40B4-BE49-F238E27FC236}">
                      <a16:creationId xmlns:a16="http://schemas.microsoft.com/office/drawing/2014/main" id="{B6303F73-F040-DE86-E5E9-253FD43D098B}"/>
                    </a:ext>
                  </a:extLst>
                </p:cNvPr>
                <p:cNvPicPr/>
                <p:nvPr/>
              </p:nvPicPr>
              <p:blipFill>
                <a:blip r:embed="rId141"/>
                <a:stretch>
                  <a:fillRect/>
                </a:stretch>
              </p:blipFill>
              <p:spPr>
                <a:xfrm>
                  <a:off x="1216278" y="6189042"/>
                  <a:ext cx="2026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0" name="Ink 79">
                  <a:extLst>
                    <a:ext uri="{FF2B5EF4-FFF2-40B4-BE49-F238E27FC236}">
                      <a16:creationId xmlns:a16="http://schemas.microsoft.com/office/drawing/2014/main" id="{B4B73A25-00BF-2A33-4246-1C3D64BB60EF}"/>
                    </a:ext>
                  </a:extLst>
                </p14:cNvPr>
                <p14:cNvContentPartPr/>
                <p14:nvPr/>
              </p14:nvContentPartPr>
              <p14:xfrm>
                <a:off x="1423278" y="5937042"/>
                <a:ext cx="149400" cy="130680"/>
              </p14:xfrm>
            </p:contentPart>
          </mc:Choice>
          <mc:Fallback>
            <p:pic>
              <p:nvPicPr>
                <p:cNvPr id="80" name="Ink 79">
                  <a:extLst>
                    <a:ext uri="{FF2B5EF4-FFF2-40B4-BE49-F238E27FC236}">
                      <a16:creationId xmlns:a16="http://schemas.microsoft.com/office/drawing/2014/main" id="{B4B73A25-00BF-2A33-4246-1C3D64BB60EF}"/>
                    </a:ext>
                  </a:extLst>
                </p:cNvPr>
                <p:cNvPicPr/>
                <p:nvPr/>
              </p:nvPicPr>
              <p:blipFill>
                <a:blip r:embed="rId143"/>
                <a:stretch>
                  <a:fillRect/>
                </a:stretch>
              </p:blipFill>
              <p:spPr>
                <a:xfrm>
                  <a:off x="1414278" y="5928042"/>
                  <a:ext cx="1670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1" name="Ink 80">
                  <a:extLst>
                    <a:ext uri="{FF2B5EF4-FFF2-40B4-BE49-F238E27FC236}">
                      <a16:creationId xmlns:a16="http://schemas.microsoft.com/office/drawing/2014/main" id="{9D1679EA-8635-2FED-7C04-0DBA11EDBFA2}"/>
                    </a:ext>
                  </a:extLst>
                </p14:cNvPr>
                <p14:cNvContentPartPr/>
                <p14:nvPr/>
              </p14:nvContentPartPr>
              <p14:xfrm>
                <a:off x="1375758" y="5684322"/>
                <a:ext cx="155520" cy="167040"/>
              </p14:xfrm>
            </p:contentPart>
          </mc:Choice>
          <mc:Fallback>
            <p:pic>
              <p:nvPicPr>
                <p:cNvPr id="81" name="Ink 80">
                  <a:extLst>
                    <a:ext uri="{FF2B5EF4-FFF2-40B4-BE49-F238E27FC236}">
                      <a16:creationId xmlns:a16="http://schemas.microsoft.com/office/drawing/2014/main" id="{9D1679EA-8635-2FED-7C04-0DBA11EDBFA2}"/>
                    </a:ext>
                  </a:extLst>
                </p:cNvPr>
                <p:cNvPicPr/>
                <p:nvPr/>
              </p:nvPicPr>
              <p:blipFill>
                <a:blip r:embed="rId145"/>
                <a:stretch>
                  <a:fillRect/>
                </a:stretch>
              </p:blipFill>
              <p:spPr>
                <a:xfrm>
                  <a:off x="1367118" y="5675682"/>
                  <a:ext cx="1731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3A4237C4-93E4-38AF-F4A7-230551EEF4EC}"/>
                    </a:ext>
                  </a:extLst>
                </p14:cNvPr>
                <p14:cNvContentPartPr/>
                <p14:nvPr/>
              </p14:nvContentPartPr>
              <p14:xfrm>
                <a:off x="1649718" y="3394002"/>
                <a:ext cx="6480" cy="96480"/>
              </p14:xfrm>
            </p:contentPart>
          </mc:Choice>
          <mc:Fallback>
            <p:pic>
              <p:nvPicPr>
                <p:cNvPr id="83" name="Ink 82">
                  <a:extLst>
                    <a:ext uri="{FF2B5EF4-FFF2-40B4-BE49-F238E27FC236}">
                      <a16:creationId xmlns:a16="http://schemas.microsoft.com/office/drawing/2014/main" id="{3A4237C4-93E4-38AF-F4A7-230551EEF4EC}"/>
                    </a:ext>
                  </a:extLst>
                </p:cNvPr>
                <p:cNvPicPr/>
                <p:nvPr/>
              </p:nvPicPr>
              <p:blipFill>
                <a:blip r:embed="rId147"/>
                <a:stretch>
                  <a:fillRect/>
                </a:stretch>
              </p:blipFill>
              <p:spPr>
                <a:xfrm>
                  <a:off x="1640718" y="3385362"/>
                  <a:ext cx="24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F298970A-C3C7-A762-6271-E6D4401DE1EC}"/>
                    </a:ext>
                  </a:extLst>
                </p14:cNvPr>
                <p14:cNvContentPartPr/>
                <p14:nvPr/>
              </p14:nvContentPartPr>
              <p14:xfrm>
                <a:off x="1649718" y="3145962"/>
                <a:ext cx="363600" cy="294480"/>
              </p14:xfrm>
            </p:contentPart>
          </mc:Choice>
          <mc:Fallback>
            <p:pic>
              <p:nvPicPr>
                <p:cNvPr id="84" name="Ink 83">
                  <a:extLst>
                    <a:ext uri="{FF2B5EF4-FFF2-40B4-BE49-F238E27FC236}">
                      <a16:creationId xmlns:a16="http://schemas.microsoft.com/office/drawing/2014/main" id="{F298970A-C3C7-A762-6271-E6D4401DE1EC}"/>
                    </a:ext>
                  </a:extLst>
                </p:cNvPr>
                <p:cNvPicPr/>
                <p:nvPr/>
              </p:nvPicPr>
              <p:blipFill>
                <a:blip r:embed="rId149"/>
                <a:stretch>
                  <a:fillRect/>
                </a:stretch>
              </p:blipFill>
              <p:spPr>
                <a:xfrm>
                  <a:off x="1640718" y="3137322"/>
                  <a:ext cx="3812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5" name="Ink 84">
                  <a:extLst>
                    <a:ext uri="{FF2B5EF4-FFF2-40B4-BE49-F238E27FC236}">
                      <a16:creationId xmlns:a16="http://schemas.microsoft.com/office/drawing/2014/main" id="{A0B9976B-D471-FD56-8FE5-AF0F09A1DC89}"/>
                    </a:ext>
                  </a:extLst>
                </p14:cNvPr>
                <p14:cNvContentPartPr/>
                <p14:nvPr/>
              </p14:nvContentPartPr>
              <p14:xfrm>
                <a:off x="2031318" y="3187362"/>
                <a:ext cx="167400" cy="250560"/>
              </p14:xfrm>
            </p:contentPart>
          </mc:Choice>
          <mc:Fallback>
            <p:pic>
              <p:nvPicPr>
                <p:cNvPr id="85" name="Ink 84">
                  <a:extLst>
                    <a:ext uri="{FF2B5EF4-FFF2-40B4-BE49-F238E27FC236}">
                      <a16:creationId xmlns:a16="http://schemas.microsoft.com/office/drawing/2014/main" id="{A0B9976B-D471-FD56-8FE5-AF0F09A1DC89}"/>
                    </a:ext>
                  </a:extLst>
                </p:cNvPr>
                <p:cNvPicPr/>
                <p:nvPr/>
              </p:nvPicPr>
              <p:blipFill>
                <a:blip r:embed="rId151"/>
                <a:stretch>
                  <a:fillRect/>
                </a:stretch>
              </p:blipFill>
              <p:spPr>
                <a:xfrm>
                  <a:off x="2022318" y="3178722"/>
                  <a:ext cx="185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6" name="Ink 85">
                  <a:extLst>
                    <a:ext uri="{FF2B5EF4-FFF2-40B4-BE49-F238E27FC236}">
                      <a16:creationId xmlns:a16="http://schemas.microsoft.com/office/drawing/2014/main" id="{B325F4E5-5DC5-440D-6EEB-3E55182F348A}"/>
                    </a:ext>
                  </a:extLst>
                </p14:cNvPr>
                <p14:cNvContentPartPr/>
                <p14:nvPr/>
              </p14:nvContentPartPr>
              <p14:xfrm>
                <a:off x="2259558" y="3196722"/>
                <a:ext cx="153360" cy="299880"/>
              </p14:xfrm>
            </p:contentPart>
          </mc:Choice>
          <mc:Fallback>
            <p:pic>
              <p:nvPicPr>
                <p:cNvPr id="86" name="Ink 85">
                  <a:extLst>
                    <a:ext uri="{FF2B5EF4-FFF2-40B4-BE49-F238E27FC236}">
                      <a16:creationId xmlns:a16="http://schemas.microsoft.com/office/drawing/2014/main" id="{B325F4E5-5DC5-440D-6EEB-3E55182F348A}"/>
                    </a:ext>
                  </a:extLst>
                </p:cNvPr>
                <p:cNvPicPr/>
                <p:nvPr/>
              </p:nvPicPr>
              <p:blipFill>
                <a:blip r:embed="rId153"/>
                <a:stretch>
                  <a:fillRect/>
                </a:stretch>
              </p:blipFill>
              <p:spPr>
                <a:xfrm>
                  <a:off x="2250918" y="3188082"/>
                  <a:ext cx="1710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7" name="Ink 86">
                  <a:extLst>
                    <a:ext uri="{FF2B5EF4-FFF2-40B4-BE49-F238E27FC236}">
                      <a16:creationId xmlns:a16="http://schemas.microsoft.com/office/drawing/2014/main" id="{68742031-38DE-CCFC-7CFD-543DB599F154}"/>
                    </a:ext>
                  </a:extLst>
                </p14:cNvPr>
                <p14:cNvContentPartPr/>
                <p14:nvPr/>
              </p14:nvContentPartPr>
              <p14:xfrm>
                <a:off x="2312118" y="3364482"/>
                <a:ext cx="136080" cy="34920"/>
              </p14:xfrm>
            </p:contentPart>
          </mc:Choice>
          <mc:Fallback>
            <p:pic>
              <p:nvPicPr>
                <p:cNvPr id="87" name="Ink 86">
                  <a:extLst>
                    <a:ext uri="{FF2B5EF4-FFF2-40B4-BE49-F238E27FC236}">
                      <a16:creationId xmlns:a16="http://schemas.microsoft.com/office/drawing/2014/main" id="{68742031-38DE-CCFC-7CFD-543DB599F154}"/>
                    </a:ext>
                  </a:extLst>
                </p:cNvPr>
                <p:cNvPicPr/>
                <p:nvPr/>
              </p:nvPicPr>
              <p:blipFill>
                <a:blip r:embed="rId155"/>
                <a:stretch>
                  <a:fillRect/>
                </a:stretch>
              </p:blipFill>
              <p:spPr>
                <a:xfrm>
                  <a:off x="2303118" y="3355842"/>
                  <a:ext cx="1537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C9ECCB03-E859-9215-05B3-9B79FD5D2258}"/>
                    </a:ext>
                  </a:extLst>
                </p14:cNvPr>
                <p14:cNvContentPartPr/>
                <p14:nvPr/>
              </p14:nvContentPartPr>
              <p14:xfrm>
                <a:off x="1688958" y="3779202"/>
                <a:ext cx="14040" cy="229320"/>
              </p14:xfrm>
            </p:contentPart>
          </mc:Choice>
          <mc:Fallback>
            <p:pic>
              <p:nvPicPr>
                <p:cNvPr id="89" name="Ink 88">
                  <a:extLst>
                    <a:ext uri="{FF2B5EF4-FFF2-40B4-BE49-F238E27FC236}">
                      <a16:creationId xmlns:a16="http://schemas.microsoft.com/office/drawing/2014/main" id="{C9ECCB03-E859-9215-05B3-9B79FD5D2258}"/>
                    </a:ext>
                  </a:extLst>
                </p:cNvPr>
                <p:cNvPicPr/>
                <p:nvPr/>
              </p:nvPicPr>
              <p:blipFill>
                <a:blip r:embed="rId157"/>
                <a:stretch>
                  <a:fillRect/>
                </a:stretch>
              </p:blipFill>
              <p:spPr>
                <a:xfrm>
                  <a:off x="1679958" y="3770202"/>
                  <a:ext cx="316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333C78D0-A476-20FC-20FA-CFC72D70C0D3}"/>
                    </a:ext>
                  </a:extLst>
                </p14:cNvPr>
                <p14:cNvContentPartPr/>
                <p14:nvPr/>
              </p14:nvContentPartPr>
              <p14:xfrm>
                <a:off x="1690758" y="3676962"/>
                <a:ext cx="128880" cy="205920"/>
              </p14:xfrm>
            </p:contentPart>
          </mc:Choice>
          <mc:Fallback>
            <p:pic>
              <p:nvPicPr>
                <p:cNvPr id="90" name="Ink 89">
                  <a:extLst>
                    <a:ext uri="{FF2B5EF4-FFF2-40B4-BE49-F238E27FC236}">
                      <a16:creationId xmlns:a16="http://schemas.microsoft.com/office/drawing/2014/main" id="{333C78D0-A476-20FC-20FA-CFC72D70C0D3}"/>
                    </a:ext>
                  </a:extLst>
                </p:cNvPr>
                <p:cNvPicPr/>
                <p:nvPr/>
              </p:nvPicPr>
              <p:blipFill>
                <a:blip r:embed="rId159"/>
                <a:stretch>
                  <a:fillRect/>
                </a:stretch>
              </p:blipFill>
              <p:spPr>
                <a:xfrm>
                  <a:off x="1681758" y="3667962"/>
                  <a:ext cx="1465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070BF380-7CAD-5195-E3FE-67AF001834FC}"/>
                    </a:ext>
                  </a:extLst>
                </p14:cNvPr>
                <p14:cNvContentPartPr/>
                <p14:nvPr/>
              </p14:nvContentPartPr>
              <p14:xfrm>
                <a:off x="1822158" y="3831042"/>
                <a:ext cx="145800" cy="132840"/>
              </p14:xfrm>
            </p:contentPart>
          </mc:Choice>
          <mc:Fallback>
            <p:pic>
              <p:nvPicPr>
                <p:cNvPr id="91" name="Ink 90">
                  <a:extLst>
                    <a:ext uri="{FF2B5EF4-FFF2-40B4-BE49-F238E27FC236}">
                      <a16:creationId xmlns:a16="http://schemas.microsoft.com/office/drawing/2014/main" id="{070BF380-7CAD-5195-E3FE-67AF001834FC}"/>
                    </a:ext>
                  </a:extLst>
                </p:cNvPr>
                <p:cNvPicPr/>
                <p:nvPr/>
              </p:nvPicPr>
              <p:blipFill>
                <a:blip r:embed="rId161"/>
                <a:stretch>
                  <a:fillRect/>
                </a:stretch>
              </p:blipFill>
              <p:spPr>
                <a:xfrm>
                  <a:off x="1813158" y="3822402"/>
                  <a:ext cx="1634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DF31D257-AD32-FDA9-9272-5D987FEDDFB4}"/>
                    </a:ext>
                  </a:extLst>
                </p14:cNvPr>
                <p14:cNvContentPartPr/>
                <p14:nvPr/>
              </p14:nvContentPartPr>
              <p14:xfrm>
                <a:off x="2020158" y="3783522"/>
                <a:ext cx="127080" cy="180000"/>
              </p14:xfrm>
            </p:contentPart>
          </mc:Choice>
          <mc:Fallback>
            <p:pic>
              <p:nvPicPr>
                <p:cNvPr id="92" name="Ink 91">
                  <a:extLst>
                    <a:ext uri="{FF2B5EF4-FFF2-40B4-BE49-F238E27FC236}">
                      <a16:creationId xmlns:a16="http://schemas.microsoft.com/office/drawing/2014/main" id="{DF31D257-AD32-FDA9-9272-5D987FEDDFB4}"/>
                    </a:ext>
                  </a:extLst>
                </p:cNvPr>
                <p:cNvPicPr/>
                <p:nvPr/>
              </p:nvPicPr>
              <p:blipFill>
                <a:blip r:embed="rId163"/>
                <a:stretch>
                  <a:fillRect/>
                </a:stretch>
              </p:blipFill>
              <p:spPr>
                <a:xfrm>
                  <a:off x="2011158" y="3774882"/>
                  <a:ext cx="1447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A0ABECE4-3A35-357A-70DF-2553EE697592}"/>
                    </a:ext>
                  </a:extLst>
                </p14:cNvPr>
                <p14:cNvContentPartPr/>
                <p14:nvPr/>
              </p14:nvContentPartPr>
              <p14:xfrm>
                <a:off x="2230398" y="3786762"/>
                <a:ext cx="52920" cy="167760"/>
              </p14:xfrm>
            </p:contentPart>
          </mc:Choice>
          <mc:Fallback>
            <p:pic>
              <p:nvPicPr>
                <p:cNvPr id="93" name="Ink 92">
                  <a:extLst>
                    <a:ext uri="{FF2B5EF4-FFF2-40B4-BE49-F238E27FC236}">
                      <a16:creationId xmlns:a16="http://schemas.microsoft.com/office/drawing/2014/main" id="{A0ABECE4-3A35-357A-70DF-2553EE697592}"/>
                    </a:ext>
                  </a:extLst>
                </p:cNvPr>
                <p:cNvPicPr/>
                <p:nvPr/>
              </p:nvPicPr>
              <p:blipFill>
                <a:blip r:embed="rId165"/>
                <a:stretch>
                  <a:fillRect/>
                </a:stretch>
              </p:blipFill>
              <p:spPr>
                <a:xfrm>
                  <a:off x="2221758" y="3778122"/>
                  <a:ext cx="705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40ED398F-B26C-7D00-3BCA-652386836D07}"/>
                    </a:ext>
                  </a:extLst>
                </p14:cNvPr>
                <p14:cNvContentPartPr/>
                <p14:nvPr/>
              </p14:nvContentPartPr>
              <p14:xfrm>
                <a:off x="2343798" y="3795762"/>
                <a:ext cx="370440" cy="194760"/>
              </p14:xfrm>
            </p:contentPart>
          </mc:Choice>
          <mc:Fallback>
            <p:pic>
              <p:nvPicPr>
                <p:cNvPr id="94" name="Ink 93">
                  <a:extLst>
                    <a:ext uri="{FF2B5EF4-FFF2-40B4-BE49-F238E27FC236}">
                      <a16:creationId xmlns:a16="http://schemas.microsoft.com/office/drawing/2014/main" id="{40ED398F-B26C-7D00-3BCA-652386836D07}"/>
                    </a:ext>
                  </a:extLst>
                </p:cNvPr>
                <p:cNvPicPr/>
                <p:nvPr/>
              </p:nvPicPr>
              <p:blipFill>
                <a:blip r:embed="rId167"/>
                <a:stretch>
                  <a:fillRect/>
                </a:stretch>
              </p:blipFill>
              <p:spPr>
                <a:xfrm>
                  <a:off x="2335158" y="3787122"/>
                  <a:ext cx="3880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6" name="Ink 95">
                  <a:extLst>
                    <a:ext uri="{FF2B5EF4-FFF2-40B4-BE49-F238E27FC236}">
                      <a16:creationId xmlns:a16="http://schemas.microsoft.com/office/drawing/2014/main" id="{680E78A8-4AAC-59BD-846F-4C23E35AD10D}"/>
                    </a:ext>
                  </a:extLst>
                </p14:cNvPr>
                <p14:cNvContentPartPr/>
                <p14:nvPr/>
              </p14:nvContentPartPr>
              <p14:xfrm>
                <a:off x="1949958" y="4142442"/>
                <a:ext cx="163440" cy="185400"/>
              </p14:xfrm>
            </p:contentPart>
          </mc:Choice>
          <mc:Fallback>
            <p:pic>
              <p:nvPicPr>
                <p:cNvPr id="96" name="Ink 95">
                  <a:extLst>
                    <a:ext uri="{FF2B5EF4-FFF2-40B4-BE49-F238E27FC236}">
                      <a16:creationId xmlns:a16="http://schemas.microsoft.com/office/drawing/2014/main" id="{680E78A8-4AAC-59BD-846F-4C23E35AD10D}"/>
                    </a:ext>
                  </a:extLst>
                </p:cNvPr>
                <p:cNvPicPr/>
                <p:nvPr/>
              </p:nvPicPr>
              <p:blipFill>
                <a:blip r:embed="rId169"/>
                <a:stretch>
                  <a:fillRect/>
                </a:stretch>
              </p:blipFill>
              <p:spPr>
                <a:xfrm>
                  <a:off x="1940958" y="4133802"/>
                  <a:ext cx="181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7" name="Ink 96">
                  <a:extLst>
                    <a:ext uri="{FF2B5EF4-FFF2-40B4-BE49-F238E27FC236}">
                      <a16:creationId xmlns:a16="http://schemas.microsoft.com/office/drawing/2014/main" id="{356FA19C-CA5A-594F-F33E-896174A64005}"/>
                    </a:ext>
                  </a:extLst>
                </p14:cNvPr>
                <p14:cNvContentPartPr/>
                <p14:nvPr/>
              </p14:nvContentPartPr>
              <p14:xfrm>
                <a:off x="2002518" y="4111842"/>
                <a:ext cx="456120" cy="214200"/>
              </p14:xfrm>
            </p:contentPart>
          </mc:Choice>
          <mc:Fallback>
            <p:pic>
              <p:nvPicPr>
                <p:cNvPr id="97" name="Ink 96">
                  <a:extLst>
                    <a:ext uri="{FF2B5EF4-FFF2-40B4-BE49-F238E27FC236}">
                      <a16:creationId xmlns:a16="http://schemas.microsoft.com/office/drawing/2014/main" id="{356FA19C-CA5A-594F-F33E-896174A64005}"/>
                    </a:ext>
                  </a:extLst>
                </p:cNvPr>
                <p:cNvPicPr/>
                <p:nvPr/>
              </p:nvPicPr>
              <p:blipFill>
                <a:blip r:embed="rId171"/>
                <a:stretch>
                  <a:fillRect/>
                </a:stretch>
              </p:blipFill>
              <p:spPr>
                <a:xfrm>
                  <a:off x="1993878" y="4103202"/>
                  <a:ext cx="4737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5A3CC0DE-F2C4-9ED0-C137-81E94195F82C}"/>
                    </a:ext>
                  </a:extLst>
                </p14:cNvPr>
                <p14:cNvContentPartPr/>
                <p14:nvPr/>
              </p14:nvContentPartPr>
              <p14:xfrm>
                <a:off x="2421558" y="4181682"/>
                <a:ext cx="216360" cy="131040"/>
              </p14:xfrm>
            </p:contentPart>
          </mc:Choice>
          <mc:Fallback>
            <p:pic>
              <p:nvPicPr>
                <p:cNvPr id="98" name="Ink 97">
                  <a:extLst>
                    <a:ext uri="{FF2B5EF4-FFF2-40B4-BE49-F238E27FC236}">
                      <a16:creationId xmlns:a16="http://schemas.microsoft.com/office/drawing/2014/main" id="{5A3CC0DE-F2C4-9ED0-C137-81E94195F82C}"/>
                    </a:ext>
                  </a:extLst>
                </p:cNvPr>
                <p:cNvPicPr/>
                <p:nvPr/>
              </p:nvPicPr>
              <p:blipFill>
                <a:blip r:embed="rId173"/>
                <a:stretch>
                  <a:fillRect/>
                </a:stretch>
              </p:blipFill>
              <p:spPr>
                <a:xfrm>
                  <a:off x="2412558" y="4173042"/>
                  <a:ext cx="234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9" name="Ink 98">
                  <a:extLst>
                    <a:ext uri="{FF2B5EF4-FFF2-40B4-BE49-F238E27FC236}">
                      <a16:creationId xmlns:a16="http://schemas.microsoft.com/office/drawing/2014/main" id="{B8835703-FEC2-C4FE-F074-4B7B3D49FF83}"/>
                    </a:ext>
                  </a:extLst>
                </p14:cNvPr>
                <p14:cNvContentPartPr/>
                <p14:nvPr/>
              </p14:nvContentPartPr>
              <p14:xfrm>
                <a:off x="2740158" y="4134162"/>
                <a:ext cx="6120" cy="10800"/>
              </p14:xfrm>
            </p:contentPart>
          </mc:Choice>
          <mc:Fallback>
            <p:pic>
              <p:nvPicPr>
                <p:cNvPr id="99" name="Ink 98">
                  <a:extLst>
                    <a:ext uri="{FF2B5EF4-FFF2-40B4-BE49-F238E27FC236}">
                      <a16:creationId xmlns:a16="http://schemas.microsoft.com/office/drawing/2014/main" id="{B8835703-FEC2-C4FE-F074-4B7B3D49FF83}"/>
                    </a:ext>
                  </a:extLst>
                </p:cNvPr>
                <p:cNvPicPr/>
                <p:nvPr/>
              </p:nvPicPr>
              <p:blipFill>
                <a:blip r:embed="rId175"/>
                <a:stretch>
                  <a:fillRect/>
                </a:stretch>
              </p:blipFill>
              <p:spPr>
                <a:xfrm>
                  <a:off x="2731518" y="4125522"/>
                  <a:ext cx="237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0" name="Ink 99">
                  <a:extLst>
                    <a:ext uri="{FF2B5EF4-FFF2-40B4-BE49-F238E27FC236}">
                      <a16:creationId xmlns:a16="http://schemas.microsoft.com/office/drawing/2014/main" id="{0F0D8EAE-63E3-BF21-9725-B9841BDD903D}"/>
                    </a:ext>
                  </a:extLst>
                </p14:cNvPr>
                <p14:cNvContentPartPr/>
                <p14:nvPr/>
              </p14:nvContentPartPr>
              <p14:xfrm>
                <a:off x="2723958" y="3827802"/>
                <a:ext cx="111600" cy="490680"/>
              </p14:xfrm>
            </p:contentPart>
          </mc:Choice>
          <mc:Fallback>
            <p:pic>
              <p:nvPicPr>
                <p:cNvPr id="100" name="Ink 99">
                  <a:extLst>
                    <a:ext uri="{FF2B5EF4-FFF2-40B4-BE49-F238E27FC236}">
                      <a16:creationId xmlns:a16="http://schemas.microsoft.com/office/drawing/2014/main" id="{0F0D8EAE-63E3-BF21-9725-B9841BDD903D}"/>
                    </a:ext>
                  </a:extLst>
                </p:cNvPr>
                <p:cNvPicPr/>
                <p:nvPr/>
              </p:nvPicPr>
              <p:blipFill>
                <a:blip r:embed="rId177"/>
                <a:stretch>
                  <a:fillRect/>
                </a:stretch>
              </p:blipFill>
              <p:spPr>
                <a:xfrm>
                  <a:off x="2715318" y="3819162"/>
                  <a:ext cx="12924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1" name="Ink 100">
                  <a:extLst>
                    <a:ext uri="{FF2B5EF4-FFF2-40B4-BE49-F238E27FC236}">
                      <a16:creationId xmlns:a16="http://schemas.microsoft.com/office/drawing/2014/main" id="{24A31A5D-5FB8-6FAA-6D49-0E71230C2AE8}"/>
                    </a:ext>
                  </a:extLst>
                </p14:cNvPr>
                <p14:cNvContentPartPr/>
                <p14:nvPr/>
              </p14:nvContentPartPr>
              <p14:xfrm>
                <a:off x="1576638" y="3687402"/>
                <a:ext cx="173880" cy="644760"/>
              </p14:xfrm>
            </p:contentPart>
          </mc:Choice>
          <mc:Fallback>
            <p:pic>
              <p:nvPicPr>
                <p:cNvPr id="101" name="Ink 100">
                  <a:extLst>
                    <a:ext uri="{FF2B5EF4-FFF2-40B4-BE49-F238E27FC236}">
                      <a16:creationId xmlns:a16="http://schemas.microsoft.com/office/drawing/2014/main" id="{24A31A5D-5FB8-6FAA-6D49-0E71230C2AE8}"/>
                    </a:ext>
                  </a:extLst>
                </p:cNvPr>
                <p:cNvPicPr/>
                <p:nvPr/>
              </p:nvPicPr>
              <p:blipFill>
                <a:blip r:embed="rId179"/>
                <a:stretch>
                  <a:fillRect/>
                </a:stretch>
              </p:blipFill>
              <p:spPr>
                <a:xfrm>
                  <a:off x="1567638" y="3678762"/>
                  <a:ext cx="191520" cy="662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3" name="Ink 102">
                  <a:extLst>
                    <a:ext uri="{FF2B5EF4-FFF2-40B4-BE49-F238E27FC236}">
                      <a16:creationId xmlns:a16="http://schemas.microsoft.com/office/drawing/2014/main" id="{699B3F12-553A-9759-0216-FEA905DF6D80}"/>
                    </a:ext>
                  </a:extLst>
                </p14:cNvPr>
                <p14:cNvContentPartPr/>
                <p14:nvPr/>
              </p14:nvContentPartPr>
              <p14:xfrm>
                <a:off x="2650158" y="5059362"/>
                <a:ext cx="1539720" cy="1224000"/>
              </p14:xfrm>
            </p:contentPart>
          </mc:Choice>
          <mc:Fallback>
            <p:pic>
              <p:nvPicPr>
                <p:cNvPr id="103" name="Ink 102">
                  <a:extLst>
                    <a:ext uri="{FF2B5EF4-FFF2-40B4-BE49-F238E27FC236}">
                      <a16:creationId xmlns:a16="http://schemas.microsoft.com/office/drawing/2014/main" id="{699B3F12-553A-9759-0216-FEA905DF6D80}"/>
                    </a:ext>
                  </a:extLst>
                </p:cNvPr>
                <p:cNvPicPr/>
                <p:nvPr/>
              </p:nvPicPr>
              <p:blipFill>
                <a:blip r:embed="rId181"/>
                <a:stretch>
                  <a:fillRect/>
                </a:stretch>
              </p:blipFill>
              <p:spPr>
                <a:xfrm>
                  <a:off x="2641518" y="5050362"/>
                  <a:ext cx="1557360" cy="1241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4" name="Ink 103">
                  <a:extLst>
                    <a:ext uri="{FF2B5EF4-FFF2-40B4-BE49-F238E27FC236}">
                      <a16:creationId xmlns:a16="http://schemas.microsoft.com/office/drawing/2014/main" id="{457E7B74-4F7A-4010-0568-F414EEA52AEF}"/>
                    </a:ext>
                  </a:extLst>
                </p14:cNvPr>
                <p14:cNvContentPartPr/>
                <p14:nvPr/>
              </p14:nvContentPartPr>
              <p14:xfrm>
                <a:off x="2749518" y="5048202"/>
                <a:ext cx="1525320" cy="1172880"/>
              </p14:xfrm>
            </p:contentPart>
          </mc:Choice>
          <mc:Fallback>
            <p:pic>
              <p:nvPicPr>
                <p:cNvPr id="104" name="Ink 103">
                  <a:extLst>
                    <a:ext uri="{FF2B5EF4-FFF2-40B4-BE49-F238E27FC236}">
                      <a16:creationId xmlns:a16="http://schemas.microsoft.com/office/drawing/2014/main" id="{457E7B74-4F7A-4010-0568-F414EEA52AEF}"/>
                    </a:ext>
                  </a:extLst>
                </p:cNvPr>
                <p:cNvPicPr/>
                <p:nvPr/>
              </p:nvPicPr>
              <p:blipFill>
                <a:blip r:embed="rId183"/>
                <a:stretch>
                  <a:fillRect/>
                </a:stretch>
              </p:blipFill>
              <p:spPr>
                <a:xfrm>
                  <a:off x="2740518" y="5039202"/>
                  <a:ext cx="1542960" cy="1190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5" name="Ink 104">
                  <a:extLst>
                    <a:ext uri="{FF2B5EF4-FFF2-40B4-BE49-F238E27FC236}">
                      <a16:creationId xmlns:a16="http://schemas.microsoft.com/office/drawing/2014/main" id="{3BF3C734-61E6-5427-9F06-09D6EC8941A4}"/>
                    </a:ext>
                  </a:extLst>
                </p14:cNvPr>
                <p14:cNvContentPartPr/>
                <p14:nvPr/>
              </p14:nvContentPartPr>
              <p14:xfrm>
                <a:off x="3241638" y="5107962"/>
                <a:ext cx="258120" cy="239400"/>
              </p14:xfrm>
            </p:contentPart>
          </mc:Choice>
          <mc:Fallback>
            <p:pic>
              <p:nvPicPr>
                <p:cNvPr id="105" name="Ink 104">
                  <a:extLst>
                    <a:ext uri="{FF2B5EF4-FFF2-40B4-BE49-F238E27FC236}">
                      <a16:creationId xmlns:a16="http://schemas.microsoft.com/office/drawing/2014/main" id="{3BF3C734-61E6-5427-9F06-09D6EC8941A4}"/>
                    </a:ext>
                  </a:extLst>
                </p:cNvPr>
                <p:cNvPicPr/>
                <p:nvPr/>
              </p:nvPicPr>
              <p:blipFill>
                <a:blip r:embed="rId185"/>
                <a:stretch>
                  <a:fillRect/>
                </a:stretch>
              </p:blipFill>
              <p:spPr>
                <a:xfrm>
                  <a:off x="3232998" y="5099322"/>
                  <a:ext cx="2757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6" name="Ink 105">
                  <a:extLst>
                    <a:ext uri="{FF2B5EF4-FFF2-40B4-BE49-F238E27FC236}">
                      <a16:creationId xmlns:a16="http://schemas.microsoft.com/office/drawing/2014/main" id="{34FDD3FF-758A-F9B5-2C13-9B05F75E6121}"/>
                    </a:ext>
                  </a:extLst>
                </p14:cNvPr>
                <p14:cNvContentPartPr/>
                <p14:nvPr/>
              </p14:nvContentPartPr>
              <p14:xfrm>
                <a:off x="3432078" y="5332242"/>
                <a:ext cx="31320" cy="197280"/>
              </p14:xfrm>
            </p:contentPart>
          </mc:Choice>
          <mc:Fallback>
            <p:pic>
              <p:nvPicPr>
                <p:cNvPr id="106" name="Ink 105">
                  <a:extLst>
                    <a:ext uri="{FF2B5EF4-FFF2-40B4-BE49-F238E27FC236}">
                      <a16:creationId xmlns:a16="http://schemas.microsoft.com/office/drawing/2014/main" id="{34FDD3FF-758A-F9B5-2C13-9B05F75E6121}"/>
                    </a:ext>
                  </a:extLst>
                </p:cNvPr>
                <p:cNvPicPr/>
                <p:nvPr/>
              </p:nvPicPr>
              <p:blipFill>
                <a:blip r:embed="rId187"/>
                <a:stretch>
                  <a:fillRect/>
                </a:stretch>
              </p:blipFill>
              <p:spPr>
                <a:xfrm>
                  <a:off x="3423438" y="5323602"/>
                  <a:ext cx="48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7" name="Ink 106">
                  <a:extLst>
                    <a:ext uri="{FF2B5EF4-FFF2-40B4-BE49-F238E27FC236}">
                      <a16:creationId xmlns:a16="http://schemas.microsoft.com/office/drawing/2014/main" id="{01876C7D-BE73-9B4E-E632-D3826E554603}"/>
                    </a:ext>
                  </a:extLst>
                </p14:cNvPr>
                <p14:cNvContentPartPr/>
                <p14:nvPr/>
              </p14:nvContentPartPr>
              <p14:xfrm>
                <a:off x="3367998" y="5500362"/>
                <a:ext cx="223560" cy="185400"/>
              </p14:xfrm>
            </p:contentPart>
          </mc:Choice>
          <mc:Fallback>
            <p:pic>
              <p:nvPicPr>
                <p:cNvPr id="107" name="Ink 106">
                  <a:extLst>
                    <a:ext uri="{FF2B5EF4-FFF2-40B4-BE49-F238E27FC236}">
                      <a16:creationId xmlns:a16="http://schemas.microsoft.com/office/drawing/2014/main" id="{01876C7D-BE73-9B4E-E632-D3826E554603}"/>
                    </a:ext>
                  </a:extLst>
                </p:cNvPr>
                <p:cNvPicPr/>
                <p:nvPr/>
              </p:nvPicPr>
              <p:blipFill>
                <a:blip r:embed="rId189"/>
                <a:stretch>
                  <a:fillRect/>
                </a:stretch>
              </p:blipFill>
              <p:spPr>
                <a:xfrm>
                  <a:off x="3359358" y="5491362"/>
                  <a:ext cx="241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8" name="Ink 107">
                  <a:extLst>
                    <a:ext uri="{FF2B5EF4-FFF2-40B4-BE49-F238E27FC236}">
                      <a16:creationId xmlns:a16="http://schemas.microsoft.com/office/drawing/2014/main" id="{6A251451-760F-995B-EAD5-C7BCEB6A7E3A}"/>
                    </a:ext>
                  </a:extLst>
                </p14:cNvPr>
                <p14:cNvContentPartPr/>
                <p14:nvPr/>
              </p14:nvContentPartPr>
              <p14:xfrm>
                <a:off x="3491838" y="5678202"/>
                <a:ext cx="29160" cy="225000"/>
              </p14:xfrm>
            </p:contentPart>
          </mc:Choice>
          <mc:Fallback>
            <p:pic>
              <p:nvPicPr>
                <p:cNvPr id="108" name="Ink 107">
                  <a:extLst>
                    <a:ext uri="{FF2B5EF4-FFF2-40B4-BE49-F238E27FC236}">
                      <a16:creationId xmlns:a16="http://schemas.microsoft.com/office/drawing/2014/main" id="{6A251451-760F-995B-EAD5-C7BCEB6A7E3A}"/>
                    </a:ext>
                  </a:extLst>
                </p:cNvPr>
                <p:cNvPicPr/>
                <p:nvPr/>
              </p:nvPicPr>
              <p:blipFill>
                <a:blip r:embed="rId191"/>
                <a:stretch>
                  <a:fillRect/>
                </a:stretch>
              </p:blipFill>
              <p:spPr>
                <a:xfrm>
                  <a:off x="3482838" y="5669562"/>
                  <a:ext cx="468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9" name="Ink 108">
                  <a:extLst>
                    <a:ext uri="{FF2B5EF4-FFF2-40B4-BE49-F238E27FC236}">
                      <a16:creationId xmlns:a16="http://schemas.microsoft.com/office/drawing/2014/main" id="{1C69DC4C-61D3-9A7A-A8AF-C814E981F252}"/>
                    </a:ext>
                  </a:extLst>
                </p14:cNvPr>
                <p14:cNvContentPartPr/>
                <p14:nvPr/>
              </p14:nvContentPartPr>
              <p14:xfrm>
                <a:off x="3432438" y="5856402"/>
                <a:ext cx="187920" cy="173160"/>
              </p14:xfrm>
            </p:contentPart>
          </mc:Choice>
          <mc:Fallback>
            <p:pic>
              <p:nvPicPr>
                <p:cNvPr id="109" name="Ink 108">
                  <a:extLst>
                    <a:ext uri="{FF2B5EF4-FFF2-40B4-BE49-F238E27FC236}">
                      <a16:creationId xmlns:a16="http://schemas.microsoft.com/office/drawing/2014/main" id="{1C69DC4C-61D3-9A7A-A8AF-C814E981F252}"/>
                    </a:ext>
                  </a:extLst>
                </p:cNvPr>
                <p:cNvPicPr/>
                <p:nvPr/>
              </p:nvPicPr>
              <p:blipFill>
                <a:blip r:embed="rId193"/>
                <a:stretch>
                  <a:fillRect/>
                </a:stretch>
              </p:blipFill>
              <p:spPr>
                <a:xfrm>
                  <a:off x="3423438" y="5847762"/>
                  <a:ext cx="205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0" name="Ink 109">
                  <a:extLst>
                    <a:ext uri="{FF2B5EF4-FFF2-40B4-BE49-F238E27FC236}">
                      <a16:creationId xmlns:a16="http://schemas.microsoft.com/office/drawing/2014/main" id="{CBCA83EC-CAF1-5D0D-8F3C-42558A708A40}"/>
                    </a:ext>
                  </a:extLst>
                </p14:cNvPr>
                <p14:cNvContentPartPr/>
                <p14:nvPr/>
              </p14:nvContentPartPr>
              <p14:xfrm>
                <a:off x="3551238" y="6040362"/>
                <a:ext cx="16560" cy="181080"/>
              </p14:xfrm>
            </p:contentPart>
          </mc:Choice>
          <mc:Fallback>
            <p:pic>
              <p:nvPicPr>
                <p:cNvPr id="110" name="Ink 109">
                  <a:extLst>
                    <a:ext uri="{FF2B5EF4-FFF2-40B4-BE49-F238E27FC236}">
                      <a16:creationId xmlns:a16="http://schemas.microsoft.com/office/drawing/2014/main" id="{CBCA83EC-CAF1-5D0D-8F3C-42558A708A40}"/>
                    </a:ext>
                  </a:extLst>
                </p:cNvPr>
                <p:cNvPicPr/>
                <p:nvPr/>
              </p:nvPicPr>
              <p:blipFill>
                <a:blip r:embed="rId195"/>
                <a:stretch>
                  <a:fillRect/>
                </a:stretch>
              </p:blipFill>
              <p:spPr>
                <a:xfrm>
                  <a:off x="3542598" y="6031362"/>
                  <a:ext cx="342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1" name="Ink 110">
                  <a:extLst>
                    <a:ext uri="{FF2B5EF4-FFF2-40B4-BE49-F238E27FC236}">
                      <a16:creationId xmlns:a16="http://schemas.microsoft.com/office/drawing/2014/main" id="{EFF1F53D-039E-0BBF-09A5-60E44CD305E9}"/>
                    </a:ext>
                  </a:extLst>
                </p14:cNvPr>
                <p14:cNvContentPartPr/>
                <p14:nvPr/>
              </p14:nvContentPartPr>
              <p14:xfrm>
                <a:off x="3505158" y="6167802"/>
                <a:ext cx="133560" cy="113760"/>
              </p14:xfrm>
            </p:contentPart>
          </mc:Choice>
          <mc:Fallback>
            <p:pic>
              <p:nvPicPr>
                <p:cNvPr id="111" name="Ink 110">
                  <a:extLst>
                    <a:ext uri="{FF2B5EF4-FFF2-40B4-BE49-F238E27FC236}">
                      <a16:creationId xmlns:a16="http://schemas.microsoft.com/office/drawing/2014/main" id="{EFF1F53D-039E-0BBF-09A5-60E44CD305E9}"/>
                    </a:ext>
                  </a:extLst>
                </p:cNvPr>
                <p:cNvPicPr/>
                <p:nvPr/>
              </p:nvPicPr>
              <p:blipFill>
                <a:blip r:embed="rId197"/>
                <a:stretch>
                  <a:fillRect/>
                </a:stretch>
              </p:blipFill>
              <p:spPr>
                <a:xfrm>
                  <a:off x="3496158" y="6158802"/>
                  <a:ext cx="151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291E9810-D002-7F0B-347B-B28207311884}"/>
                    </a:ext>
                  </a:extLst>
                </p14:cNvPr>
                <p14:cNvContentPartPr/>
                <p14:nvPr/>
              </p14:nvContentPartPr>
              <p14:xfrm>
                <a:off x="4639158" y="4958562"/>
                <a:ext cx="544320" cy="421200"/>
              </p14:xfrm>
            </p:contentPart>
          </mc:Choice>
          <mc:Fallback>
            <p:pic>
              <p:nvPicPr>
                <p:cNvPr id="115" name="Ink 114">
                  <a:extLst>
                    <a:ext uri="{FF2B5EF4-FFF2-40B4-BE49-F238E27FC236}">
                      <a16:creationId xmlns:a16="http://schemas.microsoft.com/office/drawing/2014/main" id="{291E9810-D002-7F0B-347B-B28207311884}"/>
                    </a:ext>
                  </a:extLst>
                </p:cNvPr>
                <p:cNvPicPr/>
                <p:nvPr/>
              </p:nvPicPr>
              <p:blipFill>
                <a:blip r:embed="rId199"/>
                <a:stretch>
                  <a:fillRect/>
                </a:stretch>
              </p:blipFill>
              <p:spPr>
                <a:xfrm>
                  <a:off x="4630158" y="4949922"/>
                  <a:ext cx="5619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447B54BA-E093-E032-9073-A7725D95F591}"/>
                    </a:ext>
                  </a:extLst>
                </p14:cNvPr>
                <p14:cNvContentPartPr/>
                <p14:nvPr/>
              </p14:nvContentPartPr>
              <p14:xfrm>
                <a:off x="4672278" y="5102922"/>
                <a:ext cx="151560" cy="179280"/>
              </p14:xfrm>
            </p:contentPart>
          </mc:Choice>
          <mc:Fallback>
            <p:pic>
              <p:nvPicPr>
                <p:cNvPr id="118" name="Ink 117">
                  <a:extLst>
                    <a:ext uri="{FF2B5EF4-FFF2-40B4-BE49-F238E27FC236}">
                      <a16:creationId xmlns:a16="http://schemas.microsoft.com/office/drawing/2014/main" id="{447B54BA-E093-E032-9073-A7725D95F591}"/>
                    </a:ext>
                  </a:extLst>
                </p:cNvPr>
                <p:cNvPicPr/>
                <p:nvPr/>
              </p:nvPicPr>
              <p:blipFill>
                <a:blip r:embed="rId201"/>
                <a:stretch>
                  <a:fillRect/>
                </a:stretch>
              </p:blipFill>
              <p:spPr>
                <a:xfrm>
                  <a:off x="4663638" y="5093922"/>
                  <a:ext cx="1692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988E5217-A492-0B27-461B-E6B67EDB5EFF}"/>
                    </a:ext>
                  </a:extLst>
                </p14:cNvPr>
                <p14:cNvContentPartPr/>
                <p14:nvPr/>
              </p14:nvContentPartPr>
              <p14:xfrm>
                <a:off x="4903038" y="5129202"/>
                <a:ext cx="13320" cy="103320"/>
              </p14:xfrm>
            </p:contentPart>
          </mc:Choice>
          <mc:Fallback>
            <p:pic>
              <p:nvPicPr>
                <p:cNvPr id="119" name="Ink 118">
                  <a:extLst>
                    <a:ext uri="{FF2B5EF4-FFF2-40B4-BE49-F238E27FC236}">
                      <a16:creationId xmlns:a16="http://schemas.microsoft.com/office/drawing/2014/main" id="{988E5217-A492-0B27-461B-E6B67EDB5EFF}"/>
                    </a:ext>
                  </a:extLst>
                </p:cNvPr>
                <p:cNvPicPr/>
                <p:nvPr/>
              </p:nvPicPr>
              <p:blipFill>
                <a:blip r:embed="rId203"/>
                <a:stretch>
                  <a:fillRect/>
                </a:stretch>
              </p:blipFill>
              <p:spPr>
                <a:xfrm>
                  <a:off x="4894398" y="5120562"/>
                  <a:ext cx="309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D9311804-E554-D863-888C-CE0F2C4BA577}"/>
                    </a:ext>
                  </a:extLst>
                </p14:cNvPr>
                <p14:cNvContentPartPr/>
                <p14:nvPr/>
              </p14:nvContentPartPr>
              <p14:xfrm>
                <a:off x="4924638" y="5054322"/>
                <a:ext cx="123840" cy="141840"/>
              </p14:xfrm>
            </p:contentPart>
          </mc:Choice>
          <mc:Fallback>
            <p:pic>
              <p:nvPicPr>
                <p:cNvPr id="120" name="Ink 119">
                  <a:extLst>
                    <a:ext uri="{FF2B5EF4-FFF2-40B4-BE49-F238E27FC236}">
                      <a16:creationId xmlns:a16="http://schemas.microsoft.com/office/drawing/2014/main" id="{D9311804-E554-D863-888C-CE0F2C4BA577}"/>
                    </a:ext>
                  </a:extLst>
                </p:cNvPr>
                <p:cNvPicPr/>
                <p:nvPr/>
              </p:nvPicPr>
              <p:blipFill>
                <a:blip r:embed="rId205"/>
                <a:stretch>
                  <a:fillRect/>
                </a:stretch>
              </p:blipFill>
              <p:spPr>
                <a:xfrm>
                  <a:off x="4915998" y="5045682"/>
                  <a:ext cx="1414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6" name="Ink 115">
                  <a:extLst>
                    <a:ext uri="{FF2B5EF4-FFF2-40B4-BE49-F238E27FC236}">
                      <a16:creationId xmlns:a16="http://schemas.microsoft.com/office/drawing/2014/main" id="{B9D11435-75DB-070D-5D4F-0FEEA1DA1314}"/>
                    </a:ext>
                  </a:extLst>
                </p14:cNvPr>
                <p14:cNvContentPartPr/>
                <p14:nvPr/>
              </p14:nvContentPartPr>
              <p14:xfrm>
                <a:off x="4600998" y="5633562"/>
                <a:ext cx="680040" cy="558000"/>
              </p14:xfrm>
            </p:contentPart>
          </mc:Choice>
          <mc:Fallback>
            <p:pic>
              <p:nvPicPr>
                <p:cNvPr id="116" name="Ink 115">
                  <a:extLst>
                    <a:ext uri="{FF2B5EF4-FFF2-40B4-BE49-F238E27FC236}">
                      <a16:creationId xmlns:a16="http://schemas.microsoft.com/office/drawing/2014/main" id="{B9D11435-75DB-070D-5D4F-0FEEA1DA1314}"/>
                    </a:ext>
                  </a:extLst>
                </p:cNvPr>
                <p:cNvPicPr/>
                <p:nvPr/>
              </p:nvPicPr>
              <p:blipFill>
                <a:blip r:embed="rId207"/>
                <a:stretch>
                  <a:fillRect/>
                </a:stretch>
              </p:blipFill>
              <p:spPr>
                <a:xfrm>
                  <a:off x="4591998" y="5624922"/>
                  <a:ext cx="69768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7" name="Ink 116">
                  <a:extLst>
                    <a:ext uri="{FF2B5EF4-FFF2-40B4-BE49-F238E27FC236}">
                      <a16:creationId xmlns:a16="http://schemas.microsoft.com/office/drawing/2014/main" id="{AA3FC1C7-F398-B90E-53C8-EFE942379EAE}"/>
                    </a:ext>
                  </a:extLst>
                </p14:cNvPr>
                <p14:cNvContentPartPr/>
                <p14:nvPr/>
              </p14:nvContentPartPr>
              <p14:xfrm>
                <a:off x="4582278" y="6358602"/>
                <a:ext cx="442440" cy="406080"/>
              </p14:xfrm>
            </p:contentPart>
          </mc:Choice>
          <mc:Fallback>
            <p:pic>
              <p:nvPicPr>
                <p:cNvPr id="117" name="Ink 116">
                  <a:extLst>
                    <a:ext uri="{FF2B5EF4-FFF2-40B4-BE49-F238E27FC236}">
                      <a16:creationId xmlns:a16="http://schemas.microsoft.com/office/drawing/2014/main" id="{AA3FC1C7-F398-B90E-53C8-EFE942379EAE}"/>
                    </a:ext>
                  </a:extLst>
                </p:cNvPr>
                <p:cNvPicPr/>
                <p:nvPr/>
              </p:nvPicPr>
              <p:blipFill>
                <a:blip r:embed="rId209"/>
                <a:stretch>
                  <a:fillRect/>
                </a:stretch>
              </p:blipFill>
              <p:spPr>
                <a:xfrm>
                  <a:off x="4573278" y="6349602"/>
                  <a:ext cx="46008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A19F3118-DFA7-7F24-FF34-76D801D2F48B}"/>
                    </a:ext>
                  </a:extLst>
                </p14:cNvPr>
                <p14:cNvContentPartPr/>
                <p14:nvPr/>
              </p14:nvContentPartPr>
              <p14:xfrm>
                <a:off x="4705758" y="5751642"/>
                <a:ext cx="144720" cy="199440"/>
              </p14:xfrm>
            </p:contentPart>
          </mc:Choice>
          <mc:Fallback>
            <p:pic>
              <p:nvPicPr>
                <p:cNvPr id="122" name="Ink 121">
                  <a:extLst>
                    <a:ext uri="{FF2B5EF4-FFF2-40B4-BE49-F238E27FC236}">
                      <a16:creationId xmlns:a16="http://schemas.microsoft.com/office/drawing/2014/main" id="{A19F3118-DFA7-7F24-FF34-76D801D2F48B}"/>
                    </a:ext>
                  </a:extLst>
                </p:cNvPr>
                <p:cNvPicPr/>
                <p:nvPr/>
              </p:nvPicPr>
              <p:blipFill>
                <a:blip r:embed="rId211"/>
                <a:stretch>
                  <a:fillRect/>
                </a:stretch>
              </p:blipFill>
              <p:spPr>
                <a:xfrm>
                  <a:off x="4697118" y="5743002"/>
                  <a:ext cx="1623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3" name="Ink 122">
                  <a:extLst>
                    <a:ext uri="{FF2B5EF4-FFF2-40B4-BE49-F238E27FC236}">
                      <a16:creationId xmlns:a16="http://schemas.microsoft.com/office/drawing/2014/main" id="{4A5330CF-DE1B-ED0A-1E15-F13015E8DEED}"/>
                    </a:ext>
                  </a:extLst>
                </p14:cNvPr>
                <p14:cNvContentPartPr/>
                <p14:nvPr/>
              </p14:nvContentPartPr>
              <p14:xfrm>
                <a:off x="4877118" y="5770362"/>
                <a:ext cx="108000" cy="165960"/>
              </p14:xfrm>
            </p:contentPart>
          </mc:Choice>
          <mc:Fallback>
            <p:pic>
              <p:nvPicPr>
                <p:cNvPr id="123" name="Ink 122">
                  <a:extLst>
                    <a:ext uri="{FF2B5EF4-FFF2-40B4-BE49-F238E27FC236}">
                      <a16:creationId xmlns:a16="http://schemas.microsoft.com/office/drawing/2014/main" id="{4A5330CF-DE1B-ED0A-1E15-F13015E8DEED}"/>
                    </a:ext>
                  </a:extLst>
                </p:cNvPr>
                <p:cNvPicPr/>
                <p:nvPr/>
              </p:nvPicPr>
              <p:blipFill>
                <a:blip r:embed="rId213"/>
                <a:stretch>
                  <a:fillRect/>
                </a:stretch>
              </p:blipFill>
              <p:spPr>
                <a:xfrm>
                  <a:off x="4868478" y="5761722"/>
                  <a:ext cx="125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 name="Ink 123">
                  <a:extLst>
                    <a:ext uri="{FF2B5EF4-FFF2-40B4-BE49-F238E27FC236}">
                      <a16:creationId xmlns:a16="http://schemas.microsoft.com/office/drawing/2014/main" id="{4F1AB8B6-C20C-285F-5AF0-56796D8CC67B}"/>
                    </a:ext>
                  </a:extLst>
                </p14:cNvPr>
                <p14:cNvContentPartPr/>
                <p14:nvPr/>
              </p14:nvContentPartPr>
              <p14:xfrm>
                <a:off x="5094198" y="5827962"/>
                <a:ext cx="1440" cy="2880"/>
              </p14:xfrm>
            </p:contentPart>
          </mc:Choice>
          <mc:Fallback>
            <p:pic>
              <p:nvPicPr>
                <p:cNvPr id="124" name="Ink 123">
                  <a:extLst>
                    <a:ext uri="{FF2B5EF4-FFF2-40B4-BE49-F238E27FC236}">
                      <a16:creationId xmlns:a16="http://schemas.microsoft.com/office/drawing/2014/main" id="{4F1AB8B6-C20C-285F-5AF0-56796D8CC67B}"/>
                    </a:ext>
                  </a:extLst>
                </p:cNvPr>
                <p:cNvPicPr/>
                <p:nvPr/>
              </p:nvPicPr>
              <p:blipFill>
                <a:blip r:embed="rId215"/>
                <a:stretch>
                  <a:fillRect/>
                </a:stretch>
              </p:blipFill>
              <p:spPr>
                <a:xfrm>
                  <a:off x="5085198" y="5819322"/>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61B7B05A-DF01-DAF6-945E-4DA16635BB55}"/>
                    </a:ext>
                  </a:extLst>
                </p14:cNvPr>
                <p14:cNvContentPartPr/>
                <p14:nvPr/>
              </p14:nvContentPartPr>
              <p14:xfrm>
                <a:off x="5048478" y="5790882"/>
                <a:ext cx="82440" cy="161280"/>
              </p14:xfrm>
            </p:contentPart>
          </mc:Choice>
          <mc:Fallback>
            <p:pic>
              <p:nvPicPr>
                <p:cNvPr id="125" name="Ink 124">
                  <a:extLst>
                    <a:ext uri="{FF2B5EF4-FFF2-40B4-BE49-F238E27FC236}">
                      <a16:creationId xmlns:a16="http://schemas.microsoft.com/office/drawing/2014/main" id="{61B7B05A-DF01-DAF6-945E-4DA16635BB55}"/>
                    </a:ext>
                  </a:extLst>
                </p:cNvPr>
                <p:cNvPicPr/>
                <p:nvPr/>
              </p:nvPicPr>
              <p:blipFill>
                <a:blip r:embed="rId217"/>
                <a:stretch>
                  <a:fillRect/>
                </a:stretch>
              </p:blipFill>
              <p:spPr>
                <a:xfrm>
                  <a:off x="5039478" y="5782242"/>
                  <a:ext cx="1000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7" name="Ink 126">
                  <a:extLst>
                    <a:ext uri="{FF2B5EF4-FFF2-40B4-BE49-F238E27FC236}">
                      <a16:creationId xmlns:a16="http://schemas.microsoft.com/office/drawing/2014/main" id="{035A74D4-E8AB-49EE-C9F4-C97A43432740}"/>
                    </a:ext>
                  </a:extLst>
                </p14:cNvPr>
                <p14:cNvContentPartPr/>
                <p14:nvPr/>
              </p14:nvContentPartPr>
              <p14:xfrm>
                <a:off x="5356638" y="5980242"/>
                <a:ext cx="591480" cy="428040"/>
              </p14:xfrm>
            </p:contentPart>
          </mc:Choice>
          <mc:Fallback>
            <p:pic>
              <p:nvPicPr>
                <p:cNvPr id="127" name="Ink 126">
                  <a:extLst>
                    <a:ext uri="{FF2B5EF4-FFF2-40B4-BE49-F238E27FC236}">
                      <a16:creationId xmlns:a16="http://schemas.microsoft.com/office/drawing/2014/main" id="{035A74D4-E8AB-49EE-C9F4-C97A43432740}"/>
                    </a:ext>
                  </a:extLst>
                </p:cNvPr>
                <p:cNvPicPr/>
                <p:nvPr/>
              </p:nvPicPr>
              <p:blipFill>
                <a:blip r:embed="rId219"/>
                <a:stretch>
                  <a:fillRect/>
                </a:stretch>
              </p:blipFill>
              <p:spPr>
                <a:xfrm>
                  <a:off x="5347638" y="5971242"/>
                  <a:ext cx="6091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8" name="Ink 127">
                  <a:extLst>
                    <a:ext uri="{FF2B5EF4-FFF2-40B4-BE49-F238E27FC236}">
                      <a16:creationId xmlns:a16="http://schemas.microsoft.com/office/drawing/2014/main" id="{32FC1968-8D66-1527-1070-5EA79317607F}"/>
                    </a:ext>
                  </a:extLst>
                </p14:cNvPr>
                <p14:cNvContentPartPr/>
                <p14:nvPr/>
              </p14:nvContentPartPr>
              <p14:xfrm>
                <a:off x="5450598" y="6128562"/>
                <a:ext cx="140400" cy="160560"/>
              </p14:xfrm>
            </p:contentPart>
          </mc:Choice>
          <mc:Fallback>
            <p:pic>
              <p:nvPicPr>
                <p:cNvPr id="128" name="Ink 127">
                  <a:extLst>
                    <a:ext uri="{FF2B5EF4-FFF2-40B4-BE49-F238E27FC236}">
                      <a16:creationId xmlns:a16="http://schemas.microsoft.com/office/drawing/2014/main" id="{32FC1968-8D66-1527-1070-5EA79317607F}"/>
                    </a:ext>
                  </a:extLst>
                </p:cNvPr>
                <p:cNvPicPr/>
                <p:nvPr/>
              </p:nvPicPr>
              <p:blipFill>
                <a:blip r:embed="rId221"/>
                <a:stretch>
                  <a:fillRect/>
                </a:stretch>
              </p:blipFill>
              <p:spPr>
                <a:xfrm>
                  <a:off x="5441598" y="6119562"/>
                  <a:ext cx="1580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9" name="Ink 128">
                  <a:extLst>
                    <a:ext uri="{FF2B5EF4-FFF2-40B4-BE49-F238E27FC236}">
                      <a16:creationId xmlns:a16="http://schemas.microsoft.com/office/drawing/2014/main" id="{5C2AA85E-4748-7EAA-F5FF-104B0188F5DC}"/>
                    </a:ext>
                  </a:extLst>
                </p14:cNvPr>
                <p14:cNvContentPartPr/>
                <p14:nvPr/>
              </p14:nvContentPartPr>
              <p14:xfrm>
                <a:off x="5612958" y="6103002"/>
                <a:ext cx="145080" cy="142920"/>
              </p14:xfrm>
            </p:contentPart>
          </mc:Choice>
          <mc:Fallback>
            <p:pic>
              <p:nvPicPr>
                <p:cNvPr id="129" name="Ink 128">
                  <a:extLst>
                    <a:ext uri="{FF2B5EF4-FFF2-40B4-BE49-F238E27FC236}">
                      <a16:creationId xmlns:a16="http://schemas.microsoft.com/office/drawing/2014/main" id="{5C2AA85E-4748-7EAA-F5FF-104B0188F5DC}"/>
                    </a:ext>
                  </a:extLst>
                </p:cNvPr>
                <p:cNvPicPr/>
                <p:nvPr/>
              </p:nvPicPr>
              <p:blipFill>
                <a:blip r:embed="rId223"/>
                <a:stretch>
                  <a:fillRect/>
                </a:stretch>
              </p:blipFill>
              <p:spPr>
                <a:xfrm>
                  <a:off x="5603958" y="6094002"/>
                  <a:ext cx="1627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0" name="Ink 129">
                  <a:extLst>
                    <a:ext uri="{FF2B5EF4-FFF2-40B4-BE49-F238E27FC236}">
                      <a16:creationId xmlns:a16="http://schemas.microsoft.com/office/drawing/2014/main" id="{7EED7B2F-FBB7-80D9-90E2-2C27D5BA8E27}"/>
                    </a:ext>
                  </a:extLst>
                </p14:cNvPr>
                <p14:cNvContentPartPr/>
                <p14:nvPr/>
              </p14:nvContentPartPr>
              <p14:xfrm>
                <a:off x="4565358" y="6501162"/>
                <a:ext cx="109440" cy="171000"/>
              </p14:xfrm>
            </p:contentPart>
          </mc:Choice>
          <mc:Fallback>
            <p:pic>
              <p:nvPicPr>
                <p:cNvPr id="130" name="Ink 129">
                  <a:extLst>
                    <a:ext uri="{FF2B5EF4-FFF2-40B4-BE49-F238E27FC236}">
                      <a16:creationId xmlns:a16="http://schemas.microsoft.com/office/drawing/2014/main" id="{7EED7B2F-FBB7-80D9-90E2-2C27D5BA8E27}"/>
                    </a:ext>
                  </a:extLst>
                </p:cNvPr>
                <p:cNvPicPr/>
                <p:nvPr/>
              </p:nvPicPr>
              <p:blipFill>
                <a:blip r:embed="rId225"/>
                <a:stretch>
                  <a:fillRect/>
                </a:stretch>
              </p:blipFill>
              <p:spPr>
                <a:xfrm>
                  <a:off x="4556718" y="6492522"/>
                  <a:ext cx="1270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Ink 130">
                  <a:extLst>
                    <a:ext uri="{FF2B5EF4-FFF2-40B4-BE49-F238E27FC236}">
                      <a16:creationId xmlns:a16="http://schemas.microsoft.com/office/drawing/2014/main" id="{F338D43C-E0F1-FCDB-E26B-2D4613271984}"/>
                    </a:ext>
                  </a:extLst>
                </p14:cNvPr>
                <p14:cNvContentPartPr/>
                <p14:nvPr/>
              </p14:nvContentPartPr>
              <p14:xfrm>
                <a:off x="4575798" y="6525282"/>
                <a:ext cx="327960" cy="121680"/>
              </p14:xfrm>
            </p:contentPart>
          </mc:Choice>
          <mc:Fallback>
            <p:pic>
              <p:nvPicPr>
                <p:cNvPr id="131" name="Ink 130">
                  <a:extLst>
                    <a:ext uri="{FF2B5EF4-FFF2-40B4-BE49-F238E27FC236}">
                      <a16:creationId xmlns:a16="http://schemas.microsoft.com/office/drawing/2014/main" id="{F338D43C-E0F1-FCDB-E26B-2D4613271984}"/>
                    </a:ext>
                  </a:extLst>
                </p:cNvPr>
                <p:cNvPicPr/>
                <p:nvPr/>
              </p:nvPicPr>
              <p:blipFill>
                <a:blip r:embed="rId227"/>
                <a:stretch>
                  <a:fillRect/>
                </a:stretch>
              </p:blipFill>
              <p:spPr>
                <a:xfrm>
                  <a:off x="4567158" y="6516642"/>
                  <a:ext cx="345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2" name="Ink 131">
                  <a:extLst>
                    <a:ext uri="{FF2B5EF4-FFF2-40B4-BE49-F238E27FC236}">
                      <a16:creationId xmlns:a16="http://schemas.microsoft.com/office/drawing/2014/main" id="{FAF3E213-7781-0771-A974-B61C266D1017}"/>
                    </a:ext>
                  </a:extLst>
                </p14:cNvPr>
                <p14:cNvContentPartPr/>
                <p14:nvPr/>
              </p14:nvContentPartPr>
              <p14:xfrm>
                <a:off x="4924638" y="6470202"/>
                <a:ext cx="137880" cy="135720"/>
              </p14:xfrm>
            </p:contentPart>
          </mc:Choice>
          <mc:Fallback>
            <p:pic>
              <p:nvPicPr>
                <p:cNvPr id="132" name="Ink 131">
                  <a:extLst>
                    <a:ext uri="{FF2B5EF4-FFF2-40B4-BE49-F238E27FC236}">
                      <a16:creationId xmlns:a16="http://schemas.microsoft.com/office/drawing/2014/main" id="{FAF3E213-7781-0771-A974-B61C266D1017}"/>
                    </a:ext>
                  </a:extLst>
                </p:cNvPr>
                <p:cNvPicPr/>
                <p:nvPr/>
              </p:nvPicPr>
              <p:blipFill>
                <a:blip r:embed="rId229"/>
                <a:stretch>
                  <a:fillRect/>
                </a:stretch>
              </p:blipFill>
              <p:spPr>
                <a:xfrm>
                  <a:off x="4915998" y="6461562"/>
                  <a:ext cx="1555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A88EA1B2-8FBD-6A53-738B-E252D38D9D6D}"/>
                    </a:ext>
                  </a:extLst>
                </p14:cNvPr>
                <p14:cNvContentPartPr/>
                <p14:nvPr/>
              </p14:nvContentPartPr>
              <p14:xfrm>
                <a:off x="3580758" y="6363282"/>
                <a:ext cx="548640" cy="397080"/>
              </p14:xfrm>
            </p:contentPart>
          </mc:Choice>
          <mc:Fallback>
            <p:pic>
              <p:nvPicPr>
                <p:cNvPr id="133" name="Ink 132">
                  <a:extLst>
                    <a:ext uri="{FF2B5EF4-FFF2-40B4-BE49-F238E27FC236}">
                      <a16:creationId xmlns:a16="http://schemas.microsoft.com/office/drawing/2014/main" id="{A88EA1B2-8FBD-6A53-738B-E252D38D9D6D}"/>
                    </a:ext>
                  </a:extLst>
                </p:cNvPr>
                <p:cNvPicPr/>
                <p:nvPr/>
              </p:nvPicPr>
              <p:blipFill>
                <a:blip r:embed="rId231"/>
                <a:stretch>
                  <a:fillRect/>
                </a:stretch>
              </p:blipFill>
              <p:spPr>
                <a:xfrm>
                  <a:off x="3571758" y="6354282"/>
                  <a:ext cx="5662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6929BB4D-2B75-2F5C-131A-C8060EA98E44}"/>
                    </a:ext>
                  </a:extLst>
                </p14:cNvPr>
                <p14:cNvContentPartPr/>
                <p14:nvPr/>
              </p14:nvContentPartPr>
              <p14:xfrm>
                <a:off x="3671118" y="6515922"/>
                <a:ext cx="88560" cy="144000"/>
              </p14:xfrm>
            </p:contentPart>
          </mc:Choice>
          <mc:Fallback>
            <p:pic>
              <p:nvPicPr>
                <p:cNvPr id="134" name="Ink 133">
                  <a:extLst>
                    <a:ext uri="{FF2B5EF4-FFF2-40B4-BE49-F238E27FC236}">
                      <a16:creationId xmlns:a16="http://schemas.microsoft.com/office/drawing/2014/main" id="{6929BB4D-2B75-2F5C-131A-C8060EA98E44}"/>
                    </a:ext>
                  </a:extLst>
                </p:cNvPr>
                <p:cNvPicPr/>
                <p:nvPr/>
              </p:nvPicPr>
              <p:blipFill>
                <a:blip r:embed="rId233"/>
                <a:stretch>
                  <a:fillRect/>
                </a:stretch>
              </p:blipFill>
              <p:spPr>
                <a:xfrm>
                  <a:off x="3662118" y="6507282"/>
                  <a:ext cx="1062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8" name="Ink 137">
                  <a:extLst>
                    <a:ext uri="{FF2B5EF4-FFF2-40B4-BE49-F238E27FC236}">
                      <a16:creationId xmlns:a16="http://schemas.microsoft.com/office/drawing/2014/main" id="{00EC3F26-6D5F-E4F0-C143-D9582532D61D}"/>
                    </a:ext>
                  </a:extLst>
                </p14:cNvPr>
                <p14:cNvContentPartPr/>
                <p14:nvPr/>
              </p14:nvContentPartPr>
              <p14:xfrm>
                <a:off x="3699918" y="6625362"/>
                <a:ext cx="112680" cy="80280"/>
              </p14:xfrm>
            </p:contentPart>
          </mc:Choice>
          <mc:Fallback>
            <p:pic>
              <p:nvPicPr>
                <p:cNvPr id="138" name="Ink 137">
                  <a:extLst>
                    <a:ext uri="{FF2B5EF4-FFF2-40B4-BE49-F238E27FC236}">
                      <a16:creationId xmlns:a16="http://schemas.microsoft.com/office/drawing/2014/main" id="{00EC3F26-6D5F-E4F0-C143-D9582532D61D}"/>
                    </a:ext>
                  </a:extLst>
                </p:cNvPr>
                <p:cNvPicPr/>
                <p:nvPr/>
              </p:nvPicPr>
              <p:blipFill>
                <a:blip r:embed="rId235"/>
                <a:stretch>
                  <a:fillRect/>
                </a:stretch>
              </p:blipFill>
              <p:spPr>
                <a:xfrm>
                  <a:off x="3691278" y="6616362"/>
                  <a:ext cx="130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9" name="Ink 138">
                  <a:extLst>
                    <a:ext uri="{FF2B5EF4-FFF2-40B4-BE49-F238E27FC236}">
                      <a16:creationId xmlns:a16="http://schemas.microsoft.com/office/drawing/2014/main" id="{7927842E-23FC-157B-A227-F9938D6035D2}"/>
                    </a:ext>
                  </a:extLst>
                </p14:cNvPr>
                <p14:cNvContentPartPr/>
                <p14:nvPr/>
              </p14:nvContentPartPr>
              <p14:xfrm>
                <a:off x="3864438" y="6427722"/>
                <a:ext cx="140760" cy="217440"/>
              </p14:xfrm>
            </p:contentPart>
          </mc:Choice>
          <mc:Fallback>
            <p:pic>
              <p:nvPicPr>
                <p:cNvPr id="139" name="Ink 138">
                  <a:extLst>
                    <a:ext uri="{FF2B5EF4-FFF2-40B4-BE49-F238E27FC236}">
                      <a16:creationId xmlns:a16="http://schemas.microsoft.com/office/drawing/2014/main" id="{7927842E-23FC-157B-A227-F9938D6035D2}"/>
                    </a:ext>
                  </a:extLst>
                </p:cNvPr>
                <p:cNvPicPr/>
                <p:nvPr/>
              </p:nvPicPr>
              <p:blipFill>
                <a:blip r:embed="rId237"/>
                <a:stretch>
                  <a:fillRect/>
                </a:stretch>
              </p:blipFill>
              <p:spPr>
                <a:xfrm>
                  <a:off x="3855798" y="6419082"/>
                  <a:ext cx="1584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0" name="Ink 139">
                  <a:extLst>
                    <a:ext uri="{FF2B5EF4-FFF2-40B4-BE49-F238E27FC236}">
                      <a16:creationId xmlns:a16="http://schemas.microsoft.com/office/drawing/2014/main" id="{BC3D927F-6823-D80D-704C-312C787F9AD2}"/>
                    </a:ext>
                  </a:extLst>
                </p14:cNvPr>
                <p14:cNvContentPartPr/>
                <p14:nvPr/>
              </p14:nvContentPartPr>
              <p14:xfrm>
                <a:off x="3903678" y="6566322"/>
                <a:ext cx="145080" cy="33120"/>
              </p14:xfrm>
            </p:contentPart>
          </mc:Choice>
          <mc:Fallback>
            <p:pic>
              <p:nvPicPr>
                <p:cNvPr id="140" name="Ink 139">
                  <a:extLst>
                    <a:ext uri="{FF2B5EF4-FFF2-40B4-BE49-F238E27FC236}">
                      <a16:creationId xmlns:a16="http://schemas.microsoft.com/office/drawing/2014/main" id="{BC3D927F-6823-D80D-704C-312C787F9AD2}"/>
                    </a:ext>
                  </a:extLst>
                </p:cNvPr>
                <p:cNvPicPr/>
                <p:nvPr/>
              </p:nvPicPr>
              <p:blipFill>
                <a:blip r:embed="rId239"/>
                <a:stretch>
                  <a:fillRect/>
                </a:stretch>
              </p:blipFill>
              <p:spPr>
                <a:xfrm>
                  <a:off x="3894678" y="6557682"/>
                  <a:ext cx="162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D3722F74-5566-5F5F-D9A4-A711197F8AC7}"/>
                    </a:ext>
                  </a:extLst>
                </p14:cNvPr>
                <p14:cNvContentPartPr/>
                <p14:nvPr/>
              </p14:nvContentPartPr>
              <p14:xfrm>
                <a:off x="3429198" y="5200122"/>
                <a:ext cx="1317240" cy="81720"/>
              </p14:xfrm>
            </p:contentPart>
          </mc:Choice>
          <mc:Fallback>
            <p:pic>
              <p:nvPicPr>
                <p:cNvPr id="142" name="Ink 141">
                  <a:extLst>
                    <a:ext uri="{FF2B5EF4-FFF2-40B4-BE49-F238E27FC236}">
                      <a16:creationId xmlns:a16="http://schemas.microsoft.com/office/drawing/2014/main" id="{D3722F74-5566-5F5F-D9A4-A711197F8AC7}"/>
                    </a:ext>
                  </a:extLst>
                </p:cNvPr>
                <p:cNvPicPr/>
                <p:nvPr/>
              </p:nvPicPr>
              <p:blipFill>
                <a:blip r:embed="rId241"/>
                <a:stretch>
                  <a:fillRect/>
                </a:stretch>
              </p:blipFill>
              <p:spPr>
                <a:xfrm>
                  <a:off x="3420198" y="5191482"/>
                  <a:ext cx="13348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5E2FF891-07F6-CCDD-F292-9CFBE1033EC9}"/>
                    </a:ext>
                  </a:extLst>
                </p14:cNvPr>
                <p14:cNvContentPartPr/>
                <p14:nvPr/>
              </p14:nvContentPartPr>
              <p14:xfrm>
                <a:off x="4528998" y="5112642"/>
                <a:ext cx="63000" cy="190440"/>
              </p14:xfrm>
            </p:contentPart>
          </mc:Choice>
          <mc:Fallback>
            <p:pic>
              <p:nvPicPr>
                <p:cNvPr id="143" name="Ink 142">
                  <a:extLst>
                    <a:ext uri="{FF2B5EF4-FFF2-40B4-BE49-F238E27FC236}">
                      <a16:creationId xmlns:a16="http://schemas.microsoft.com/office/drawing/2014/main" id="{5E2FF891-07F6-CCDD-F292-9CFBE1033EC9}"/>
                    </a:ext>
                  </a:extLst>
                </p:cNvPr>
                <p:cNvPicPr/>
                <p:nvPr/>
              </p:nvPicPr>
              <p:blipFill>
                <a:blip r:embed="rId243"/>
                <a:stretch>
                  <a:fillRect/>
                </a:stretch>
              </p:blipFill>
              <p:spPr>
                <a:xfrm>
                  <a:off x="4520358" y="5104002"/>
                  <a:ext cx="806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0F592652-7E88-495B-B8A8-C1251E9EB323}"/>
                    </a:ext>
                  </a:extLst>
                </p14:cNvPr>
                <p14:cNvContentPartPr/>
                <p14:nvPr/>
              </p14:nvContentPartPr>
              <p14:xfrm>
                <a:off x="3484998" y="5532402"/>
                <a:ext cx="1347480" cy="241200"/>
              </p14:xfrm>
            </p:contentPart>
          </mc:Choice>
          <mc:Fallback>
            <p:pic>
              <p:nvPicPr>
                <p:cNvPr id="144" name="Ink 143">
                  <a:extLst>
                    <a:ext uri="{FF2B5EF4-FFF2-40B4-BE49-F238E27FC236}">
                      <a16:creationId xmlns:a16="http://schemas.microsoft.com/office/drawing/2014/main" id="{0F592652-7E88-495B-B8A8-C1251E9EB323}"/>
                    </a:ext>
                  </a:extLst>
                </p:cNvPr>
                <p:cNvPicPr/>
                <p:nvPr/>
              </p:nvPicPr>
              <p:blipFill>
                <a:blip r:embed="rId245"/>
                <a:stretch>
                  <a:fillRect/>
                </a:stretch>
              </p:blipFill>
              <p:spPr>
                <a:xfrm>
                  <a:off x="3476358" y="5523762"/>
                  <a:ext cx="13651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C487817F-40F8-1C30-A39E-566151CF5B3C}"/>
                    </a:ext>
                  </a:extLst>
                </p14:cNvPr>
                <p14:cNvContentPartPr/>
                <p14:nvPr/>
              </p14:nvContentPartPr>
              <p14:xfrm>
                <a:off x="3381678" y="5638602"/>
                <a:ext cx="1998720" cy="708120"/>
              </p14:xfrm>
            </p:contentPart>
          </mc:Choice>
          <mc:Fallback>
            <p:pic>
              <p:nvPicPr>
                <p:cNvPr id="145" name="Ink 144">
                  <a:extLst>
                    <a:ext uri="{FF2B5EF4-FFF2-40B4-BE49-F238E27FC236}">
                      <a16:creationId xmlns:a16="http://schemas.microsoft.com/office/drawing/2014/main" id="{C487817F-40F8-1C30-A39E-566151CF5B3C}"/>
                    </a:ext>
                  </a:extLst>
                </p:cNvPr>
                <p:cNvPicPr/>
                <p:nvPr/>
              </p:nvPicPr>
              <p:blipFill>
                <a:blip r:embed="rId247"/>
                <a:stretch>
                  <a:fillRect/>
                </a:stretch>
              </p:blipFill>
              <p:spPr>
                <a:xfrm>
                  <a:off x="3373038" y="5629602"/>
                  <a:ext cx="2016360" cy="725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7" name="Ink 146">
                  <a:extLst>
                    <a:ext uri="{FF2B5EF4-FFF2-40B4-BE49-F238E27FC236}">
                      <a16:creationId xmlns:a16="http://schemas.microsoft.com/office/drawing/2014/main" id="{75469E6F-6219-7E94-2004-C46A651DF762}"/>
                    </a:ext>
                  </a:extLst>
                </p14:cNvPr>
                <p14:cNvContentPartPr/>
                <p14:nvPr/>
              </p14:nvContentPartPr>
              <p14:xfrm>
                <a:off x="3524958" y="5943162"/>
                <a:ext cx="937080" cy="506520"/>
              </p14:xfrm>
            </p:contentPart>
          </mc:Choice>
          <mc:Fallback>
            <p:pic>
              <p:nvPicPr>
                <p:cNvPr id="147" name="Ink 146">
                  <a:extLst>
                    <a:ext uri="{FF2B5EF4-FFF2-40B4-BE49-F238E27FC236}">
                      <a16:creationId xmlns:a16="http://schemas.microsoft.com/office/drawing/2014/main" id="{75469E6F-6219-7E94-2004-C46A651DF762}"/>
                    </a:ext>
                  </a:extLst>
                </p:cNvPr>
                <p:cNvPicPr/>
                <p:nvPr/>
              </p:nvPicPr>
              <p:blipFill>
                <a:blip r:embed="rId249"/>
                <a:stretch>
                  <a:fillRect/>
                </a:stretch>
              </p:blipFill>
              <p:spPr>
                <a:xfrm>
                  <a:off x="3515958" y="5934162"/>
                  <a:ext cx="95472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9" name="Ink 148">
                  <a:extLst>
                    <a:ext uri="{FF2B5EF4-FFF2-40B4-BE49-F238E27FC236}">
                      <a16:creationId xmlns:a16="http://schemas.microsoft.com/office/drawing/2014/main" id="{4CA9155D-9C4F-5EDF-5850-1C4519DB3080}"/>
                    </a:ext>
                  </a:extLst>
                </p14:cNvPr>
                <p14:cNvContentPartPr/>
                <p14:nvPr/>
              </p14:nvContentPartPr>
              <p14:xfrm>
                <a:off x="3199878" y="3230202"/>
                <a:ext cx="31680" cy="160560"/>
              </p14:xfrm>
            </p:contentPart>
          </mc:Choice>
          <mc:Fallback>
            <p:pic>
              <p:nvPicPr>
                <p:cNvPr id="149" name="Ink 148">
                  <a:extLst>
                    <a:ext uri="{FF2B5EF4-FFF2-40B4-BE49-F238E27FC236}">
                      <a16:creationId xmlns:a16="http://schemas.microsoft.com/office/drawing/2014/main" id="{4CA9155D-9C4F-5EDF-5850-1C4519DB3080}"/>
                    </a:ext>
                  </a:extLst>
                </p:cNvPr>
                <p:cNvPicPr/>
                <p:nvPr/>
              </p:nvPicPr>
              <p:blipFill>
                <a:blip r:embed="rId251"/>
                <a:stretch>
                  <a:fillRect/>
                </a:stretch>
              </p:blipFill>
              <p:spPr>
                <a:xfrm>
                  <a:off x="3190878" y="3221562"/>
                  <a:ext cx="493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Ink 149">
                  <a:extLst>
                    <a:ext uri="{FF2B5EF4-FFF2-40B4-BE49-F238E27FC236}">
                      <a16:creationId xmlns:a16="http://schemas.microsoft.com/office/drawing/2014/main" id="{DCB8822B-5576-071F-3D94-FD8687B57EBB}"/>
                    </a:ext>
                  </a:extLst>
                </p14:cNvPr>
                <p14:cNvContentPartPr/>
                <p14:nvPr/>
              </p14:nvContentPartPr>
              <p14:xfrm>
                <a:off x="3193758" y="3088002"/>
                <a:ext cx="338760" cy="317520"/>
              </p14:xfrm>
            </p:contentPart>
          </mc:Choice>
          <mc:Fallback>
            <p:pic>
              <p:nvPicPr>
                <p:cNvPr id="150" name="Ink 149">
                  <a:extLst>
                    <a:ext uri="{FF2B5EF4-FFF2-40B4-BE49-F238E27FC236}">
                      <a16:creationId xmlns:a16="http://schemas.microsoft.com/office/drawing/2014/main" id="{DCB8822B-5576-071F-3D94-FD8687B57EBB}"/>
                    </a:ext>
                  </a:extLst>
                </p:cNvPr>
                <p:cNvPicPr/>
                <p:nvPr/>
              </p:nvPicPr>
              <p:blipFill>
                <a:blip r:embed="rId253"/>
                <a:stretch>
                  <a:fillRect/>
                </a:stretch>
              </p:blipFill>
              <p:spPr>
                <a:xfrm>
                  <a:off x="3184758" y="3079362"/>
                  <a:ext cx="3564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9843DEA3-408B-E75F-F4E2-6A326694FB43}"/>
                    </a:ext>
                  </a:extLst>
                </p14:cNvPr>
                <p14:cNvContentPartPr/>
                <p14:nvPr/>
              </p14:nvContentPartPr>
              <p14:xfrm>
                <a:off x="3584718" y="3220122"/>
                <a:ext cx="130680" cy="178200"/>
              </p14:xfrm>
            </p:contentPart>
          </mc:Choice>
          <mc:Fallback>
            <p:pic>
              <p:nvPicPr>
                <p:cNvPr id="151" name="Ink 150">
                  <a:extLst>
                    <a:ext uri="{FF2B5EF4-FFF2-40B4-BE49-F238E27FC236}">
                      <a16:creationId xmlns:a16="http://schemas.microsoft.com/office/drawing/2014/main" id="{9843DEA3-408B-E75F-F4E2-6A326694FB43}"/>
                    </a:ext>
                  </a:extLst>
                </p:cNvPr>
                <p:cNvPicPr/>
                <p:nvPr/>
              </p:nvPicPr>
              <p:blipFill>
                <a:blip r:embed="rId255"/>
                <a:stretch>
                  <a:fillRect/>
                </a:stretch>
              </p:blipFill>
              <p:spPr>
                <a:xfrm>
                  <a:off x="3575718" y="3211122"/>
                  <a:ext cx="1483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2" name="Ink 151">
                  <a:extLst>
                    <a:ext uri="{FF2B5EF4-FFF2-40B4-BE49-F238E27FC236}">
                      <a16:creationId xmlns:a16="http://schemas.microsoft.com/office/drawing/2014/main" id="{3270B905-230B-B943-79D0-F4A26D4DEA86}"/>
                    </a:ext>
                  </a:extLst>
                </p14:cNvPr>
                <p14:cNvContentPartPr/>
                <p14:nvPr/>
              </p14:nvContentPartPr>
              <p14:xfrm>
                <a:off x="3773358" y="3263682"/>
                <a:ext cx="26640" cy="90720"/>
              </p14:xfrm>
            </p:contentPart>
          </mc:Choice>
          <mc:Fallback>
            <p:pic>
              <p:nvPicPr>
                <p:cNvPr id="152" name="Ink 151">
                  <a:extLst>
                    <a:ext uri="{FF2B5EF4-FFF2-40B4-BE49-F238E27FC236}">
                      <a16:creationId xmlns:a16="http://schemas.microsoft.com/office/drawing/2014/main" id="{3270B905-230B-B943-79D0-F4A26D4DEA86}"/>
                    </a:ext>
                  </a:extLst>
                </p:cNvPr>
                <p:cNvPicPr/>
                <p:nvPr/>
              </p:nvPicPr>
              <p:blipFill>
                <a:blip r:embed="rId257"/>
                <a:stretch>
                  <a:fillRect/>
                </a:stretch>
              </p:blipFill>
              <p:spPr>
                <a:xfrm>
                  <a:off x="3764358" y="3254682"/>
                  <a:ext cx="44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3" name="Ink 152">
                  <a:extLst>
                    <a:ext uri="{FF2B5EF4-FFF2-40B4-BE49-F238E27FC236}">
                      <a16:creationId xmlns:a16="http://schemas.microsoft.com/office/drawing/2014/main" id="{CF8C91A1-279A-74AF-0F51-FC2EF0616BF0}"/>
                    </a:ext>
                  </a:extLst>
                </p14:cNvPr>
                <p14:cNvContentPartPr/>
                <p14:nvPr/>
              </p14:nvContentPartPr>
              <p14:xfrm>
                <a:off x="3781278" y="3090162"/>
                <a:ext cx="35640" cy="11160"/>
              </p14:xfrm>
            </p:contentPart>
          </mc:Choice>
          <mc:Fallback>
            <p:pic>
              <p:nvPicPr>
                <p:cNvPr id="153" name="Ink 152">
                  <a:extLst>
                    <a:ext uri="{FF2B5EF4-FFF2-40B4-BE49-F238E27FC236}">
                      <a16:creationId xmlns:a16="http://schemas.microsoft.com/office/drawing/2014/main" id="{CF8C91A1-279A-74AF-0F51-FC2EF0616BF0}"/>
                    </a:ext>
                  </a:extLst>
                </p:cNvPr>
                <p:cNvPicPr/>
                <p:nvPr/>
              </p:nvPicPr>
              <p:blipFill>
                <a:blip r:embed="rId259"/>
                <a:stretch>
                  <a:fillRect/>
                </a:stretch>
              </p:blipFill>
              <p:spPr>
                <a:xfrm>
                  <a:off x="3772278" y="3081162"/>
                  <a:ext cx="532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4" name="Ink 153">
                  <a:extLst>
                    <a:ext uri="{FF2B5EF4-FFF2-40B4-BE49-F238E27FC236}">
                      <a16:creationId xmlns:a16="http://schemas.microsoft.com/office/drawing/2014/main" id="{BC664E06-7CB1-ADFE-675A-BE70B2E16E6F}"/>
                    </a:ext>
                  </a:extLst>
                </p14:cNvPr>
                <p14:cNvContentPartPr/>
                <p14:nvPr/>
              </p14:nvContentPartPr>
              <p14:xfrm>
                <a:off x="3843918" y="3140562"/>
                <a:ext cx="42120" cy="235800"/>
              </p14:xfrm>
            </p:contentPart>
          </mc:Choice>
          <mc:Fallback>
            <p:pic>
              <p:nvPicPr>
                <p:cNvPr id="154" name="Ink 153">
                  <a:extLst>
                    <a:ext uri="{FF2B5EF4-FFF2-40B4-BE49-F238E27FC236}">
                      <a16:creationId xmlns:a16="http://schemas.microsoft.com/office/drawing/2014/main" id="{BC664E06-7CB1-ADFE-675A-BE70B2E16E6F}"/>
                    </a:ext>
                  </a:extLst>
                </p:cNvPr>
                <p:cNvPicPr/>
                <p:nvPr/>
              </p:nvPicPr>
              <p:blipFill>
                <a:blip r:embed="rId261"/>
                <a:stretch>
                  <a:fillRect/>
                </a:stretch>
              </p:blipFill>
              <p:spPr>
                <a:xfrm>
                  <a:off x="3835278" y="3131922"/>
                  <a:ext cx="597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5" name="Ink 154">
                  <a:extLst>
                    <a:ext uri="{FF2B5EF4-FFF2-40B4-BE49-F238E27FC236}">
                      <a16:creationId xmlns:a16="http://schemas.microsoft.com/office/drawing/2014/main" id="{65609C9B-E0CE-1352-4F9E-0377D79B2542}"/>
                    </a:ext>
                  </a:extLst>
                </p14:cNvPr>
                <p14:cNvContentPartPr/>
                <p14:nvPr/>
              </p14:nvContentPartPr>
              <p14:xfrm>
                <a:off x="3922038" y="3099882"/>
                <a:ext cx="147240" cy="280800"/>
              </p14:xfrm>
            </p:contentPart>
          </mc:Choice>
          <mc:Fallback>
            <p:pic>
              <p:nvPicPr>
                <p:cNvPr id="155" name="Ink 154">
                  <a:extLst>
                    <a:ext uri="{FF2B5EF4-FFF2-40B4-BE49-F238E27FC236}">
                      <a16:creationId xmlns:a16="http://schemas.microsoft.com/office/drawing/2014/main" id="{65609C9B-E0CE-1352-4F9E-0377D79B2542}"/>
                    </a:ext>
                  </a:extLst>
                </p:cNvPr>
                <p:cNvPicPr/>
                <p:nvPr/>
              </p:nvPicPr>
              <p:blipFill>
                <a:blip r:embed="rId263"/>
                <a:stretch>
                  <a:fillRect/>
                </a:stretch>
              </p:blipFill>
              <p:spPr>
                <a:xfrm>
                  <a:off x="3913038" y="3090882"/>
                  <a:ext cx="1648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6" name="Ink 155">
                  <a:extLst>
                    <a:ext uri="{FF2B5EF4-FFF2-40B4-BE49-F238E27FC236}">
                      <a16:creationId xmlns:a16="http://schemas.microsoft.com/office/drawing/2014/main" id="{5E0E6E58-D9AD-B7CF-ED9A-161C7BB653AF}"/>
                    </a:ext>
                  </a:extLst>
                </p14:cNvPr>
                <p14:cNvContentPartPr/>
                <p14:nvPr/>
              </p14:nvContentPartPr>
              <p14:xfrm>
                <a:off x="3427758" y="3543762"/>
                <a:ext cx="334800" cy="220320"/>
              </p14:xfrm>
            </p:contentPart>
          </mc:Choice>
          <mc:Fallback>
            <p:pic>
              <p:nvPicPr>
                <p:cNvPr id="156" name="Ink 155">
                  <a:extLst>
                    <a:ext uri="{FF2B5EF4-FFF2-40B4-BE49-F238E27FC236}">
                      <a16:creationId xmlns:a16="http://schemas.microsoft.com/office/drawing/2014/main" id="{5E0E6E58-D9AD-B7CF-ED9A-161C7BB653AF}"/>
                    </a:ext>
                  </a:extLst>
                </p:cNvPr>
                <p:cNvPicPr/>
                <p:nvPr/>
              </p:nvPicPr>
              <p:blipFill>
                <a:blip r:embed="rId265"/>
                <a:stretch>
                  <a:fillRect/>
                </a:stretch>
              </p:blipFill>
              <p:spPr>
                <a:xfrm>
                  <a:off x="3418758" y="3535122"/>
                  <a:ext cx="3524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7" name="Ink 156">
                  <a:extLst>
                    <a:ext uri="{FF2B5EF4-FFF2-40B4-BE49-F238E27FC236}">
                      <a16:creationId xmlns:a16="http://schemas.microsoft.com/office/drawing/2014/main" id="{80B414FF-4ED1-B1E0-28F7-91EF2FF99AE5}"/>
                    </a:ext>
                  </a:extLst>
                </p14:cNvPr>
                <p14:cNvContentPartPr/>
                <p14:nvPr/>
              </p14:nvContentPartPr>
              <p14:xfrm>
                <a:off x="3834558" y="3536562"/>
                <a:ext cx="181800" cy="209520"/>
              </p14:xfrm>
            </p:contentPart>
          </mc:Choice>
          <mc:Fallback>
            <p:pic>
              <p:nvPicPr>
                <p:cNvPr id="157" name="Ink 156">
                  <a:extLst>
                    <a:ext uri="{FF2B5EF4-FFF2-40B4-BE49-F238E27FC236}">
                      <a16:creationId xmlns:a16="http://schemas.microsoft.com/office/drawing/2014/main" id="{80B414FF-4ED1-B1E0-28F7-91EF2FF99AE5}"/>
                    </a:ext>
                  </a:extLst>
                </p:cNvPr>
                <p:cNvPicPr/>
                <p:nvPr/>
              </p:nvPicPr>
              <p:blipFill>
                <a:blip r:embed="rId267"/>
                <a:stretch>
                  <a:fillRect/>
                </a:stretch>
              </p:blipFill>
              <p:spPr>
                <a:xfrm>
                  <a:off x="3825918" y="3527922"/>
                  <a:ext cx="1994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8" name="Ink 157">
                  <a:extLst>
                    <a:ext uri="{FF2B5EF4-FFF2-40B4-BE49-F238E27FC236}">
                      <a16:creationId xmlns:a16="http://schemas.microsoft.com/office/drawing/2014/main" id="{B103857A-731B-B6DA-8D0A-87D9E1CCF4C7}"/>
                    </a:ext>
                  </a:extLst>
                </p14:cNvPr>
                <p14:cNvContentPartPr/>
                <p14:nvPr/>
              </p14:nvContentPartPr>
              <p14:xfrm>
                <a:off x="3895038" y="3651762"/>
                <a:ext cx="242280" cy="25560"/>
              </p14:xfrm>
            </p:contentPart>
          </mc:Choice>
          <mc:Fallback>
            <p:pic>
              <p:nvPicPr>
                <p:cNvPr id="158" name="Ink 157">
                  <a:extLst>
                    <a:ext uri="{FF2B5EF4-FFF2-40B4-BE49-F238E27FC236}">
                      <a16:creationId xmlns:a16="http://schemas.microsoft.com/office/drawing/2014/main" id="{B103857A-731B-B6DA-8D0A-87D9E1CCF4C7}"/>
                    </a:ext>
                  </a:extLst>
                </p:cNvPr>
                <p:cNvPicPr/>
                <p:nvPr/>
              </p:nvPicPr>
              <p:blipFill>
                <a:blip r:embed="rId269"/>
                <a:stretch>
                  <a:fillRect/>
                </a:stretch>
              </p:blipFill>
              <p:spPr>
                <a:xfrm>
                  <a:off x="3886398" y="3643122"/>
                  <a:ext cx="2599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0" name="Ink 159">
                  <a:extLst>
                    <a:ext uri="{FF2B5EF4-FFF2-40B4-BE49-F238E27FC236}">
                      <a16:creationId xmlns:a16="http://schemas.microsoft.com/office/drawing/2014/main" id="{C0FB7DC6-07CA-F00B-F3D2-30A3DD22C89E}"/>
                    </a:ext>
                  </a:extLst>
                </p14:cNvPr>
                <p14:cNvContentPartPr/>
                <p14:nvPr/>
              </p14:nvContentPartPr>
              <p14:xfrm>
                <a:off x="1570158" y="4284282"/>
                <a:ext cx="1608120" cy="1069920"/>
              </p14:xfrm>
            </p:contentPart>
          </mc:Choice>
          <mc:Fallback>
            <p:pic>
              <p:nvPicPr>
                <p:cNvPr id="160" name="Ink 159">
                  <a:extLst>
                    <a:ext uri="{FF2B5EF4-FFF2-40B4-BE49-F238E27FC236}">
                      <a16:creationId xmlns:a16="http://schemas.microsoft.com/office/drawing/2014/main" id="{C0FB7DC6-07CA-F00B-F3D2-30A3DD22C89E}"/>
                    </a:ext>
                  </a:extLst>
                </p:cNvPr>
                <p:cNvPicPr/>
                <p:nvPr/>
              </p:nvPicPr>
              <p:blipFill>
                <a:blip r:embed="rId271"/>
                <a:stretch>
                  <a:fillRect/>
                </a:stretch>
              </p:blipFill>
              <p:spPr>
                <a:xfrm>
                  <a:off x="1561518" y="4275282"/>
                  <a:ext cx="1625760" cy="10875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1" name="Ink 160">
                  <a:extLst>
                    <a:ext uri="{FF2B5EF4-FFF2-40B4-BE49-F238E27FC236}">
                      <a16:creationId xmlns:a16="http://schemas.microsoft.com/office/drawing/2014/main" id="{171BF43E-9F1E-8D36-2597-758E35EBBEB2}"/>
                    </a:ext>
                  </a:extLst>
                </p14:cNvPr>
                <p14:cNvContentPartPr/>
                <p14:nvPr/>
              </p14:nvContentPartPr>
              <p14:xfrm>
                <a:off x="3226518" y="4572282"/>
                <a:ext cx="240480" cy="361080"/>
              </p14:xfrm>
            </p:contentPart>
          </mc:Choice>
          <mc:Fallback>
            <p:pic>
              <p:nvPicPr>
                <p:cNvPr id="161" name="Ink 160">
                  <a:extLst>
                    <a:ext uri="{FF2B5EF4-FFF2-40B4-BE49-F238E27FC236}">
                      <a16:creationId xmlns:a16="http://schemas.microsoft.com/office/drawing/2014/main" id="{171BF43E-9F1E-8D36-2597-758E35EBBEB2}"/>
                    </a:ext>
                  </a:extLst>
                </p:cNvPr>
                <p:cNvPicPr/>
                <p:nvPr/>
              </p:nvPicPr>
              <p:blipFill>
                <a:blip r:embed="rId273"/>
                <a:stretch>
                  <a:fillRect/>
                </a:stretch>
              </p:blipFill>
              <p:spPr>
                <a:xfrm>
                  <a:off x="3217878" y="4563282"/>
                  <a:ext cx="2581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2" name="Ink 161">
                  <a:extLst>
                    <a:ext uri="{FF2B5EF4-FFF2-40B4-BE49-F238E27FC236}">
                      <a16:creationId xmlns:a16="http://schemas.microsoft.com/office/drawing/2014/main" id="{9F1C00B9-1159-C96A-3314-C2D08FE3FD78}"/>
                    </a:ext>
                  </a:extLst>
                </p14:cNvPr>
                <p14:cNvContentPartPr/>
                <p14:nvPr/>
              </p14:nvContentPartPr>
              <p14:xfrm>
                <a:off x="3353598" y="4538082"/>
                <a:ext cx="158760" cy="127080"/>
              </p14:xfrm>
            </p:contentPart>
          </mc:Choice>
          <mc:Fallback>
            <p:pic>
              <p:nvPicPr>
                <p:cNvPr id="162" name="Ink 161">
                  <a:extLst>
                    <a:ext uri="{FF2B5EF4-FFF2-40B4-BE49-F238E27FC236}">
                      <a16:creationId xmlns:a16="http://schemas.microsoft.com/office/drawing/2014/main" id="{9F1C00B9-1159-C96A-3314-C2D08FE3FD78}"/>
                    </a:ext>
                  </a:extLst>
                </p:cNvPr>
                <p:cNvPicPr/>
                <p:nvPr/>
              </p:nvPicPr>
              <p:blipFill>
                <a:blip r:embed="rId275"/>
                <a:stretch>
                  <a:fillRect/>
                </a:stretch>
              </p:blipFill>
              <p:spPr>
                <a:xfrm>
                  <a:off x="3344598" y="4529082"/>
                  <a:ext cx="1764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3" name="Ink 162">
                  <a:extLst>
                    <a:ext uri="{FF2B5EF4-FFF2-40B4-BE49-F238E27FC236}">
                      <a16:creationId xmlns:a16="http://schemas.microsoft.com/office/drawing/2014/main" id="{D4B8DC7B-8AF5-6C16-D937-321BF57CCC6B}"/>
                    </a:ext>
                  </a:extLst>
                </p14:cNvPr>
                <p14:cNvContentPartPr/>
                <p14:nvPr/>
              </p14:nvContentPartPr>
              <p14:xfrm>
                <a:off x="3064878" y="4260522"/>
                <a:ext cx="149760" cy="158760"/>
              </p14:xfrm>
            </p:contentPart>
          </mc:Choice>
          <mc:Fallback>
            <p:pic>
              <p:nvPicPr>
                <p:cNvPr id="163" name="Ink 162">
                  <a:extLst>
                    <a:ext uri="{FF2B5EF4-FFF2-40B4-BE49-F238E27FC236}">
                      <a16:creationId xmlns:a16="http://schemas.microsoft.com/office/drawing/2014/main" id="{D4B8DC7B-8AF5-6C16-D937-321BF57CCC6B}"/>
                    </a:ext>
                  </a:extLst>
                </p:cNvPr>
                <p:cNvPicPr/>
                <p:nvPr/>
              </p:nvPicPr>
              <p:blipFill>
                <a:blip r:embed="rId277"/>
                <a:stretch>
                  <a:fillRect/>
                </a:stretch>
              </p:blipFill>
              <p:spPr>
                <a:xfrm>
                  <a:off x="3055878" y="4251882"/>
                  <a:ext cx="1674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4" name="Ink 163">
                  <a:extLst>
                    <a:ext uri="{FF2B5EF4-FFF2-40B4-BE49-F238E27FC236}">
                      <a16:creationId xmlns:a16="http://schemas.microsoft.com/office/drawing/2014/main" id="{C96CEFB5-F5BD-D4D1-0C27-9DFDF6A61226}"/>
                    </a:ext>
                  </a:extLst>
                </p14:cNvPr>
                <p14:cNvContentPartPr/>
                <p14:nvPr/>
              </p14:nvContentPartPr>
              <p14:xfrm>
                <a:off x="3345318" y="4043802"/>
                <a:ext cx="1209960" cy="680040"/>
              </p14:xfrm>
            </p:contentPart>
          </mc:Choice>
          <mc:Fallback>
            <p:pic>
              <p:nvPicPr>
                <p:cNvPr id="164" name="Ink 163">
                  <a:extLst>
                    <a:ext uri="{FF2B5EF4-FFF2-40B4-BE49-F238E27FC236}">
                      <a16:creationId xmlns:a16="http://schemas.microsoft.com/office/drawing/2014/main" id="{C96CEFB5-F5BD-D4D1-0C27-9DFDF6A61226}"/>
                    </a:ext>
                  </a:extLst>
                </p:cNvPr>
                <p:cNvPicPr/>
                <p:nvPr/>
              </p:nvPicPr>
              <p:blipFill>
                <a:blip r:embed="rId279"/>
                <a:stretch>
                  <a:fillRect/>
                </a:stretch>
              </p:blipFill>
              <p:spPr>
                <a:xfrm>
                  <a:off x="3336678" y="4035162"/>
                  <a:ext cx="1227600" cy="697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AEF49731-4EBD-40C9-E782-C40384755660}"/>
                    </a:ext>
                  </a:extLst>
                </p14:cNvPr>
                <p14:cNvContentPartPr/>
                <p14:nvPr/>
              </p14:nvContentPartPr>
              <p14:xfrm>
                <a:off x="3343158" y="3971082"/>
                <a:ext cx="1260000" cy="753120"/>
              </p14:xfrm>
            </p:contentPart>
          </mc:Choice>
          <mc:Fallback>
            <p:pic>
              <p:nvPicPr>
                <p:cNvPr id="165" name="Ink 164">
                  <a:extLst>
                    <a:ext uri="{FF2B5EF4-FFF2-40B4-BE49-F238E27FC236}">
                      <a16:creationId xmlns:a16="http://schemas.microsoft.com/office/drawing/2014/main" id="{AEF49731-4EBD-40C9-E782-C40384755660}"/>
                    </a:ext>
                  </a:extLst>
                </p:cNvPr>
                <p:cNvPicPr/>
                <p:nvPr/>
              </p:nvPicPr>
              <p:blipFill>
                <a:blip r:embed="rId281"/>
                <a:stretch>
                  <a:fillRect/>
                </a:stretch>
              </p:blipFill>
              <p:spPr>
                <a:xfrm>
                  <a:off x="3334518" y="3962442"/>
                  <a:ext cx="1277640" cy="770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1D00D793-BF6E-2517-5185-A5178A65E682}"/>
                    </a:ext>
                  </a:extLst>
                </p14:cNvPr>
                <p14:cNvContentPartPr/>
                <p14:nvPr/>
              </p14:nvContentPartPr>
              <p14:xfrm>
                <a:off x="3497958" y="4118322"/>
                <a:ext cx="14400" cy="166320"/>
              </p14:xfrm>
            </p:contentPart>
          </mc:Choice>
          <mc:Fallback>
            <p:pic>
              <p:nvPicPr>
                <p:cNvPr id="166" name="Ink 165">
                  <a:extLst>
                    <a:ext uri="{FF2B5EF4-FFF2-40B4-BE49-F238E27FC236}">
                      <a16:creationId xmlns:a16="http://schemas.microsoft.com/office/drawing/2014/main" id="{1D00D793-BF6E-2517-5185-A5178A65E682}"/>
                    </a:ext>
                  </a:extLst>
                </p:cNvPr>
                <p:cNvPicPr/>
                <p:nvPr/>
              </p:nvPicPr>
              <p:blipFill>
                <a:blip r:embed="rId283"/>
                <a:stretch>
                  <a:fillRect/>
                </a:stretch>
              </p:blipFill>
              <p:spPr>
                <a:xfrm>
                  <a:off x="3488958" y="4109682"/>
                  <a:ext cx="320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7" name="Ink 166">
                  <a:extLst>
                    <a:ext uri="{FF2B5EF4-FFF2-40B4-BE49-F238E27FC236}">
                      <a16:creationId xmlns:a16="http://schemas.microsoft.com/office/drawing/2014/main" id="{46DFA625-8D2F-404F-72D4-C1531A9BFCFA}"/>
                    </a:ext>
                  </a:extLst>
                </p14:cNvPr>
                <p14:cNvContentPartPr/>
                <p14:nvPr/>
              </p14:nvContentPartPr>
              <p14:xfrm>
                <a:off x="3524958" y="4088082"/>
                <a:ext cx="255600" cy="200160"/>
              </p14:xfrm>
            </p:contentPart>
          </mc:Choice>
          <mc:Fallback>
            <p:pic>
              <p:nvPicPr>
                <p:cNvPr id="167" name="Ink 166">
                  <a:extLst>
                    <a:ext uri="{FF2B5EF4-FFF2-40B4-BE49-F238E27FC236}">
                      <a16:creationId xmlns:a16="http://schemas.microsoft.com/office/drawing/2014/main" id="{46DFA625-8D2F-404F-72D4-C1531A9BFCFA}"/>
                    </a:ext>
                  </a:extLst>
                </p:cNvPr>
                <p:cNvPicPr/>
                <p:nvPr/>
              </p:nvPicPr>
              <p:blipFill>
                <a:blip r:embed="rId285"/>
                <a:stretch>
                  <a:fillRect/>
                </a:stretch>
              </p:blipFill>
              <p:spPr>
                <a:xfrm>
                  <a:off x="3515958" y="4079082"/>
                  <a:ext cx="2732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8" name="Ink 167">
                  <a:extLst>
                    <a:ext uri="{FF2B5EF4-FFF2-40B4-BE49-F238E27FC236}">
                      <a16:creationId xmlns:a16="http://schemas.microsoft.com/office/drawing/2014/main" id="{4FDECB66-1571-7546-7264-5DEAF19A8CA3}"/>
                    </a:ext>
                  </a:extLst>
                </p14:cNvPr>
                <p14:cNvContentPartPr/>
                <p14:nvPr/>
              </p14:nvContentPartPr>
              <p14:xfrm>
                <a:off x="3837798" y="4099962"/>
                <a:ext cx="304200" cy="199080"/>
              </p14:xfrm>
            </p:contentPart>
          </mc:Choice>
          <mc:Fallback>
            <p:pic>
              <p:nvPicPr>
                <p:cNvPr id="168" name="Ink 167">
                  <a:extLst>
                    <a:ext uri="{FF2B5EF4-FFF2-40B4-BE49-F238E27FC236}">
                      <a16:creationId xmlns:a16="http://schemas.microsoft.com/office/drawing/2014/main" id="{4FDECB66-1571-7546-7264-5DEAF19A8CA3}"/>
                    </a:ext>
                  </a:extLst>
                </p:cNvPr>
                <p:cNvPicPr/>
                <p:nvPr/>
              </p:nvPicPr>
              <p:blipFill>
                <a:blip r:embed="rId287"/>
                <a:stretch>
                  <a:fillRect/>
                </a:stretch>
              </p:blipFill>
              <p:spPr>
                <a:xfrm>
                  <a:off x="3828798" y="4091322"/>
                  <a:ext cx="321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9" name="Ink 168">
                  <a:extLst>
                    <a:ext uri="{FF2B5EF4-FFF2-40B4-BE49-F238E27FC236}">
                      <a16:creationId xmlns:a16="http://schemas.microsoft.com/office/drawing/2014/main" id="{72E7C728-503D-EFA4-921D-4EDA004866B7}"/>
                    </a:ext>
                  </a:extLst>
                </p14:cNvPr>
                <p14:cNvContentPartPr/>
                <p14:nvPr/>
              </p14:nvContentPartPr>
              <p14:xfrm>
                <a:off x="4210398" y="4056042"/>
                <a:ext cx="227880" cy="214560"/>
              </p14:xfrm>
            </p:contentPart>
          </mc:Choice>
          <mc:Fallback>
            <p:pic>
              <p:nvPicPr>
                <p:cNvPr id="169" name="Ink 168">
                  <a:extLst>
                    <a:ext uri="{FF2B5EF4-FFF2-40B4-BE49-F238E27FC236}">
                      <a16:creationId xmlns:a16="http://schemas.microsoft.com/office/drawing/2014/main" id="{72E7C728-503D-EFA4-921D-4EDA004866B7}"/>
                    </a:ext>
                  </a:extLst>
                </p:cNvPr>
                <p:cNvPicPr/>
                <p:nvPr/>
              </p:nvPicPr>
              <p:blipFill>
                <a:blip r:embed="rId289"/>
                <a:stretch>
                  <a:fillRect/>
                </a:stretch>
              </p:blipFill>
              <p:spPr>
                <a:xfrm>
                  <a:off x="4201758" y="4047042"/>
                  <a:ext cx="2455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0" name="Ink 169">
                  <a:extLst>
                    <a:ext uri="{FF2B5EF4-FFF2-40B4-BE49-F238E27FC236}">
                      <a16:creationId xmlns:a16="http://schemas.microsoft.com/office/drawing/2014/main" id="{788E5E91-2354-D500-5E6C-F1E1C287AE9E}"/>
                    </a:ext>
                  </a:extLst>
                </p14:cNvPr>
                <p14:cNvContentPartPr/>
                <p14:nvPr/>
              </p14:nvContentPartPr>
              <p14:xfrm>
                <a:off x="2320398" y="4227042"/>
                <a:ext cx="1231560" cy="779400"/>
              </p14:xfrm>
            </p:contentPart>
          </mc:Choice>
          <mc:Fallback>
            <p:pic>
              <p:nvPicPr>
                <p:cNvPr id="170" name="Ink 169">
                  <a:extLst>
                    <a:ext uri="{FF2B5EF4-FFF2-40B4-BE49-F238E27FC236}">
                      <a16:creationId xmlns:a16="http://schemas.microsoft.com/office/drawing/2014/main" id="{788E5E91-2354-D500-5E6C-F1E1C287AE9E}"/>
                    </a:ext>
                  </a:extLst>
                </p:cNvPr>
                <p:cNvPicPr/>
                <p:nvPr/>
              </p:nvPicPr>
              <p:blipFill>
                <a:blip r:embed="rId291"/>
                <a:stretch>
                  <a:fillRect/>
                </a:stretch>
              </p:blipFill>
              <p:spPr>
                <a:xfrm>
                  <a:off x="2311398" y="4218402"/>
                  <a:ext cx="1249200" cy="7970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2" name="Ink 171">
                  <a:extLst>
                    <a:ext uri="{FF2B5EF4-FFF2-40B4-BE49-F238E27FC236}">
                      <a16:creationId xmlns:a16="http://schemas.microsoft.com/office/drawing/2014/main" id="{10C2B46B-69A8-0F55-233B-DDD1FBC72208}"/>
                    </a:ext>
                  </a:extLst>
                </p14:cNvPr>
                <p14:cNvContentPartPr/>
                <p14:nvPr/>
              </p14:nvContentPartPr>
              <p14:xfrm>
                <a:off x="3657078" y="4285722"/>
                <a:ext cx="314280" cy="697680"/>
              </p14:xfrm>
            </p:contentPart>
          </mc:Choice>
          <mc:Fallback>
            <p:pic>
              <p:nvPicPr>
                <p:cNvPr id="172" name="Ink 171">
                  <a:extLst>
                    <a:ext uri="{FF2B5EF4-FFF2-40B4-BE49-F238E27FC236}">
                      <a16:creationId xmlns:a16="http://schemas.microsoft.com/office/drawing/2014/main" id="{10C2B46B-69A8-0F55-233B-DDD1FBC72208}"/>
                    </a:ext>
                  </a:extLst>
                </p:cNvPr>
                <p:cNvPicPr/>
                <p:nvPr/>
              </p:nvPicPr>
              <p:blipFill>
                <a:blip r:embed="rId293"/>
                <a:stretch>
                  <a:fillRect/>
                </a:stretch>
              </p:blipFill>
              <p:spPr>
                <a:xfrm>
                  <a:off x="3648438" y="4276722"/>
                  <a:ext cx="331920" cy="715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4" name="Ink 173">
                  <a:extLst>
                    <a:ext uri="{FF2B5EF4-FFF2-40B4-BE49-F238E27FC236}">
                      <a16:creationId xmlns:a16="http://schemas.microsoft.com/office/drawing/2014/main" id="{ED11D316-AE5D-8232-B71E-8A17E44B3602}"/>
                    </a:ext>
                  </a:extLst>
                </p14:cNvPr>
                <p14:cNvContentPartPr/>
                <p14:nvPr/>
              </p14:nvContentPartPr>
              <p14:xfrm>
                <a:off x="3573918" y="4379682"/>
                <a:ext cx="10800" cy="242640"/>
              </p14:xfrm>
            </p:contentPart>
          </mc:Choice>
          <mc:Fallback>
            <p:pic>
              <p:nvPicPr>
                <p:cNvPr id="174" name="Ink 173">
                  <a:extLst>
                    <a:ext uri="{FF2B5EF4-FFF2-40B4-BE49-F238E27FC236}">
                      <a16:creationId xmlns:a16="http://schemas.microsoft.com/office/drawing/2014/main" id="{ED11D316-AE5D-8232-B71E-8A17E44B3602}"/>
                    </a:ext>
                  </a:extLst>
                </p:cNvPr>
                <p:cNvPicPr/>
                <p:nvPr/>
              </p:nvPicPr>
              <p:blipFill>
                <a:blip r:embed="rId295"/>
                <a:stretch>
                  <a:fillRect/>
                </a:stretch>
              </p:blipFill>
              <p:spPr>
                <a:xfrm>
                  <a:off x="3565278" y="4370682"/>
                  <a:ext cx="284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5" name="Ink 174">
                  <a:extLst>
                    <a:ext uri="{FF2B5EF4-FFF2-40B4-BE49-F238E27FC236}">
                      <a16:creationId xmlns:a16="http://schemas.microsoft.com/office/drawing/2014/main" id="{196B3696-5D09-3E95-4DE1-95D2371D54B9}"/>
                    </a:ext>
                  </a:extLst>
                </p14:cNvPr>
                <p14:cNvContentPartPr/>
                <p14:nvPr/>
              </p14:nvContentPartPr>
              <p14:xfrm>
                <a:off x="3591198" y="4385442"/>
                <a:ext cx="279360" cy="266400"/>
              </p14:xfrm>
            </p:contentPart>
          </mc:Choice>
          <mc:Fallback>
            <p:pic>
              <p:nvPicPr>
                <p:cNvPr id="175" name="Ink 174">
                  <a:extLst>
                    <a:ext uri="{FF2B5EF4-FFF2-40B4-BE49-F238E27FC236}">
                      <a16:creationId xmlns:a16="http://schemas.microsoft.com/office/drawing/2014/main" id="{196B3696-5D09-3E95-4DE1-95D2371D54B9}"/>
                    </a:ext>
                  </a:extLst>
                </p:cNvPr>
                <p:cNvPicPr/>
                <p:nvPr/>
              </p:nvPicPr>
              <p:blipFill>
                <a:blip r:embed="rId297"/>
                <a:stretch>
                  <a:fillRect/>
                </a:stretch>
              </p:blipFill>
              <p:spPr>
                <a:xfrm>
                  <a:off x="3582198" y="4376442"/>
                  <a:ext cx="2970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63" name="Ink 262">
                  <a:extLst>
                    <a:ext uri="{FF2B5EF4-FFF2-40B4-BE49-F238E27FC236}">
                      <a16:creationId xmlns:a16="http://schemas.microsoft.com/office/drawing/2014/main" id="{0FA9D580-EE79-135B-CDBD-F055F1B59622}"/>
                    </a:ext>
                  </a:extLst>
                </p14:cNvPr>
                <p14:cNvContentPartPr/>
                <p14:nvPr/>
              </p14:nvContentPartPr>
              <p14:xfrm>
                <a:off x="927558" y="2833122"/>
                <a:ext cx="281160" cy="128520"/>
              </p14:xfrm>
            </p:contentPart>
          </mc:Choice>
          <mc:Fallback>
            <p:pic>
              <p:nvPicPr>
                <p:cNvPr id="263" name="Ink 262">
                  <a:extLst>
                    <a:ext uri="{FF2B5EF4-FFF2-40B4-BE49-F238E27FC236}">
                      <a16:creationId xmlns:a16="http://schemas.microsoft.com/office/drawing/2014/main" id="{0FA9D580-EE79-135B-CDBD-F055F1B59622}"/>
                    </a:ext>
                  </a:extLst>
                </p:cNvPr>
                <p:cNvPicPr/>
                <p:nvPr/>
              </p:nvPicPr>
              <p:blipFill>
                <a:blip r:embed="rId299"/>
                <a:stretch>
                  <a:fillRect/>
                </a:stretch>
              </p:blipFill>
              <p:spPr>
                <a:xfrm>
                  <a:off x="918918" y="2824482"/>
                  <a:ext cx="298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64" name="Ink 263">
                  <a:extLst>
                    <a:ext uri="{FF2B5EF4-FFF2-40B4-BE49-F238E27FC236}">
                      <a16:creationId xmlns:a16="http://schemas.microsoft.com/office/drawing/2014/main" id="{8C19FC28-2AE9-0123-D89F-1A40E6B9031A}"/>
                    </a:ext>
                  </a:extLst>
                </p14:cNvPr>
                <p14:cNvContentPartPr/>
                <p14:nvPr/>
              </p14:nvContentPartPr>
              <p14:xfrm>
                <a:off x="2325438" y="2711442"/>
                <a:ext cx="298800" cy="130320"/>
              </p14:xfrm>
            </p:contentPart>
          </mc:Choice>
          <mc:Fallback>
            <p:pic>
              <p:nvPicPr>
                <p:cNvPr id="264" name="Ink 263">
                  <a:extLst>
                    <a:ext uri="{FF2B5EF4-FFF2-40B4-BE49-F238E27FC236}">
                      <a16:creationId xmlns:a16="http://schemas.microsoft.com/office/drawing/2014/main" id="{8C19FC28-2AE9-0123-D89F-1A40E6B9031A}"/>
                    </a:ext>
                  </a:extLst>
                </p:cNvPr>
                <p:cNvPicPr/>
                <p:nvPr/>
              </p:nvPicPr>
              <p:blipFill>
                <a:blip r:embed="rId301"/>
                <a:stretch>
                  <a:fillRect/>
                </a:stretch>
              </p:blipFill>
              <p:spPr>
                <a:xfrm>
                  <a:off x="2316438" y="2702442"/>
                  <a:ext cx="3164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65" name="Ink 264">
                  <a:extLst>
                    <a:ext uri="{FF2B5EF4-FFF2-40B4-BE49-F238E27FC236}">
                      <a16:creationId xmlns:a16="http://schemas.microsoft.com/office/drawing/2014/main" id="{BBCB75A2-4BC4-ED7A-3EE3-2EFE704CB8C7}"/>
                    </a:ext>
                  </a:extLst>
                </p14:cNvPr>
                <p14:cNvContentPartPr/>
                <p14:nvPr/>
              </p14:nvContentPartPr>
              <p14:xfrm>
                <a:off x="4253238" y="2753562"/>
                <a:ext cx="234360" cy="141840"/>
              </p14:xfrm>
            </p:contentPart>
          </mc:Choice>
          <mc:Fallback>
            <p:pic>
              <p:nvPicPr>
                <p:cNvPr id="265" name="Ink 264">
                  <a:extLst>
                    <a:ext uri="{FF2B5EF4-FFF2-40B4-BE49-F238E27FC236}">
                      <a16:creationId xmlns:a16="http://schemas.microsoft.com/office/drawing/2014/main" id="{BBCB75A2-4BC4-ED7A-3EE3-2EFE704CB8C7}"/>
                    </a:ext>
                  </a:extLst>
                </p:cNvPr>
                <p:cNvPicPr/>
                <p:nvPr/>
              </p:nvPicPr>
              <p:blipFill>
                <a:blip r:embed="rId303"/>
                <a:stretch>
                  <a:fillRect/>
                </a:stretch>
              </p:blipFill>
              <p:spPr>
                <a:xfrm>
                  <a:off x="4244598" y="2744562"/>
                  <a:ext cx="252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66" name="Ink 265">
                  <a:extLst>
                    <a:ext uri="{FF2B5EF4-FFF2-40B4-BE49-F238E27FC236}">
                      <a16:creationId xmlns:a16="http://schemas.microsoft.com/office/drawing/2014/main" id="{C1297E1C-F6B8-FA66-664F-94A37D63AA66}"/>
                    </a:ext>
                  </a:extLst>
                </p14:cNvPr>
                <p14:cNvContentPartPr/>
                <p14:nvPr/>
              </p14:nvContentPartPr>
              <p14:xfrm>
                <a:off x="5514678" y="2675802"/>
                <a:ext cx="301320" cy="182520"/>
              </p14:xfrm>
            </p:contentPart>
          </mc:Choice>
          <mc:Fallback>
            <p:pic>
              <p:nvPicPr>
                <p:cNvPr id="266" name="Ink 265">
                  <a:extLst>
                    <a:ext uri="{FF2B5EF4-FFF2-40B4-BE49-F238E27FC236}">
                      <a16:creationId xmlns:a16="http://schemas.microsoft.com/office/drawing/2014/main" id="{C1297E1C-F6B8-FA66-664F-94A37D63AA66}"/>
                    </a:ext>
                  </a:extLst>
                </p:cNvPr>
                <p:cNvPicPr/>
                <p:nvPr/>
              </p:nvPicPr>
              <p:blipFill>
                <a:blip r:embed="rId305"/>
                <a:stretch>
                  <a:fillRect/>
                </a:stretch>
              </p:blipFill>
              <p:spPr>
                <a:xfrm>
                  <a:off x="5506038" y="2666802"/>
                  <a:ext cx="3189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70" name="Ink 269">
                  <a:extLst>
                    <a:ext uri="{FF2B5EF4-FFF2-40B4-BE49-F238E27FC236}">
                      <a16:creationId xmlns:a16="http://schemas.microsoft.com/office/drawing/2014/main" id="{9DFB7705-4442-2624-716D-BDE20F601808}"/>
                    </a:ext>
                  </a:extLst>
                </p14:cNvPr>
                <p14:cNvContentPartPr/>
                <p14:nvPr/>
              </p14:nvContentPartPr>
              <p14:xfrm>
                <a:off x="7081398" y="2630442"/>
                <a:ext cx="71280" cy="2467080"/>
              </p14:xfrm>
            </p:contentPart>
          </mc:Choice>
          <mc:Fallback>
            <p:pic>
              <p:nvPicPr>
                <p:cNvPr id="270" name="Ink 269">
                  <a:extLst>
                    <a:ext uri="{FF2B5EF4-FFF2-40B4-BE49-F238E27FC236}">
                      <a16:creationId xmlns:a16="http://schemas.microsoft.com/office/drawing/2014/main" id="{9DFB7705-4442-2624-716D-BDE20F601808}"/>
                    </a:ext>
                  </a:extLst>
                </p:cNvPr>
                <p:cNvPicPr/>
                <p:nvPr/>
              </p:nvPicPr>
              <p:blipFill>
                <a:blip r:embed="rId307"/>
                <a:stretch>
                  <a:fillRect/>
                </a:stretch>
              </p:blipFill>
              <p:spPr>
                <a:xfrm>
                  <a:off x="7072398" y="2621802"/>
                  <a:ext cx="88920" cy="24847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19" name="Ink 218">
                  <a:extLst>
                    <a:ext uri="{FF2B5EF4-FFF2-40B4-BE49-F238E27FC236}">
                      <a16:creationId xmlns:a16="http://schemas.microsoft.com/office/drawing/2014/main" id="{A9EB7F63-3054-69DD-22C5-3E91E45EFB85}"/>
                    </a:ext>
                  </a:extLst>
                </p14:cNvPr>
                <p14:cNvContentPartPr/>
                <p14:nvPr/>
              </p14:nvContentPartPr>
              <p14:xfrm>
                <a:off x="7403238" y="3331722"/>
                <a:ext cx="201600" cy="259920"/>
              </p14:xfrm>
            </p:contentPart>
          </mc:Choice>
          <mc:Fallback>
            <p:pic>
              <p:nvPicPr>
                <p:cNvPr id="219" name="Ink 218">
                  <a:extLst>
                    <a:ext uri="{FF2B5EF4-FFF2-40B4-BE49-F238E27FC236}">
                      <a16:creationId xmlns:a16="http://schemas.microsoft.com/office/drawing/2014/main" id="{A9EB7F63-3054-69DD-22C5-3E91E45EFB85}"/>
                    </a:ext>
                  </a:extLst>
                </p:cNvPr>
                <p:cNvPicPr/>
                <p:nvPr/>
              </p:nvPicPr>
              <p:blipFill>
                <a:blip r:embed="rId309"/>
                <a:stretch>
                  <a:fillRect/>
                </a:stretch>
              </p:blipFill>
              <p:spPr>
                <a:xfrm>
                  <a:off x="7394598" y="3322722"/>
                  <a:ext cx="2192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0" name="Ink 219">
                  <a:extLst>
                    <a:ext uri="{FF2B5EF4-FFF2-40B4-BE49-F238E27FC236}">
                      <a16:creationId xmlns:a16="http://schemas.microsoft.com/office/drawing/2014/main" id="{6D92118A-A0B8-131F-43A3-AFE994C86E49}"/>
                    </a:ext>
                  </a:extLst>
                </p14:cNvPr>
                <p14:cNvContentPartPr/>
                <p14:nvPr/>
              </p14:nvContentPartPr>
              <p14:xfrm>
                <a:off x="7501518" y="3371322"/>
                <a:ext cx="345960" cy="229320"/>
              </p14:xfrm>
            </p:contentPart>
          </mc:Choice>
          <mc:Fallback>
            <p:pic>
              <p:nvPicPr>
                <p:cNvPr id="220" name="Ink 219">
                  <a:extLst>
                    <a:ext uri="{FF2B5EF4-FFF2-40B4-BE49-F238E27FC236}">
                      <a16:creationId xmlns:a16="http://schemas.microsoft.com/office/drawing/2014/main" id="{6D92118A-A0B8-131F-43A3-AFE994C86E49}"/>
                    </a:ext>
                  </a:extLst>
                </p:cNvPr>
                <p:cNvPicPr/>
                <p:nvPr/>
              </p:nvPicPr>
              <p:blipFill>
                <a:blip r:embed="rId311"/>
                <a:stretch>
                  <a:fillRect/>
                </a:stretch>
              </p:blipFill>
              <p:spPr>
                <a:xfrm>
                  <a:off x="7492878" y="3362322"/>
                  <a:ext cx="3636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21" name="Ink 220">
                  <a:extLst>
                    <a:ext uri="{FF2B5EF4-FFF2-40B4-BE49-F238E27FC236}">
                      <a16:creationId xmlns:a16="http://schemas.microsoft.com/office/drawing/2014/main" id="{CEC7E0F7-17BF-9BFF-5672-1959EF650BA3}"/>
                    </a:ext>
                  </a:extLst>
                </p14:cNvPr>
                <p14:cNvContentPartPr/>
                <p14:nvPr/>
              </p14:nvContentPartPr>
              <p14:xfrm>
                <a:off x="7891398" y="3373122"/>
                <a:ext cx="162360" cy="226440"/>
              </p14:xfrm>
            </p:contentPart>
          </mc:Choice>
          <mc:Fallback>
            <p:pic>
              <p:nvPicPr>
                <p:cNvPr id="221" name="Ink 220">
                  <a:extLst>
                    <a:ext uri="{FF2B5EF4-FFF2-40B4-BE49-F238E27FC236}">
                      <a16:creationId xmlns:a16="http://schemas.microsoft.com/office/drawing/2014/main" id="{CEC7E0F7-17BF-9BFF-5672-1959EF650BA3}"/>
                    </a:ext>
                  </a:extLst>
                </p:cNvPr>
                <p:cNvPicPr/>
                <p:nvPr/>
              </p:nvPicPr>
              <p:blipFill>
                <a:blip r:embed="rId313"/>
                <a:stretch>
                  <a:fillRect/>
                </a:stretch>
              </p:blipFill>
              <p:spPr>
                <a:xfrm>
                  <a:off x="7882758" y="3364122"/>
                  <a:ext cx="1800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22" name="Ink 221">
                  <a:extLst>
                    <a:ext uri="{FF2B5EF4-FFF2-40B4-BE49-F238E27FC236}">
                      <a16:creationId xmlns:a16="http://schemas.microsoft.com/office/drawing/2014/main" id="{01A30260-1A86-9FD1-B347-B02FB6F24B4F}"/>
                    </a:ext>
                  </a:extLst>
                </p14:cNvPr>
                <p14:cNvContentPartPr/>
                <p14:nvPr/>
              </p14:nvContentPartPr>
              <p14:xfrm>
                <a:off x="7966998" y="3384282"/>
                <a:ext cx="368280" cy="220680"/>
              </p14:xfrm>
            </p:contentPart>
          </mc:Choice>
          <mc:Fallback>
            <p:pic>
              <p:nvPicPr>
                <p:cNvPr id="222" name="Ink 221">
                  <a:extLst>
                    <a:ext uri="{FF2B5EF4-FFF2-40B4-BE49-F238E27FC236}">
                      <a16:creationId xmlns:a16="http://schemas.microsoft.com/office/drawing/2014/main" id="{01A30260-1A86-9FD1-B347-B02FB6F24B4F}"/>
                    </a:ext>
                  </a:extLst>
                </p:cNvPr>
                <p:cNvPicPr/>
                <p:nvPr/>
              </p:nvPicPr>
              <p:blipFill>
                <a:blip r:embed="rId315"/>
                <a:stretch>
                  <a:fillRect/>
                </a:stretch>
              </p:blipFill>
              <p:spPr>
                <a:xfrm>
                  <a:off x="7958358" y="3375642"/>
                  <a:ext cx="3859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23" name="Ink 222">
                  <a:extLst>
                    <a:ext uri="{FF2B5EF4-FFF2-40B4-BE49-F238E27FC236}">
                      <a16:creationId xmlns:a16="http://schemas.microsoft.com/office/drawing/2014/main" id="{D210054D-56BF-1C57-1772-90FA65E62530}"/>
                    </a:ext>
                  </a:extLst>
                </p14:cNvPr>
                <p14:cNvContentPartPr/>
                <p14:nvPr/>
              </p14:nvContentPartPr>
              <p14:xfrm>
                <a:off x="7971318" y="3814482"/>
                <a:ext cx="6840" cy="68760"/>
              </p14:xfrm>
            </p:contentPart>
          </mc:Choice>
          <mc:Fallback>
            <p:pic>
              <p:nvPicPr>
                <p:cNvPr id="223" name="Ink 222">
                  <a:extLst>
                    <a:ext uri="{FF2B5EF4-FFF2-40B4-BE49-F238E27FC236}">
                      <a16:creationId xmlns:a16="http://schemas.microsoft.com/office/drawing/2014/main" id="{D210054D-56BF-1C57-1772-90FA65E62530}"/>
                    </a:ext>
                  </a:extLst>
                </p:cNvPr>
                <p:cNvPicPr/>
                <p:nvPr/>
              </p:nvPicPr>
              <p:blipFill>
                <a:blip r:embed="rId317"/>
                <a:stretch>
                  <a:fillRect/>
                </a:stretch>
              </p:blipFill>
              <p:spPr>
                <a:xfrm>
                  <a:off x="7962318" y="3805482"/>
                  <a:ext cx="244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24" name="Ink 223">
                  <a:extLst>
                    <a:ext uri="{FF2B5EF4-FFF2-40B4-BE49-F238E27FC236}">
                      <a16:creationId xmlns:a16="http://schemas.microsoft.com/office/drawing/2014/main" id="{7D60B1C7-3B33-0F05-E44E-165F1D32105B}"/>
                    </a:ext>
                  </a:extLst>
                </p14:cNvPr>
                <p14:cNvContentPartPr/>
                <p14:nvPr/>
              </p14:nvContentPartPr>
              <p14:xfrm>
                <a:off x="7986078" y="3800802"/>
                <a:ext cx="18360" cy="280440"/>
              </p14:xfrm>
            </p:contentPart>
          </mc:Choice>
          <mc:Fallback>
            <p:pic>
              <p:nvPicPr>
                <p:cNvPr id="224" name="Ink 223">
                  <a:extLst>
                    <a:ext uri="{FF2B5EF4-FFF2-40B4-BE49-F238E27FC236}">
                      <a16:creationId xmlns:a16="http://schemas.microsoft.com/office/drawing/2014/main" id="{7D60B1C7-3B33-0F05-E44E-165F1D32105B}"/>
                    </a:ext>
                  </a:extLst>
                </p:cNvPr>
                <p:cNvPicPr/>
                <p:nvPr/>
              </p:nvPicPr>
              <p:blipFill>
                <a:blip r:embed="rId319"/>
                <a:stretch>
                  <a:fillRect/>
                </a:stretch>
              </p:blipFill>
              <p:spPr>
                <a:xfrm>
                  <a:off x="7977438" y="3791802"/>
                  <a:ext cx="360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25" name="Ink 224">
                  <a:extLst>
                    <a:ext uri="{FF2B5EF4-FFF2-40B4-BE49-F238E27FC236}">
                      <a16:creationId xmlns:a16="http://schemas.microsoft.com/office/drawing/2014/main" id="{98119205-95BB-9110-542B-40032942212E}"/>
                    </a:ext>
                  </a:extLst>
                </p14:cNvPr>
                <p14:cNvContentPartPr/>
                <p14:nvPr/>
              </p14:nvContentPartPr>
              <p14:xfrm>
                <a:off x="7994718" y="3744282"/>
                <a:ext cx="266760" cy="408600"/>
              </p14:xfrm>
            </p:contentPart>
          </mc:Choice>
          <mc:Fallback>
            <p:pic>
              <p:nvPicPr>
                <p:cNvPr id="225" name="Ink 224">
                  <a:extLst>
                    <a:ext uri="{FF2B5EF4-FFF2-40B4-BE49-F238E27FC236}">
                      <a16:creationId xmlns:a16="http://schemas.microsoft.com/office/drawing/2014/main" id="{98119205-95BB-9110-542B-40032942212E}"/>
                    </a:ext>
                  </a:extLst>
                </p:cNvPr>
                <p:cNvPicPr/>
                <p:nvPr/>
              </p:nvPicPr>
              <p:blipFill>
                <a:blip r:embed="rId321"/>
                <a:stretch>
                  <a:fillRect/>
                </a:stretch>
              </p:blipFill>
              <p:spPr>
                <a:xfrm>
                  <a:off x="7986078" y="3735642"/>
                  <a:ext cx="28440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26" name="Ink 225">
                  <a:extLst>
                    <a:ext uri="{FF2B5EF4-FFF2-40B4-BE49-F238E27FC236}">
                      <a16:creationId xmlns:a16="http://schemas.microsoft.com/office/drawing/2014/main" id="{415595C2-BB17-AFE9-A18B-74F3ACA66FFC}"/>
                    </a:ext>
                  </a:extLst>
                </p14:cNvPr>
                <p14:cNvContentPartPr/>
                <p14:nvPr/>
              </p14:nvContentPartPr>
              <p14:xfrm>
                <a:off x="8334918" y="3807642"/>
                <a:ext cx="167040" cy="320400"/>
              </p14:xfrm>
            </p:contentPart>
          </mc:Choice>
          <mc:Fallback>
            <p:pic>
              <p:nvPicPr>
                <p:cNvPr id="226" name="Ink 225">
                  <a:extLst>
                    <a:ext uri="{FF2B5EF4-FFF2-40B4-BE49-F238E27FC236}">
                      <a16:creationId xmlns:a16="http://schemas.microsoft.com/office/drawing/2014/main" id="{415595C2-BB17-AFE9-A18B-74F3ACA66FFC}"/>
                    </a:ext>
                  </a:extLst>
                </p:cNvPr>
                <p:cNvPicPr/>
                <p:nvPr/>
              </p:nvPicPr>
              <p:blipFill>
                <a:blip r:embed="rId323"/>
                <a:stretch>
                  <a:fillRect/>
                </a:stretch>
              </p:blipFill>
              <p:spPr>
                <a:xfrm>
                  <a:off x="8326278" y="3798642"/>
                  <a:ext cx="1846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27" name="Ink 226">
                  <a:extLst>
                    <a:ext uri="{FF2B5EF4-FFF2-40B4-BE49-F238E27FC236}">
                      <a16:creationId xmlns:a16="http://schemas.microsoft.com/office/drawing/2014/main" id="{9F62E764-98A7-E475-3A1D-FDBCE7FBFD2B}"/>
                    </a:ext>
                  </a:extLst>
                </p14:cNvPr>
                <p14:cNvContentPartPr/>
                <p14:nvPr/>
              </p14:nvContentPartPr>
              <p14:xfrm>
                <a:off x="8409078" y="3961002"/>
                <a:ext cx="85320" cy="34560"/>
              </p14:xfrm>
            </p:contentPart>
          </mc:Choice>
          <mc:Fallback>
            <p:pic>
              <p:nvPicPr>
                <p:cNvPr id="227" name="Ink 226">
                  <a:extLst>
                    <a:ext uri="{FF2B5EF4-FFF2-40B4-BE49-F238E27FC236}">
                      <a16:creationId xmlns:a16="http://schemas.microsoft.com/office/drawing/2014/main" id="{9F62E764-98A7-E475-3A1D-FDBCE7FBFD2B}"/>
                    </a:ext>
                  </a:extLst>
                </p:cNvPr>
                <p:cNvPicPr/>
                <p:nvPr/>
              </p:nvPicPr>
              <p:blipFill>
                <a:blip r:embed="rId325"/>
                <a:stretch>
                  <a:fillRect/>
                </a:stretch>
              </p:blipFill>
              <p:spPr>
                <a:xfrm>
                  <a:off x="8400078" y="3952362"/>
                  <a:ext cx="1029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28" name="Ink 227">
                  <a:extLst>
                    <a:ext uri="{FF2B5EF4-FFF2-40B4-BE49-F238E27FC236}">
                      <a16:creationId xmlns:a16="http://schemas.microsoft.com/office/drawing/2014/main" id="{818994E2-11C8-7075-B3BC-370787010CD2}"/>
                    </a:ext>
                  </a:extLst>
                </p14:cNvPr>
                <p14:cNvContentPartPr/>
                <p14:nvPr/>
              </p14:nvContentPartPr>
              <p14:xfrm>
                <a:off x="8580798" y="3759042"/>
                <a:ext cx="124920" cy="357480"/>
              </p14:xfrm>
            </p:contentPart>
          </mc:Choice>
          <mc:Fallback>
            <p:pic>
              <p:nvPicPr>
                <p:cNvPr id="228" name="Ink 227">
                  <a:extLst>
                    <a:ext uri="{FF2B5EF4-FFF2-40B4-BE49-F238E27FC236}">
                      <a16:creationId xmlns:a16="http://schemas.microsoft.com/office/drawing/2014/main" id="{818994E2-11C8-7075-B3BC-370787010CD2}"/>
                    </a:ext>
                  </a:extLst>
                </p:cNvPr>
                <p:cNvPicPr/>
                <p:nvPr/>
              </p:nvPicPr>
              <p:blipFill>
                <a:blip r:embed="rId327"/>
                <a:stretch>
                  <a:fillRect/>
                </a:stretch>
              </p:blipFill>
              <p:spPr>
                <a:xfrm>
                  <a:off x="8572158" y="3750042"/>
                  <a:ext cx="14256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29" name="Ink 228">
                  <a:extLst>
                    <a:ext uri="{FF2B5EF4-FFF2-40B4-BE49-F238E27FC236}">
                      <a16:creationId xmlns:a16="http://schemas.microsoft.com/office/drawing/2014/main" id="{00A1AB06-79B2-7262-8AA4-46C88DB4F624}"/>
                    </a:ext>
                  </a:extLst>
                </p14:cNvPr>
                <p14:cNvContentPartPr/>
                <p14:nvPr/>
              </p14:nvContentPartPr>
              <p14:xfrm>
                <a:off x="7682598" y="3820242"/>
                <a:ext cx="190080" cy="494280"/>
              </p14:xfrm>
            </p:contentPart>
          </mc:Choice>
          <mc:Fallback>
            <p:pic>
              <p:nvPicPr>
                <p:cNvPr id="229" name="Ink 228">
                  <a:extLst>
                    <a:ext uri="{FF2B5EF4-FFF2-40B4-BE49-F238E27FC236}">
                      <a16:creationId xmlns:a16="http://schemas.microsoft.com/office/drawing/2014/main" id="{00A1AB06-79B2-7262-8AA4-46C88DB4F624}"/>
                    </a:ext>
                  </a:extLst>
                </p:cNvPr>
                <p:cNvPicPr/>
                <p:nvPr/>
              </p:nvPicPr>
              <p:blipFill>
                <a:blip r:embed="rId329"/>
                <a:stretch>
                  <a:fillRect/>
                </a:stretch>
              </p:blipFill>
              <p:spPr>
                <a:xfrm>
                  <a:off x="7673598" y="3811242"/>
                  <a:ext cx="20772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30" name="Ink 229">
                  <a:extLst>
                    <a:ext uri="{FF2B5EF4-FFF2-40B4-BE49-F238E27FC236}">
                      <a16:creationId xmlns:a16="http://schemas.microsoft.com/office/drawing/2014/main" id="{FC00E314-6A3A-710F-5815-7FA7E2DC06EB}"/>
                    </a:ext>
                  </a:extLst>
                </p14:cNvPr>
                <p14:cNvContentPartPr/>
                <p14:nvPr/>
              </p14:nvContentPartPr>
              <p14:xfrm>
                <a:off x="8814798" y="3774882"/>
                <a:ext cx="145440" cy="423000"/>
              </p14:xfrm>
            </p:contentPart>
          </mc:Choice>
          <mc:Fallback>
            <p:pic>
              <p:nvPicPr>
                <p:cNvPr id="230" name="Ink 229">
                  <a:extLst>
                    <a:ext uri="{FF2B5EF4-FFF2-40B4-BE49-F238E27FC236}">
                      <a16:creationId xmlns:a16="http://schemas.microsoft.com/office/drawing/2014/main" id="{FC00E314-6A3A-710F-5815-7FA7E2DC06EB}"/>
                    </a:ext>
                  </a:extLst>
                </p:cNvPr>
                <p:cNvPicPr/>
                <p:nvPr/>
              </p:nvPicPr>
              <p:blipFill>
                <a:blip r:embed="rId331"/>
                <a:stretch>
                  <a:fillRect/>
                </a:stretch>
              </p:blipFill>
              <p:spPr>
                <a:xfrm>
                  <a:off x="8806158" y="3766242"/>
                  <a:ext cx="16308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36" name="Ink 235">
                  <a:extLst>
                    <a:ext uri="{FF2B5EF4-FFF2-40B4-BE49-F238E27FC236}">
                      <a16:creationId xmlns:a16="http://schemas.microsoft.com/office/drawing/2014/main" id="{1256C625-5E8D-ED21-A7C3-3C5B7F6A4065}"/>
                    </a:ext>
                  </a:extLst>
                </p14:cNvPr>
                <p14:cNvContentPartPr/>
                <p14:nvPr/>
              </p14:nvContentPartPr>
              <p14:xfrm>
                <a:off x="10338678" y="3384642"/>
                <a:ext cx="150840" cy="141480"/>
              </p14:xfrm>
            </p:contentPart>
          </mc:Choice>
          <mc:Fallback>
            <p:pic>
              <p:nvPicPr>
                <p:cNvPr id="236" name="Ink 235">
                  <a:extLst>
                    <a:ext uri="{FF2B5EF4-FFF2-40B4-BE49-F238E27FC236}">
                      <a16:creationId xmlns:a16="http://schemas.microsoft.com/office/drawing/2014/main" id="{1256C625-5E8D-ED21-A7C3-3C5B7F6A4065}"/>
                    </a:ext>
                  </a:extLst>
                </p:cNvPr>
                <p:cNvPicPr/>
                <p:nvPr/>
              </p:nvPicPr>
              <p:blipFill>
                <a:blip r:embed="rId333"/>
                <a:stretch>
                  <a:fillRect/>
                </a:stretch>
              </p:blipFill>
              <p:spPr>
                <a:xfrm>
                  <a:off x="10330038" y="3376002"/>
                  <a:ext cx="168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37" name="Ink 236">
                  <a:extLst>
                    <a:ext uri="{FF2B5EF4-FFF2-40B4-BE49-F238E27FC236}">
                      <a16:creationId xmlns:a16="http://schemas.microsoft.com/office/drawing/2014/main" id="{B3725ECE-DF56-0ECA-59B4-6E2D7C8F3ED7}"/>
                    </a:ext>
                  </a:extLst>
                </p14:cNvPr>
                <p14:cNvContentPartPr/>
                <p14:nvPr/>
              </p14:nvContentPartPr>
              <p14:xfrm>
                <a:off x="10529478" y="3358362"/>
                <a:ext cx="141120" cy="180360"/>
              </p14:xfrm>
            </p:contentPart>
          </mc:Choice>
          <mc:Fallback>
            <p:pic>
              <p:nvPicPr>
                <p:cNvPr id="237" name="Ink 236">
                  <a:extLst>
                    <a:ext uri="{FF2B5EF4-FFF2-40B4-BE49-F238E27FC236}">
                      <a16:creationId xmlns:a16="http://schemas.microsoft.com/office/drawing/2014/main" id="{B3725ECE-DF56-0ECA-59B4-6E2D7C8F3ED7}"/>
                    </a:ext>
                  </a:extLst>
                </p:cNvPr>
                <p:cNvPicPr/>
                <p:nvPr/>
              </p:nvPicPr>
              <p:blipFill>
                <a:blip r:embed="rId335"/>
                <a:stretch>
                  <a:fillRect/>
                </a:stretch>
              </p:blipFill>
              <p:spPr>
                <a:xfrm>
                  <a:off x="10520838" y="3349722"/>
                  <a:ext cx="1587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38" name="Ink 237">
                  <a:extLst>
                    <a:ext uri="{FF2B5EF4-FFF2-40B4-BE49-F238E27FC236}">
                      <a16:creationId xmlns:a16="http://schemas.microsoft.com/office/drawing/2014/main" id="{DB495AFE-B05B-3E3E-DD7F-829D7C470277}"/>
                    </a:ext>
                  </a:extLst>
                </p14:cNvPr>
                <p14:cNvContentPartPr/>
                <p14:nvPr/>
              </p14:nvContentPartPr>
              <p14:xfrm>
                <a:off x="10732518" y="3438642"/>
                <a:ext cx="71640" cy="7560"/>
              </p14:xfrm>
            </p:contentPart>
          </mc:Choice>
          <mc:Fallback>
            <p:pic>
              <p:nvPicPr>
                <p:cNvPr id="238" name="Ink 237">
                  <a:extLst>
                    <a:ext uri="{FF2B5EF4-FFF2-40B4-BE49-F238E27FC236}">
                      <a16:creationId xmlns:a16="http://schemas.microsoft.com/office/drawing/2014/main" id="{DB495AFE-B05B-3E3E-DD7F-829D7C470277}"/>
                    </a:ext>
                  </a:extLst>
                </p:cNvPr>
                <p:cNvPicPr/>
                <p:nvPr/>
              </p:nvPicPr>
              <p:blipFill>
                <a:blip r:embed="rId337"/>
                <a:stretch>
                  <a:fillRect/>
                </a:stretch>
              </p:blipFill>
              <p:spPr>
                <a:xfrm>
                  <a:off x="10723878" y="3429642"/>
                  <a:ext cx="89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39" name="Ink 238">
                  <a:extLst>
                    <a:ext uri="{FF2B5EF4-FFF2-40B4-BE49-F238E27FC236}">
                      <a16:creationId xmlns:a16="http://schemas.microsoft.com/office/drawing/2014/main" id="{BB4BFF0C-2AE7-869D-7164-BEAF11CB9C5F}"/>
                    </a:ext>
                  </a:extLst>
                </p14:cNvPr>
                <p14:cNvContentPartPr/>
                <p14:nvPr/>
              </p14:nvContentPartPr>
              <p14:xfrm>
                <a:off x="10805598" y="3328482"/>
                <a:ext cx="78840" cy="267840"/>
              </p14:xfrm>
            </p:contentPart>
          </mc:Choice>
          <mc:Fallback>
            <p:pic>
              <p:nvPicPr>
                <p:cNvPr id="239" name="Ink 238">
                  <a:extLst>
                    <a:ext uri="{FF2B5EF4-FFF2-40B4-BE49-F238E27FC236}">
                      <a16:creationId xmlns:a16="http://schemas.microsoft.com/office/drawing/2014/main" id="{BB4BFF0C-2AE7-869D-7164-BEAF11CB9C5F}"/>
                    </a:ext>
                  </a:extLst>
                </p:cNvPr>
                <p:cNvPicPr/>
                <p:nvPr/>
              </p:nvPicPr>
              <p:blipFill>
                <a:blip r:embed="rId339"/>
                <a:stretch>
                  <a:fillRect/>
                </a:stretch>
              </p:blipFill>
              <p:spPr>
                <a:xfrm>
                  <a:off x="10796598" y="3319482"/>
                  <a:ext cx="964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40" name="Ink 239">
                  <a:extLst>
                    <a:ext uri="{FF2B5EF4-FFF2-40B4-BE49-F238E27FC236}">
                      <a16:creationId xmlns:a16="http://schemas.microsoft.com/office/drawing/2014/main" id="{841B5350-35C0-DD8D-7ADD-D04C7DCE1592}"/>
                    </a:ext>
                  </a:extLst>
                </p14:cNvPr>
                <p14:cNvContentPartPr/>
                <p14:nvPr/>
              </p14:nvContentPartPr>
              <p14:xfrm>
                <a:off x="10974078" y="3404082"/>
                <a:ext cx="19080" cy="153360"/>
              </p14:xfrm>
            </p:contentPart>
          </mc:Choice>
          <mc:Fallback>
            <p:pic>
              <p:nvPicPr>
                <p:cNvPr id="240" name="Ink 239">
                  <a:extLst>
                    <a:ext uri="{FF2B5EF4-FFF2-40B4-BE49-F238E27FC236}">
                      <a16:creationId xmlns:a16="http://schemas.microsoft.com/office/drawing/2014/main" id="{841B5350-35C0-DD8D-7ADD-D04C7DCE1592}"/>
                    </a:ext>
                  </a:extLst>
                </p:cNvPr>
                <p:cNvPicPr/>
                <p:nvPr/>
              </p:nvPicPr>
              <p:blipFill>
                <a:blip r:embed="rId341"/>
                <a:stretch>
                  <a:fillRect/>
                </a:stretch>
              </p:blipFill>
              <p:spPr>
                <a:xfrm>
                  <a:off x="10965078" y="3395442"/>
                  <a:ext cx="36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41" name="Ink 240">
                  <a:extLst>
                    <a:ext uri="{FF2B5EF4-FFF2-40B4-BE49-F238E27FC236}">
                      <a16:creationId xmlns:a16="http://schemas.microsoft.com/office/drawing/2014/main" id="{3D34C41E-98B3-A6CC-3CFC-AA858E574B80}"/>
                    </a:ext>
                  </a:extLst>
                </p14:cNvPr>
                <p14:cNvContentPartPr/>
                <p14:nvPr/>
              </p14:nvContentPartPr>
              <p14:xfrm>
                <a:off x="10960398" y="3367362"/>
                <a:ext cx="158760" cy="159480"/>
              </p14:xfrm>
            </p:contentPart>
          </mc:Choice>
          <mc:Fallback>
            <p:pic>
              <p:nvPicPr>
                <p:cNvPr id="241" name="Ink 240">
                  <a:extLst>
                    <a:ext uri="{FF2B5EF4-FFF2-40B4-BE49-F238E27FC236}">
                      <a16:creationId xmlns:a16="http://schemas.microsoft.com/office/drawing/2014/main" id="{3D34C41E-98B3-A6CC-3CFC-AA858E574B80}"/>
                    </a:ext>
                  </a:extLst>
                </p:cNvPr>
                <p:cNvPicPr/>
                <p:nvPr/>
              </p:nvPicPr>
              <p:blipFill>
                <a:blip r:embed="rId343"/>
                <a:stretch>
                  <a:fillRect/>
                </a:stretch>
              </p:blipFill>
              <p:spPr>
                <a:xfrm>
                  <a:off x="10951758" y="3358722"/>
                  <a:ext cx="176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42" name="Ink 241">
                  <a:extLst>
                    <a:ext uri="{FF2B5EF4-FFF2-40B4-BE49-F238E27FC236}">
                      <a16:creationId xmlns:a16="http://schemas.microsoft.com/office/drawing/2014/main" id="{D39F4CC8-6B91-21DF-D3D1-4D7EAB3641D4}"/>
                    </a:ext>
                  </a:extLst>
                </p14:cNvPr>
                <p14:cNvContentPartPr/>
                <p14:nvPr/>
              </p14:nvContentPartPr>
              <p14:xfrm>
                <a:off x="11190438" y="3387882"/>
                <a:ext cx="178560" cy="148320"/>
              </p14:xfrm>
            </p:contentPart>
          </mc:Choice>
          <mc:Fallback>
            <p:pic>
              <p:nvPicPr>
                <p:cNvPr id="242" name="Ink 241">
                  <a:extLst>
                    <a:ext uri="{FF2B5EF4-FFF2-40B4-BE49-F238E27FC236}">
                      <a16:creationId xmlns:a16="http://schemas.microsoft.com/office/drawing/2014/main" id="{D39F4CC8-6B91-21DF-D3D1-4D7EAB3641D4}"/>
                    </a:ext>
                  </a:extLst>
                </p:cNvPr>
                <p:cNvPicPr/>
                <p:nvPr/>
              </p:nvPicPr>
              <p:blipFill>
                <a:blip r:embed="rId345"/>
                <a:stretch>
                  <a:fillRect/>
                </a:stretch>
              </p:blipFill>
              <p:spPr>
                <a:xfrm>
                  <a:off x="11181438" y="3379242"/>
                  <a:ext cx="1962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43" name="Ink 242">
                  <a:extLst>
                    <a:ext uri="{FF2B5EF4-FFF2-40B4-BE49-F238E27FC236}">
                      <a16:creationId xmlns:a16="http://schemas.microsoft.com/office/drawing/2014/main" id="{551E42DF-142A-FDFA-ABA5-E9AC75200239}"/>
                    </a:ext>
                  </a:extLst>
                </p14:cNvPr>
                <p14:cNvContentPartPr/>
                <p14:nvPr/>
              </p14:nvContentPartPr>
              <p14:xfrm>
                <a:off x="11409678" y="3441882"/>
                <a:ext cx="61200" cy="191160"/>
              </p14:xfrm>
            </p:contentPart>
          </mc:Choice>
          <mc:Fallback>
            <p:pic>
              <p:nvPicPr>
                <p:cNvPr id="243" name="Ink 242">
                  <a:extLst>
                    <a:ext uri="{FF2B5EF4-FFF2-40B4-BE49-F238E27FC236}">
                      <a16:creationId xmlns:a16="http://schemas.microsoft.com/office/drawing/2014/main" id="{551E42DF-142A-FDFA-ABA5-E9AC75200239}"/>
                    </a:ext>
                  </a:extLst>
                </p:cNvPr>
                <p:cNvPicPr/>
                <p:nvPr/>
              </p:nvPicPr>
              <p:blipFill>
                <a:blip r:embed="rId347"/>
                <a:stretch>
                  <a:fillRect/>
                </a:stretch>
              </p:blipFill>
              <p:spPr>
                <a:xfrm>
                  <a:off x="11400678" y="3433242"/>
                  <a:ext cx="788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44" name="Ink 243">
                  <a:extLst>
                    <a:ext uri="{FF2B5EF4-FFF2-40B4-BE49-F238E27FC236}">
                      <a16:creationId xmlns:a16="http://schemas.microsoft.com/office/drawing/2014/main" id="{EA7984BD-01AE-11DE-3A67-B86E1E717AF1}"/>
                    </a:ext>
                  </a:extLst>
                </p14:cNvPr>
                <p14:cNvContentPartPr/>
                <p14:nvPr/>
              </p14:nvContentPartPr>
              <p14:xfrm>
                <a:off x="11450718" y="3472122"/>
                <a:ext cx="65520" cy="100440"/>
              </p14:xfrm>
            </p:contentPart>
          </mc:Choice>
          <mc:Fallback>
            <p:pic>
              <p:nvPicPr>
                <p:cNvPr id="244" name="Ink 243">
                  <a:extLst>
                    <a:ext uri="{FF2B5EF4-FFF2-40B4-BE49-F238E27FC236}">
                      <a16:creationId xmlns:a16="http://schemas.microsoft.com/office/drawing/2014/main" id="{EA7984BD-01AE-11DE-3A67-B86E1E717AF1}"/>
                    </a:ext>
                  </a:extLst>
                </p:cNvPr>
                <p:cNvPicPr/>
                <p:nvPr/>
              </p:nvPicPr>
              <p:blipFill>
                <a:blip r:embed="rId349"/>
                <a:stretch>
                  <a:fillRect/>
                </a:stretch>
              </p:blipFill>
              <p:spPr>
                <a:xfrm>
                  <a:off x="11441718" y="3463122"/>
                  <a:ext cx="831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45" name="Ink 244">
                  <a:extLst>
                    <a:ext uri="{FF2B5EF4-FFF2-40B4-BE49-F238E27FC236}">
                      <a16:creationId xmlns:a16="http://schemas.microsoft.com/office/drawing/2014/main" id="{A855A21E-DBA4-796B-ED34-0DA4A604BC3C}"/>
                    </a:ext>
                  </a:extLst>
                </p14:cNvPr>
                <p14:cNvContentPartPr/>
                <p14:nvPr/>
              </p14:nvContentPartPr>
              <p14:xfrm>
                <a:off x="11503638" y="3374922"/>
                <a:ext cx="6120" cy="4680"/>
              </p14:xfrm>
            </p:contentPart>
          </mc:Choice>
          <mc:Fallback>
            <p:pic>
              <p:nvPicPr>
                <p:cNvPr id="245" name="Ink 244">
                  <a:extLst>
                    <a:ext uri="{FF2B5EF4-FFF2-40B4-BE49-F238E27FC236}">
                      <a16:creationId xmlns:a16="http://schemas.microsoft.com/office/drawing/2014/main" id="{A855A21E-DBA4-796B-ED34-0DA4A604BC3C}"/>
                    </a:ext>
                  </a:extLst>
                </p:cNvPr>
                <p:cNvPicPr/>
                <p:nvPr/>
              </p:nvPicPr>
              <p:blipFill>
                <a:blip r:embed="rId215"/>
                <a:stretch>
                  <a:fillRect/>
                </a:stretch>
              </p:blipFill>
              <p:spPr>
                <a:xfrm>
                  <a:off x="11494998" y="3366282"/>
                  <a:ext cx="237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46" name="Ink 245">
                  <a:extLst>
                    <a:ext uri="{FF2B5EF4-FFF2-40B4-BE49-F238E27FC236}">
                      <a16:creationId xmlns:a16="http://schemas.microsoft.com/office/drawing/2014/main" id="{436A026A-BF66-27E6-E41D-71AF70D274AA}"/>
                    </a:ext>
                  </a:extLst>
                </p14:cNvPr>
                <p14:cNvContentPartPr/>
                <p14:nvPr/>
              </p14:nvContentPartPr>
              <p14:xfrm>
                <a:off x="11540358" y="3458082"/>
                <a:ext cx="79200" cy="101520"/>
              </p14:xfrm>
            </p:contentPart>
          </mc:Choice>
          <mc:Fallback>
            <p:pic>
              <p:nvPicPr>
                <p:cNvPr id="246" name="Ink 245">
                  <a:extLst>
                    <a:ext uri="{FF2B5EF4-FFF2-40B4-BE49-F238E27FC236}">
                      <a16:creationId xmlns:a16="http://schemas.microsoft.com/office/drawing/2014/main" id="{436A026A-BF66-27E6-E41D-71AF70D274AA}"/>
                    </a:ext>
                  </a:extLst>
                </p:cNvPr>
                <p:cNvPicPr/>
                <p:nvPr/>
              </p:nvPicPr>
              <p:blipFill>
                <a:blip r:embed="rId352"/>
                <a:stretch>
                  <a:fillRect/>
                </a:stretch>
              </p:blipFill>
              <p:spPr>
                <a:xfrm>
                  <a:off x="11531358" y="3449082"/>
                  <a:ext cx="968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47" name="Ink 246">
                  <a:extLst>
                    <a:ext uri="{FF2B5EF4-FFF2-40B4-BE49-F238E27FC236}">
                      <a16:creationId xmlns:a16="http://schemas.microsoft.com/office/drawing/2014/main" id="{1F292978-78AA-2EFB-A199-C577A2BD4848}"/>
                    </a:ext>
                  </a:extLst>
                </p14:cNvPr>
                <p14:cNvContentPartPr/>
                <p14:nvPr/>
              </p14:nvContentPartPr>
              <p14:xfrm>
                <a:off x="11312838" y="3676602"/>
                <a:ext cx="203040" cy="217080"/>
              </p14:xfrm>
            </p:contentPart>
          </mc:Choice>
          <mc:Fallback>
            <p:pic>
              <p:nvPicPr>
                <p:cNvPr id="247" name="Ink 246">
                  <a:extLst>
                    <a:ext uri="{FF2B5EF4-FFF2-40B4-BE49-F238E27FC236}">
                      <a16:creationId xmlns:a16="http://schemas.microsoft.com/office/drawing/2014/main" id="{1F292978-78AA-2EFB-A199-C577A2BD4848}"/>
                    </a:ext>
                  </a:extLst>
                </p:cNvPr>
                <p:cNvPicPr/>
                <p:nvPr/>
              </p:nvPicPr>
              <p:blipFill>
                <a:blip r:embed="rId354"/>
                <a:stretch>
                  <a:fillRect/>
                </a:stretch>
              </p:blipFill>
              <p:spPr>
                <a:xfrm>
                  <a:off x="11304198" y="3667962"/>
                  <a:ext cx="2206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8" name="Ink 247">
                  <a:extLst>
                    <a:ext uri="{FF2B5EF4-FFF2-40B4-BE49-F238E27FC236}">
                      <a16:creationId xmlns:a16="http://schemas.microsoft.com/office/drawing/2014/main" id="{CE0192D7-AD30-1E6E-0BC1-4796868DA969}"/>
                    </a:ext>
                  </a:extLst>
                </p14:cNvPr>
                <p14:cNvContentPartPr/>
                <p14:nvPr/>
              </p14:nvContentPartPr>
              <p14:xfrm>
                <a:off x="11541798" y="3757242"/>
                <a:ext cx="105120" cy="129240"/>
              </p14:xfrm>
            </p:contentPart>
          </mc:Choice>
          <mc:Fallback>
            <p:pic>
              <p:nvPicPr>
                <p:cNvPr id="248" name="Ink 247">
                  <a:extLst>
                    <a:ext uri="{FF2B5EF4-FFF2-40B4-BE49-F238E27FC236}">
                      <a16:creationId xmlns:a16="http://schemas.microsoft.com/office/drawing/2014/main" id="{CE0192D7-AD30-1E6E-0BC1-4796868DA969}"/>
                    </a:ext>
                  </a:extLst>
                </p:cNvPr>
                <p:cNvPicPr/>
                <p:nvPr/>
              </p:nvPicPr>
              <p:blipFill>
                <a:blip r:embed="rId356"/>
                <a:stretch>
                  <a:fillRect/>
                </a:stretch>
              </p:blipFill>
              <p:spPr>
                <a:xfrm>
                  <a:off x="11533158" y="3748242"/>
                  <a:ext cx="122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9" name="Ink 248">
                  <a:extLst>
                    <a:ext uri="{FF2B5EF4-FFF2-40B4-BE49-F238E27FC236}">
                      <a16:creationId xmlns:a16="http://schemas.microsoft.com/office/drawing/2014/main" id="{3CD3DFE1-329F-2A44-960F-FEDE9692AC8D}"/>
                    </a:ext>
                  </a:extLst>
                </p14:cNvPr>
                <p14:cNvContentPartPr/>
                <p14:nvPr/>
              </p14:nvContentPartPr>
              <p14:xfrm>
                <a:off x="11681118" y="3744642"/>
                <a:ext cx="108360" cy="114840"/>
              </p14:xfrm>
            </p:contentPart>
          </mc:Choice>
          <mc:Fallback>
            <p:pic>
              <p:nvPicPr>
                <p:cNvPr id="249" name="Ink 248">
                  <a:extLst>
                    <a:ext uri="{FF2B5EF4-FFF2-40B4-BE49-F238E27FC236}">
                      <a16:creationId xmlns:a16="http://schemas.microsoft.com/office/drawing/2014/main" id="{3CD3DFE1-329F-2A44-960F-FEDE9692AC8D}"/>
                    </a:ext>
                  </a:extLst>
                </p:cNvPr>
                <p:cNvPicPr/>
                <p:nvPr/>
              </p:nvPicPr>
              <p:blipFill>
                <a:blip r:embed="rId358"/>
                <a:stretch>
                  <a:fillRect/>
                </a:stretch>
              </p:blipFill>
              <p:spPr>
                <a:xfrm>
                  <a:off x="11672118" y="3735642"/>
                  <a:ext cx="1260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50" name="Ink 249">
                  <a:extLst>
                    <a:ext uri="{FF2B5EF4-FFF2-40B4-BE49-F238E27FC236}">
                      <a16:creationId xmlns:a16="http://schemas.microsoft.com/office/drawing/2014/main" id="{46DD0B8D-0E81-715C-8A5D-7F37BF07FCBC}"/>
                    </a:ext>
                  </a:extLst>
                </p14:cNvPr>
                <p14:cNvContentPartPr/>
                <p14:nvPr/>
              </p14:nvContentPartPr>
              <p14:xfrm>
                <a:off x="11822958" y="3751482"/>
                <a:ext cx="115920" cy="128160"/>
              </p14:xfrm>
            </p:contentPart>
          </mc:Choice>
          <mc:Fallback>
            <p:pic>
              <p:nvPicPr>
                <p:cNvPr id="250" name="Ink 249">
                  <a:extLst>
                    <a:ext uri="{FF2B5EF4-FFF2-40B4-BE49-F238E27FC236}">
                      <a16:creationId xmlns:a16="http://schemas.microsoft.com/office/drawing/2014/main" id="{46DD0B8D-0E81-715C-8A5D-7F37BF07FCBC}"/>
                    </a:ext>
                  </a:extLst>
                </p:cNvPr>
                <p:cNvPicPr/>
                <p:nvPr/>
              </p:nvPicPr>
              <p:blipFill>
                <a:blip r:embed="rId360"/>
                <a:stretch>
                  <a:fillRect/>
                </a:stretch>
              </p:blipFill>
              <p:spPr>
                <a:xfrm>
                  <a:off x="11813958" y="3742842"/>
                  <a:ext cx="133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51" name="Ink 250">
                  <a:extLst>
                    <a:ext uri="{FF2B5EF4-FFF2-40B4-BE49-F238E27FC236}">
                      <a16:creationId xmlns:a16="http://schemas.microsoft.com/office/drawing/2014/main" id="{3DE098B0-1697-227D-A95F-BE87F931BFBF}"/>
                    </a:ext>
                  </a:extLst>
                </p14:cNvPr>
                <p14:cNvContentPartPr/>
                <p14:nvPr/>
              </p14:nvContentPartPr>
              <p14:xfrm>
                <a:off x="11960478" y="3630522"/>
                <a:ext cx="50040" cy="283680"/>
              </p14:xfrm>
            </p:contentPart>
          </mc:Choice>
          <mc:Fallback>
            <p:pic>
              <p:nvPicPr>
                <p:cNvPr id="251" name="Ink 250">
                  <a:extLst>
                    <a:ext uri="{FF2B5EF4-FFF2-40B4-BE49-F238E27FC236}">
                      <a16:creationId xmlns:a16="http://schemas.microsoft.com/office/drawing/2014/main" id="{3DE098B0-1697-227D-A95F-BE87F931BFBF}"/>
                    </a:ext>
                  </a:extLst>
                </p:cNvPr>
                <p:cNvPicPr/>
                <p:nvPr/>
              </p:nvPicPr>
              <p:blipFill>
                <a:blip r:embed="rId362"/>
                <a:stretch>
                  <a:fillRect/>
                </a:stretch>
              </p:blipFill>
              <p:spPr>
                <a:xfrm>
                  <a:off x="11951838" y="3621522"/>
                  <a:ext cx="676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97" name="Ink 196">
                  <a:extLst>
                    <a:ext uri="{FF2B5EF4-FFF2-40B4-BE49-F238E27FC236}">
                      <a16:creationId xmlns:a16="http://schemas.microsoft.com/office/drawing/2014/main" id="{258D05F8-6705-7D1C-0C72-E45E2A75CB17}"/>
                    </a:ext>
                  </a:extLst>
                </p14:cNvPr>
                <p14:cNvContentPartPr/>
                <p14:nvPr/>
              </p14:nvContentPartPr>
              <p14:xfrm>
                <a:off x="9634158" y="2237322"/>
                <a:ext cx="34920" cy="369720"/>
              </p14:xfrm>
            </p:contentPart>
          </mc:Choice>
          <mc:Fallback>
            <p:pic>
              <p:nvPicPr>
                <p:cNvPr id="197" name="Ink 196">
                  <a:extLst>
                    <a:ext uri="{FF2B5EF4-FFF2-40B4-BE49-F238E27FC236}">
                      <a16:creationId xmlns:a16="http://schemas.microsoft.com/office/drawing/2014/main" id="{258D05F8-6705-7D1C-0C72-E45E2A75CB17}"/>
                    </a:ext>
                  </a:extLst>
                </p:cNvPr>
                <p:cNvPicPr/>
                <p:nvPr/>
              </p:nvPicPr>
              <p:blipFill>
                <a:blip r:embed="rId364"/>
                <a:stretch>
                  <a:fillRect/>
                </a:stretch>
              </p:blipFill>
              <p:spPr>
                <a:xfrm>
                  <a:off x="9625518" y="2228322"/>
                  <a:ext cx="5256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98" name="Ink 197">
                  <a:extLst>
                    <a:ext uri="{FF2B5EF4-FFF2-40B4-BE49-F238E27FC236}">
                      <a16:creationId xmlns:a16="http://schemas.microsoft.com/office/drawing/2014/main" id="{8F9746C1-D6C5-FAC4-7E3E-8341C631FD5E}"/>
                    </a:ext>
                  </a:extLst>
                </p14:cNvPr>
                <p14:cNvContentPartPr/>
                <p14:nvPr/>
              </p14:nvContentPartPr>
              <p14:xfrm>
                <a:off x="8230878" y="2590482"/>
                <a:ext cx="3427200" cy="410400"/>
              </p14:xfrm>
            </p:contentPart>
          </mc:Choice>
          <mc:Fallback>
            <p:pic>
              <p:nvPicPr>
                <p:cNvPr id="198" name="Ink 197">
                  <a:extLst>
                    <a:ext uri="{FF2B5EF4-FFF2-40B4-BE49-F238E27FC236}">
                      <a16:creationId xmlns:a16="http://schemas.microsoft.com/office/drawing/2014/main" id="{8F9746C1-D6C5-FAC4-7E3E-8341C631FD5E}"/>
                    </a:ext>
                  </a:extLst>
                </p:cNvPr>
                <p:cNvPicPr/>
                <p:nvPr/>
              </p:nvPicPr>
              <p:blipFill>
                <a:blip r:embed="rId366"/>
                <a:stretch>
                  <a:fillRect/>
                </a:stretch>
              </p:blipFill>
              <p:spPr>
                <a:xfrm>
                  <a:off x="8222238" y="2581842"/>
                  <a:ext cx="344484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99" name="Ink 198">
                  <a:extLst>
                    <a:ext uri="{FF2B5EF4-FFF2-40B4-BE49-F238E27FC236}">
                      <a16:creationId xmlns:a16="http://schemas.microsoft.com/office/drawing/2014/main" id="{BCB7D336-C7E7-8C0D-7EAC-7BB621482E58}"/>
                    </a:ext>
                  </a:extLst>
                </p14:cNvPr>
                <p14:cNvContentPartPr/>
                <p14:nvPr/>
              </p14:nvContentPartPr>
              <p14:xfrm>
                <a:off x="11515878" y="3010602"/>
                <a:ext cx="138960" cy="56520"/>
              </p14:xfrm>
            </p:contentPart>
          </mc:Choice>
          <mc:Fallback>
            <p:pic>
              <p:nvPicPr>
                <p:cNvPr id="199" name="Ink 198">
                  <a:extLst>
                    <a:ext uri="{FF2B5EF4-FFF2-40B4-BE49-F238E27FC236}">
                      <a16:creationId xmlns:a16="http://schemas.microsoft.com/office/drawing/2014/main" id="{BCB7D336-C7E7-8C0D-7EAC-7BB621482E58}"/>
                    </a:ext>
                  </a:extLst>
                </p:cNvPr>
                <p:cNvPicPr/>
                <p:nvPr/>
              </p:nvPicPr>
              <p:blipFill>
                <a:blip r:embed="rId368"/>
                <a:stretch>
                  <a:fillRect/>
                </a:stretch>
              </p:blipFill>
              <p:spPr>
                <a:xfrm>
                  <a:off x="11506878" y="3001962"/>
                  <a:ext cx="156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01" name="Ink 200">
                  <a:extLst>
                    <a:ext uri="{FF2B5EF4-FFF2-40B4-BE49-F238E27FC236}">
                      <a16:creationId xmlns:a16="http://schemas.microsoft.com/office/drawing/2014/main" id="{F0001802-7BC6-362A-FF6F-961962E3AE16}"/>
                    </a:ext>
                  </a:extLst>
                </p14:cNvPr>
                <p14:cNvContentPartPr/>
                <p14:nvPr/>
              </p14:nvContentPartPr>
              <p14:xfrm>
                <a:off x="8222958" y="2601282"/>
                <a:ext cx="14040" cy="309240"/>
              </p14:xfrm>
            </p:contentPart>
          </mc:Choice>
          <mc:Fallback>
            <p:pic>
              <p:nvPicPr>
                <p:cNvPr id="201" name="Ink 200">
                  <a:extLst>
                    <a:ext uri="{FF2B5EF4-FFF2-40B4-BE49-F238E27FC236}">
                      <a16:creationId xmlns:a16="http://schemas.microsoft.com/office/drawing/2014/main" id="{F0001802-7BC6-362A-FF6F-961962E3AE16}"/>
                    </a:ext>
                  </a:extLst>
                </p:cNvPr>
                <p:cNvPicPr/>
                <p:nvPr/>
              </p:nvPicPr>
              <p:blipFill>
                <a:blip r:embed="rId370"/>
                <a:stretch>
                  <a:fillRect/>
                </a:stretch>
              </p:blipFill>
              <p:spPr>
                <a:xfrm>
                  <a:off x="8214318" y="2592282"/>
                  <a:ext cx="3168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02" name="Ink 201">
                  <a:extLst>
                    <a:ext uri="{FF2B5EF4-FFF2-40B4-BE49-F238E27FC236}">
                      <a16:creationId xmlns:a16="http://schemas.microsoft.com/office/drawing/2014/main" id="{F8878711-463C-A4C1-CA14-21344BFDE69C}"/>
                    </a:ext>
                  </a:extLst>
                </p14:cNvPr>
                <p14:cNvContentPartPr/>
                <p14:nvPr/>
              </p14:nvContentPartPr>
              <p14:xfrm>
                <a:off x="8213598" y="2970282"/>
                <a:ext cx="128160" cy="78120"/>
              </p14:xfrm>
            </p:contentPart>
          </mc:Choice>
          <mc:Fallback>
            <p:pic>
              <p:nvPicPr>
                <p:cNvPr id="202" name="Ink 201">
                  <a:extLst>
                    <a:ext uri="{FF2B5EF4-FFF2-40B4-BE49-F238E27FC236}">
                      <a16:creationId xmlns:a16="http://schemas.microsoft.com/office/drawing/2014/main" id="{F8878711-463C-A4C1-CA14-21344BFDE69C}"/>
                    </a:ext>
                  </a:extLst>
                </p:cNvPr>
                <p:cNvPicPr/>
                <p:nvPr/>
              </p:nvPicPr>
              <p:blipFill>
                <a:blip r:embed="rId372"/>
                <a:stretch>
                  <a:fillRect/>
                </a:stretch>
              </p:blipFill>
              <p:spPr>
                <a:xfrm>
                  <a:off x="8204958" y="2961642"/>
                  <a:ext cx="1458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04" name="Ink 203">
                  <a:extLst>
                    <a:ext uri="{FF2B5EF4-FFF2-40B4-BE49-F238E27FC236}">
                      <a16:creationId xmlns:a16="http://schemas.microsoft.com/office/drawing/2014/main" id="{8E4F5360-A76E-CD55-39B0-0500D409C5F1}"/>
                    </a:ext>
                  </a:extLst>
                </p14:cNvPr>
                <p14:cNvContentPartPr/>
                <p14:nvPr/>
              </p14:nvContentPartPr>
              <p14:xfrm>
                <a:off x="7530678" y="2753922"/>
                <a:ext cx="203760" cy="167760"/>
              </p14:xfrm>
            </p:contentPart>
          </mc:Choice>
          <mc:Fallback>
            <p:pic>
              <p:nvPicPr>
                <p:cNvPr id="204" name="Ink 203">
                  <a:extLst>
                    <a:ext uri="{FF2B5EF4-FFF2-40B4-BE49-F238E27FC236}">
                      <a16:creationId xmlns:a16="http://schemas.microsoft.com/office/drawing/2014/main" id="{8E4F5360-A76E-CD55-39B0-0500D409C5F1}"/>
                    </a:ext>
                  </a:extLst>
                </p:cNvPr>
                <p:cNvPicPr/>
                <p:nvPr/>
              </p:nvPicPr>
              <p:blipFill>
                <a:blip r:embed="rId374"/>
                <a:stretch>
                  <a:fillRect/>
                </a:stretch>
              </p:blipFill>
              <p:spPr>
                <a:xfrm>
                  <a:off x="7522038" y="2745282"/>
                  <a:ext cx="2214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05" name="Ink 204">
                  <a:extLst>
                    <a:ext uri="{FF2B5EF4-FFF2-40B4-BE49-F238E27FC236}">
                      <a16:creationId xmlns:a16="http://schemas.microsoft.com/office/drawing/2014/main" id="{266AEBB7-38C9-7BFD-86D0-AF03C8DDD121}"/>
                    </a:ext>
                  </a:extLst>
                </p14:cNvPr>
                <p14:cNvContentPartPr/>
                <p14:nvPr/>
              </p14:nvContentPartPr>
              <p14:xfrm>
                <a:off x="7594758" y="2882082"/>
                <a:ext cx="171720" cy="181440"/>
              </p14:xfrm>
            </p:contentPart>
          </mc:Choice>
          <mc:Fallback>
            <p:pic>
              <p:nvPicPr>
                <p:cNvPr id="205" name="Ink 204">
                  <a:extLst>
                    <a:ext uri="{FF2B5EF4-FFF2-40B4-BE49-F238E27FC236}">
                      <a16:creationId xmlns:a16="http://schemas.microsoft.com/office/drawing/2014/main" id="{266AEBB7-38C9-7BFD-86D0-AF03C8DDD121}"/>
                    </a:ext>
                  </a:extLst>
                </p:cNvPr>
                <p:cNvPicPr/>
                <p:nvPr/>
              </p:nvPicPr>
              <p:blipFill>
                <a:blip r:embed="rId376"/>
                <a:stretch>
                  <a:fillRect/>
                </a:stretch>
              </p:blipFill>
              <p:spPr>
                <a:xfrm>
                  <a:off x="7585758" y="2873442"/>
                  <a:ext cx="189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06" name="Ink 205">
                  <a:extLst>
                    <a:ext uri="{FF2B5EF4-FFF2-40B4-BE49-F238E27FC236}">
                      <a16:creationId xmlns:a16="http://schemas.microsoft.com/office/drawing/2014/main" id="{51C4462E-D8D9-8AB6-78B4-723B13AC4170}"/>
                    </a:ext>
                  </a:extLst>
                </p14:cNvPr>
                <p14:cNvContentPartPr/>
                <p14:nvPr/>
              </p14:nvContentPartPr>
              <p14:xfrm>
                <a:off x="7805718" y="2804682"/>
                <a:ext cx="120240" cy="129960"/>
              </p14:xfrm>
            </p:contentPart>
          </mc:Choice>
          <mc:Fallback>
            <p:pic>
              <p:nvPicPr>
                <p:cNvPr id="206" name="Ink 205">
                  <a:extLst>
                    <a:ext uri="{FF2B5EF4-FFF2-40B4-BE49-F238E27FC236}">
                      <a16:creationId xmlns:a16="http://schemas.microsoft.com/office/drawing/2014/main" id="{51C4462E-D8D9-8AB6-78B4-723B13AC4170}"/>
                    </a:ext>
                  </a:extLst>
                </p:cNvPr>
                <p:cNvPicPr/>
                <p:nvPr/>
              </p:nvPicPr>
              <p:blipFill>
                <a:blip r:embed="rId378"/>
                <a:stretch>
                  <a:fillRect/>
                </a:stretch>
              </p:blipFill>
              <p:spPr>
                <a:xfrm>
                  <a:off x="7797078" y="2795682"/>
                  <a:ext cx="1378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07" name="Ink 206">
                  <a:extLst>
                    <a:ext uri="{FF2B5EF4-FFF2-40B4-BE49-F238E27FC236}">
                      <a16:creationId xmlns:a16="http://schemas.microsoft.com/office/drawing/2014/main" id="{44C41E93-6B1F-2B8F-BA67-BF040EFC35B5}"/>
                    </a:ext>
                  </a:extLst>
                </p14:cNvPr>
                <p14:cNvContentPartPr/>
                <p14:nvPr/>
              </p14:nvContentPartPr>
              <p14:xfrm>
                <a:off x="7819758" y="2915202"/>
                <a:ext cx="139320" cy="171000"/>
              </p14:xfrm>
            </p:contentPart>
          </mc:Choice>
          <mc:Fallback>
            <p:pic>
              <p:nvPicPr>
                <p:cNvPr id="207" name="Ink 206">
                  <a:extLst>
                    <a:ext uri="{FF2B5EF4-FFF2-40B4-BE49-F238E27FC236}">
                      <a16:creationId xmlns:a16="http://schemas.microsoft.com/office/drawing/2014/main" id="{44C41E93-6B1F-2B8F-BA67-BF040EFC35B5}"/>
                    </a:ext>
                  </a:extLst>
                </p:cNvPr>
                <p:cNvPicPr/>
                <p:nvPr/>
              </p:nvPicPr>
              <p:blipFill>
                <a:blip r:embed="rId380"/>
                <a:stretch>
                  <a:fillRect/>
                </a:stretch>
              </p:blipFill>
              <p:spPr>
                <a:xfrm>
                  <a:off x="7811118" y="2906562"/>
                  <a:ext cx="1569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08" name="Ink 207">
                  <a:extLst>
                    <a:ext uri="{FF2B5EF4-FFF2-40B4-BE49-F238E27FC236}">
                      <a16:creationId xmlns:a16="http://schemas.microsoft.com/office/drawing/2014/main" id="{2E060315-E374-E35F-00D4-5FE796B626D5}"/>
                    </a:ext>
                  </a:extLst>
                </p14:cNvPr>
                <p14:cNvContentPartPr/>
                <p14:nvPr/>
              </p14:nvContentPartPr>
              <p14:xfrm>
                <a:off x="8010198" y="2818362"/>
                <a:ext cx="119880" cy="124920"/>
              </p14:xfrm>
            </p:contentPart>
          </mc:Choice>
          <mc:Fallback>
            <p:pic>
              <p:nvPicPr>
                <p:cNvPr id="208" name="Ink 207">
                  <a:extLst>
                    <a:ext uri="{FF2B5EF4-FFF2-40B4-BE49-F238E27FC236}">
                      <a16:creationId xmlns:a16="http://schemas.microsoft.com/office/drawing/2014/main" id="{2E060315-E374-E35F-00D4-5FE796B626D5}"/>
                    </a:ext>
                  </a:extLst>
                </p:cNvPr>
                <p:cNvPicPr/>
                <p:nvPr/>
              </p:nvPicPr>
              <p:blipFill>
                <a:blip r:embed="rId382"/>
                <a:stretch>
                  <a:fillRect/>
                </a:stretch>
              </p:blipFill>
              <p:spPr>
                <a:xfrm>
                  <a:off x="8001198" y="2809722"/>
                  <a:ext cx="1375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09" name="Ink 208">
                  <a:extLst>
                    <a:ext uri="{FF2B5EF4-FFF2-40B4-BE49-F238E27FC236}">
                      <a16:creationId xmlns:a16="http://schemas.microsoft.com/office/drawing/2014/main" id="{543CD818-FB3C-C90D-A1BF-5A29B8A42C2E}"/>
                    </a:ext>
                  </a:extLst>
                </p14:cNvPr>
                <p14:cNvContentPartPr/>
                <p14:nvPr/>
              </p14:nvContentPartPr>
              <p14:xfrm>
                <a:off x="8005878" y="2922042"/>
                <a:ext cx="148320" cy="162360"/>
              </p14:xfrm>
            </p:contentPart>
          </mc:Choice>
          <mc:Fallback>
            <p:pic>
              <p:nvPicPr>
                <p:cNvPr id="209" name="Ink 208">
                  <a:extLst>
                    <a:ext uri="{FF2B5EF4-FFF2-40B4-BE49-F238E27FC236}">
                      <a16:creationId xmlns:a16="http://schemas.microsoft.com/office/drawing/2014/main" id="{543CD818-FB3C-C90D-A1BF-5A29B8A42C2E}"/>
                    </a:ext>
                  </a:extLst>
                </p:cNvPr>
                <p:cNvPicPr/>
                <p:nvPr/>
              </p:nvPicPr>
              <p:blipFill>
                <a:blip r:embed="rId384"/>
                <a:stretch>
                  <a:fillRect/>
                </a:stretch>
              </p:blipFill>
              <p:spPr>
                <a:xfrm>
                  <a:off x="7996878" y="2913402"/>
                  <a:ext cx="1659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11" name="Ink 210">
                  <a:extLst>
                    <a:ext uri="{FF2B5EF4-FFF2-40B4-BE49-F238E27FC236}">
                      <a16:creationId xmlns:a16="http://schemas.microsoft.com/office/drawing/2014/main" id="{475CB8AC-8C5B-68A4-AC70-1C46D74861DA}"/>
                    </a:ext>
                  </a:extLst>
                </p14:cNvPr>
                <p14:cNvContentPartPr/>
                <p14:nvPr/>
              </p14:nvContentPartPr>
              <p14:xfrm>
                <a:off x="10981998" y="2869482"/>
                <a:ext cx="194040" cy="178560"/>
              </p14:xfrm>
            </p:contentPart>
          </mc:Choice>
          <mc:Fallback>
            <p:pic>
              <p:nvPicPr>
                <p:cNvPr id="211" name="Ink 210">
                  <a:extLst>
                    <a:ext uri="{FF2B5EF4-FFF2-40B4-BE49-F238E27FC236}">
                      <a16:creationId xmlns:a16="http://schemas.microsoft.com/office/drawing/2014/main" id="{475CB8AC-8C5B-68A4-AC70-1C46D74861DA}"/>
                    </a:ext>
                  </a:extLst>
                </p:cNvPr>
                <p:cNvPicPr/>
                <p:nvPr/>
              </p:nvPicPr>
              <p:blipFill>
                <a:blip r:embed="rId386"/>
                <a:stretch>
                  <a:fillRect/>
                </a:stretch>
              </p:blipFill>
              <p:spPr>
                <a:xfrm>
                  <a:off x="10973358" y="2860842"/>
                  <a:ext cx="2116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12" name="Ink 211">
                  <a:extLst>
                    <a:ext uri="{FF2B5EF4-FFF2-40B4-BE49-F238E27FC236}">
                      <a16:creationId xmlns:a16="http://schemas.microsoft.com/office/drawing/2014/main" id="{E1302A2C-8E41-24FD-2E35-7A3A407233ED}"/>
                    </a:ext>
                  </a:extLst>
                </p14:cNvPr>
                <p14:cNvContentPartPr/>
                <p14:nvPr/>
              </p14:nvContentPartPr>
              <p14:xfrm>
                <a:off x="11012238" y="2995122"/>
                <a:ext cx="165960" cy="190440"/>
              </p14:xfrm>
            </p:contentPart>
          </mc:Choice>
          <mc:Fallback>
            <p:pic>
              <p:nvPicPr>
                <p:cNvPr id="212" name="Ink 211">
                  <a:extLst>
                    <a:ext uri="{FF2B5EF4-FFF2-40B4-BE49-F238E27FC236}">
                      <a16:creationId xmlns:a16="http://schemas.microsoft.com/office/drawing/2014/main" id="{E1302A2C-8E41-24FD-2E35-7A3A407233ED}"/>
                    </a:ext>
                  </a:extLst>
                </p:cNvPr>
                <p:cNvPicPr/>
                <p:nvPr/>
              </p:nvPicPr>
              <p:blipFill>
                <a:blip r:embed="rId388"/>
                <a:stretch>
                  <a:fillRect/>
                </a:stretch>
              </p:blipFill>
              <p:spPr>
                <a:xfrm>
                  <a:off x="11003598" y="2986122"/>
                  <a:ext cx="1836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13" name="Ink 212">
                  <a:extLst>
                    <a:ext uri="{FF2B5EF4-FFF2-40B4-BE49-F238E27FC236}">
                      <a16:creationId xmlns:a16="http://schemas.microsoft.com/office/drawing/2014/main" id="{4740992E-8533-B5E6-A534-CC30199CB30A}"/>
                    </a:ext>
                  </a:extLst>
                </p14:cNvPr>
                <p14:cNvContentPartPr/>
                <p14:nvPr/>
              </p14:nvContentPartPr>
              <p14:xfrm>
                <a:off x="11229318" y="2909082"/>
                <a:ext cx="133560" cy="148320"/>
              </p14:xfrm>
            </p:contentPart>
          </mc:Choice>
          <mc:Fallback>
            <p:pic>
              <p:nvPicPr>
                <p:cNvPr id="213" name="Ink 212">
                  <a:extLst>
                    <a:ext uri="{FF2B5EF4-FFF2-40B4-BE49-F238E27FC236}">
                      <a16:creationId xmlns:a16="http://schemas.microsoft.com/office/drawing/2014/main" id="{4740992E-8533-B5E6-A534-CC30199CB30A}"/>
                    </a:ext>
                  </a:extLst>
                </p:cNvPr>
                <p:cNvPicPr/>
                <p:nvPr/>
              </p:nvPicPr>
              <p:blipFill>
                <a:blip r:embed="rId390"/>
                <a:stretch>
                  <a:fillRect/>
                </a:stretch>
              </p:blipFill>
              <p:spPr>
                <a:xfrm>
                  <a:off x="11220318" y="2900442"/>
                  <a:ext cx="1512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14" name="Ink 213">
                  <a:extLst>
                    <a:ext uri="{FF2B5EF4-FFF2-40B4-BE49-F238E27FC236}">
                      <a16:creationId xmlns:a16="http://schemas.microsoft.com/office/drawing/2014/main" id="{DC275FC7-6481-9C94-B2FE-BF0A7DDB7605}"/>
                    </a:ext>
                  </a:extLst>
                </p14:cNvPr>
                <p14:cNvContentPartPr/>
                <p14:nvPr/>
              </p14:nvContentPartPr>
              <p14:xfrm>
                <a:off x="11246238" y="3054162"/>
                <a:ext cx="151560" cy="175680"/>
              </p14:xfrm>
            </p:contentPart>
          </mc:Choice>
          <mc:Fallback>
            <p:pic>
              <p:nvPicPr>
                <p:cNvPr id="214" name="Ink 213">
                  <a:extLst>
                    <a:ext uri="{FF2B5EF4-FFF2-40B4-BE49-F238E27FC236}">
                      <a16:creationId xmlns:a16="http://schemas.microsoft.com/office/drawing/2014/main" id="{DC275FC7-6481-9C94-B2FE-BF0A7DDB7605}"/>
                    </a:ext>
                  </a:extLst>
                </p:cNvPr>
                <p:cNvPicPr/>
                <p:nvPr/>
              </p:nvPicPr>
              <p:blipFill>
                <a:blip r:embed="rId392"/>
                <a:stretch>
                  <a:fillRect/>
                </a:stretch>
              </p:blipFill>
              <p:spPr>
                <a:xfrm>
                  <a:off x="11237238" y="3045522"/>
                  <a:ext cx="1692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15" name="Ink 214">
                  <a:extLst>
                    <a:ext uri="{FF2B5EF4-FFF2-40B4-BE49-F238E27FC236}">
                      <a16:creationId xmlns:a16="http://schemas.microsoft.com/office/drawing/2014/main" id="{C357FA25-74C8-C709-6ABC-4E0F2F7F58C2}"/>
                    </a:ext>
                  </a:extLst>
                </p14:cNvPr>
                <p14:cNvContentPartPr/>
                <p14:nvPr/>
              </p14:nvContentPartPr>
              <p14:xfrm>
                <a:off x="11389878" y="2922762"/>
                <a:ext cx="100800" cy="308520"/>
              </p14:xfrm>
            </p:contentPart>
          </mc:Choice>
          <mc:Fallback>
            <p:pic>
              <p:nvPicPr>
                <p:cNvPr id="215" name="Ink 214">
                  <a:extLst>
                    <a:ext uri="{FF2B5EF4-FFF2-40B4-BE49-F238E27FC236}">
                      <a16:creationId xmlns:a16="http://schemas.microsoft.com/office/drawing/2014/main" id="{C357FA25-74C8-C709-6ABC-4E0F2F7F58C2}"/>
                    </a:ext>
                  </a:extLst>
                </p:cNvPr>
                <p:cNvPicPr/>
                <p:nvPr/>
              </p:nvPicPr>
              <p:blipFill>
                <a:blip r:embed="rId394"/>
                <a:stretch>
                  <a:fillRect/>
                </a:stretch>
              </p:blipFill>
              <p:spPr>
                <a:xfrm>
                  <a:off x="11380878" y="2913762"/>
                  <a:ext cx="1184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17" name="Ink 216">
                  <a:extLst>
                    <a:ext uri="{FF2B5EF4-FFF2-40B4-BE49-F238E27FC236}">
                      <a16:creationId xmlns:a16="http://schemas.microsoft.com/office/drawing/2014/main" id="{8ED87C61-A0B2-883E-41E3-7019BAD5B122}"/>
                    </a:ext>
                  </a:extLst>
                </p14:cNvPr>
                <p14:cNvContentPartPr/>
                <p14:nvPr/>
              </p14:nvContentPartPr>
              <p14:xfrm>
                <a:off x="8187678" y="2862282"/>
                <a:ext cx="28800" cy="167040"/>
              </p14:xfrm>
            </p:contentPart>
          </mc:Choice>
          <mc:Fallback>
            <p:pic>
              <p:nvPicPr>
                <p:cNvPr id="217" name="Ink 216">
                  <a:extLst>
                    <a:ext uri="{FF2B5EF4-FFF2-40B4-BE49-F238E27FC236}">
                      <a16:creationId xmlns:a16="http://schemas.microsoft.com/office/drawing/2014/main" id="{8ED87C61-A0B2-883E-41E3-7019BAD5B122}"/>
                    </a:ext>
                  </a:extLst>
                </p:cNvPr>
                <p:cNvPicPr/>
                <p:nvPr/>
              </p:nvPicPr>
              <p:blipFill>
                <a:blip r:embed="rId396"/>
                <a:stretch>
                  <a:fillRect/>
                </a:stretch>
              </p:blipFill>
              <p:spPr>
                <a:xfrm>
                  <a:off x="8179038" y="2853642"/>
                  <a:ext cx="464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67" name="Ink 266">
                  <a:extLst>
                    <a:ext uri="{FF2B5EF4-FFF2-40B4-BE49-F238E27FC236}">
                      <a16:creationId xmlns:a16="http://schemas.microsoft.com/office/drawing/2014/main" id="{051B0007-A0F4-E00D-9E64-CE927DEDD064}"/>
                    </a:ext>
                  </a:extLst>
                </p14:cNvPr>
                <p14:cNvContentPartPr/>
                <p14:nvPr/>
              </p14:nvContentPartPr>
              <p14:xfrm>
                <a:off x="8905518" y="3019602"/>
                <a:ext cx="277920" cy="211320"/>
              </p14:xfrm>
            </p:contentPart>
          </mc:Choice>
          <mc:Fallback>
            <p:pic>
              <p:nvPicPr>
                <p:cNvPr id="267" name="Ink 266">
                  <a:extLst>
                    <a:ext uri="{FF2B5EF4-FFF2-40B4-BE49-F238E27FC236}">
                      <a16:creationId xmlns:a16="http://schemas.microsoft.com/office/drawing/2014/main" id="{051B0007-A0F4-E00D-9E64-CE927DEDD064}"/>
                    </a:ext>
                  </a:extLst>
                </p:cNvPr>
                <p:cNvPicPr/>
                <p:nvPr/>
              </p:nvPicPr>
              <p:blipFill>
                <a:blip r:embed="rId398"/>
                <a:stretch>
                  <a:fillRect/>
                </a:stretch>
              </p:blipFill>
              <p:spPr>
                <a:xfrm>
                  <a:off x="8896518" y="3010602"/>
                  <a:ext cx="295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68" name="Ink 267">
                  <a:extLst>
                    <a:ext uri="{FF2B5EF4-FFF2-40B4-BE49-F238E27FC236}">
                      <a16:creationId xmlns:a16="http://schemas.microsoft.com/office/drawing/2014/main" id="{9A9E036A-942B-61A2-ABBB-7E7BB810C33B}"/>
                    </a:ext>
                  </a:extLst>
                </p14:cNvPr>
                <p14:cNvContentPartPr/>
                <p14:nvPr/>
              </p14:nvContentPartPr>
              <p14:xfrm>
                <a:off x="10787238" y="3010242"/>
                <a:ext cx="168120" cy="114480"/>
              </p14:xfrm>
            </p:contentPart>
          </mc:Choice>
          <mc:Fallback>
            <p:pic>
              <p:nvPicPr>
                <p:cNvPr id="268" name="Ink 267">
                  <a:extLst>
                    <a:ext uri="{FF2B5EF4-FFF2-40B4-BE49-F238E27FC236}">
                      <a16:creationId xmlns:a16="http://schemas.microsoft.com/office/drawing/2014/main" id="{9A9E036A-942B-61A2-ABBB-7E7BB810C33B}"/>
                    </a:ext>
                  </a:extLst>
                </p:cNvPr>
                <p:cNvPicPr/>
                <p:nvPr/>
              </p:nvPicPr>
              <p:blipFill>
                <a:blip r:embed="rId400"/>
                <a:stretch>
                  <a:fillRect/>
                </a:stretch>
              </p:blipFill>
              <p:spPr>
                <a:xfrm>
                  <a:off x="10778238" y="3001602"/>
                  <a:ext cx="185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71" name="Ink 270">
                  <a:extLst>
                    <a:ext uri="{FF2B5EF4-FFF2-40B4-BE49-F238E27FC236}">
                      <a16:creationId xmlns:a16="http://schemas.microsoft.com/office/drawing/2014/main" id="{2F0339C4-C107-957E-75E7-FF7242D0C32E}"/>
                    </a:ext>
                  </a:extLst>
                </p14:cNvPr>
                <p14:cNvContentPartPr/>
                <p14:nvPr/>
              </p14:nvContentPartPr>
              <p14:xfrm>
                <a:off x="9229878" y="2807202"/>
                <a:ext cx="154080" cy="2140200"/>
              </p14:xfrm>
            </p:contentPart>
          </mc:Choice>
          <mc:Fallback>
            <p:pic>
              <p:nvPicPr>
                <p:cNvPr id="271" name="Ink 270">
                  <a:extLst>
                    <a:ext uri="{FF2B5EF4-FFF2-40B4-BE49-F238E27FC236}">
                      <a16:creationId xmlns:a16="http://schemas.microsoft.com/office/drawing/2014/main" id="{2F0339C4-C107-957E-75E7-FF7242D0C32E}"/>
                    </a:ext>
                  </a:extLst>
                </p:cNvPr>
                <p:cNvPicPr/>
                <p:nvPr/>
              </p:nvPicPr>
              <p:blipFill>
                <a:blip r:embed="rId402"/>
                <a:stretch>
                  <a:fillRect/>
                </a:stretch>
              </p:blipFill>
              <p:spPr>
                <a:xfrm>
                  <a:off x="9221238" y="2798202"/>
                  <a:ext cx="171720" cy="21578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72" name="Ink 271">
                  <a:extLst>
                    <a:ext uri="{FF2B5EF4-FFF2-40B4-BE49-F238E27FC236}">
                      <a16:creationId xmlns:a16="http://schemas.microsoft.com/office/drawing/2014/main" id="{C3165688-394F-0CDF-E8B7-2D7AFE5A7699}"/>
                    </a:ext>
                  </a:extLst>
                </p14:cNvPr>
                <p14:cNvContentPartPr/>
                <p14:nvPr/>
              </p14:nvContentPartPr>
              <p14:xfrm>
                <a:off x="7891398" y="4516482"/>
                <a:ext cx="311400" cy="264960"/>
              </p14:xfrm>
            </p:contentPart>
          </mc:Choice>
          <mc:Fallback>
            <p:pic>
              <p:nvPicPr>
                <p:cNvPr id="272" name="Ink 271">
                  <a:extLst>
                    <a:ext uri="{FF2B5EF4-FFF2-40B4-BE49-F238E27FC236}">
                      <a16:creationId xmlns:a16="http://schemas.microsoft.com/office/drawing/2014/main" id="{C3165688-394F-0CDF-E8B7-2D7AFE5A7699}"/>
                    </a:ext>
                  </a:extLst>
                </p:cNvPr>
                <p:cNvPicPr/>
                <p:nvPr/>
              </p:nvPicPr>
              <p:blipFill>
                <a:blip r:embed="rId404"/>
                <a:stretch>
                  <a:fillRect/>
                </a:stretch>
              </p:blipFill>
              <p:spPr>
                <a:xfrm>
                  <a:off x="7882398" y="4507482"/>
                  <a:ext cx="3290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73" name="Ink 272">
                  <a:extLst>
                    <a:ext uri="{FF2B5EF4-FFF2-40B4-BE49-F238E27FC236}">
                      <a16:creationId xmlns:a16="http://schemas.microsoft.com/office/drawing/2014/main" id="{E35CAC7C-9C60-018E-EEFF-FE517B55A969}"/>
                    </a:ext>
                  </a:extLst>
                </p14:cNvPr>
                <p14:cNvContentPartPr/>
                <p14:nvPr/>
              </p14:nvContentPartPr>
              <p14:xfrm>
                <a:off x="7686198" y="4335042"/>
                <a:ext cx="756720" cy="635040"/>
              </p14:xfrm>
            </p:contentPart>
          </mc:Choice>
          <mc:Fallback>
            <p:pic>
              <p:nvPicPr>
                <p:cNvPr id="273" name="Ink 272">
                  <a:extLst>
                    <a:ext uri="{FF2B5EF4-FFF2-40B4-BE49-F238E27FC236}">
                      <a16:creationId xmlns:a16="http://schemas.microsoft.com/office/drawing/2014/main" id="{E35CAC7C-9C60-018E-EEFF-FE517B55A969}"/>
                    </a:ext>
                  </a:extLst>
                </p:cNvPr>
                <p:cNvPicPr/>
                <p:nvPr/>
              </p:nvPicPr>
              <p:blipFill>
                <a:blip r:embed="rId406"/>
                <a:stretch>
                  <a:fillRect/>
                </a:stretch>
              </p:blipFill>
              <p:spPr>
                <a:xfrm>
                  <a:off x="7677558" y="4326402"/>
                  <a:ext cx="77436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75" name="Ink 274">
                  <a:extLst>
                    <a:ext uri="{FF2B5EF4-FFF2-40B4-BE49-F238E27FC236}">
                      <a16:creationId xmlns:a16="http://schemas.microsoft.com/office/drawing/2014/main" id="{04C47AA6-BBA9-46A3-6FC4-AE117E83028A}"/>
                    </a:ext>
                  </a:extLst>
                </p14:cNvPr>
                <p14:cNvContentPartPr/>
                <p14:nvPr/>
              </p14:nvContentPartPr>
              <p14:xfrm>
                <a:off x="8884998" y="4280682"/>
                <a:ext cx="174600" cy="100080"/>
              </p14:xfrm>
            </p:contentPart>
          </mc:Choice>
          <mc:Fallback>
            <p:pic>
              <p:nvPicPr>
                <p:cNvPr id="275" name="Ink 274">
                  <a:extLst>
                    <a:ext uri="{FF2B5EF4-FFF2-40B4-BE49-F238E27FC236}">
                      <a16:creationId xmlns:a16="http://schemas.microsoft.com/office/drawing/2014/main" id="{04C47AA6-BBA9-46A3-6FC4-AE117E83028A}"/>
                    </a:ext>
                  </a:extLst>
                </p:cNvPr>
                <p:cNvPicPr/>
                <p:nvPr/>
              </p:nvPicPr>
              <p:blipFill>
                <a:blip r:embed="rId408"/>
                <a:stretch>
                  <a:fillRect/>
                </a:stretch>
              </p:blipFill>
              <p:spPr>
                <a:xfrm>
                  <a:off x="8876358" y="4272042"/>
                  <a:ext cx="1922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76" name="Ink 275">
                  <a:extLst>
                    <a:ext uri="{FF2B5EF4-FFF2-40B4-BE49-F238E27FC236}">
                      <a16:creationId xmlns:a16="http://schemas.microsoft.com/office/drawing/2014/main" id="{2CB8611B-9D48-7DE4-69C3-884681F9ABD0}"/>
                    </a:ext>
                  </a:extLst>
                </p14:cNvPr>
                <p14:cNvContentPartPr/>
                <p14:nvPr/>
              </p14:nvContentPartPr>
              <p14:xfrm>
                <a:off x="8984718" y="4400562"/>
                <a:ext cx="14400" cy="167760"/>
              </p14:xfrm>
            </p:contentPart>
          </mc:Choice>
          <mc:Fallback>
            <p:pic>
              <p:nvPicPr>
                <p:cNvPr id="276" name="Ink 275">
                  <a:extLst>
                    <a:ext uri="{FF2B5EF4-FFF2-40B4-BE49-F238E27FC236}">
                      <a16:creationId xmlns:a16="http://schemas.microsoft.com/office/drawing/2014/main" id="{2CB8611B-9D48-7DE4-69C3-884681F9ABD0}"/>
                    </a:ext>
                  </a:extLst>
                </p:cNvPr>
                <p:cNvPicPr/>
                <p:nvPr/>
              </p:nvPicPr>
              <p:blipFill>
                <a:blip r:embed="rId410"/>
                <a:stretch>
                  <a:fillRect/>
                </a:stretch>
              </p:blipFill>
              <p:spPr>
                <a:xfrm>
                  <a:off x="8975718" y="4391922"/>
                  <a:ext cx="320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77" name="Ink 276">
                  <a:extLst>
                    <a:ext uri="{FF2B5EF4-FFF2-40B4-BE49-F238E27FC236}">
                      <a16:creationId xmlns:a16="http://schemas.microsoft.com/office/drawing/2014/main" id="{CA0E91FC-3AF4-2C07-4350-D62C20EB568A}"/>
                    </a:ext>
                  </a:extLst>
                </p14:cNvPr>
                <p14:cNvContentPartPr/>
                <p14:nvPr/>
              </p14:nvContentPartPr>
              <p14:xfrm>
                <a:off x="8938638" y="4550322"/>
                <a:ext cx="150840" cy="108000"/>
              </p14:xfrm>
            </p:contentPart>
          </mc:Choice>
          <mc:Fallback>
            <p:pic>
              <p:nvPicPr>
                <p:cNvPr id="277" name="Ink 276">
                  <a:extLst>
                    <a:ext uri="{FF2B5EF4-FFF2-40B4-BE49-F238E27FC236}">
                      <a16:creationId xmlns:a16="http://schemas.microsoft.com/office/drawing/2014/main" id="{CA0E91FC-3AF4-2C07-4350-D62C20EB568A}"/>
                    </a:ext>
                  </a:extLst>
                </p:cNvPr>
                <p:cNvPicPr/>
                <p:nvPr/>
              </p:nvPicPr>
              <p:blipFill>
                <a:blip r:embed="rId412"/>
                <a:stretch>
                  <a:fillRect/>
                </a:stretch>
              </p:blipFill>
              <p:spPr>
                <a:xfrm>
                  <a:off x="8929998" y="4541682"/>
                  <a:ext cx="168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78" name="Ink 277">
                  <a:extLst>
                    <a:ext uri="{FF2B5EF4-FFF2-40B4-BE49-F238E27FC236}">
                      <a16:creationId xmlns:a16="http://schemas.microsoft.com/office/drawing/2014/main" id="{C28369E4-4C49-24BC-3892-CA50B8C43E51}"/>
                    </a:ext>
                  </a:extLst>
                </p14:cNvPr>
                <p14:cNvContentPartPr/>
                <p14:nvPr/>
              </p14:nvContentPartPr>
              <p14:xfrm>
                <a:off x="8978238" y="4673442"/>
                <a:ext cx="16200" cy="158760"/>
              </p14:xfrm>
            </p:contentPart>
          </mc:Choice>
          <mc:Fallback>
            <p:pic>
              <p:nvPicPr>
                <p:cNvPr id="278" name="Ink 277">
                  <a:extLst>
                    <a:ext uri="{FF2B5EF4-FFF2-40B4-BE49-F238E27FC236}">
                      <a16:creationId xmlns:a16="http://schemas.microsoft.com/office/drawing/2014/main" id="{C28369E4-4C49-24BC-3892-CA50B8C43E51}"/>
                    </a:ext>
                  </a:extLst>
                </p:cNvPr>
                <p:cNvPicPr/>
                <p:nvPr/>
              </p:nvPicPr>
              <p:blipFill>
                <a:blip r:embed="rId414"/>
                <a:stretch>
                  <a:fillRect/>
                </a:stretch>
              </p:blipFill>
              <p:spPr>
                <a:xfrm>
                  <a:off x="8969598" y="4664442"/>
                  <a:ext cx="338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79" name="Ink 278">
                  <a:extLst>
                    <a:ext uri="{FF2B5EF4-FFF2-40B4-BE49-F238E27FC236}">
                      <a16:creationId xmlns:a16="http://schemas.microsoft.com/office/drawing/2014/main" id="{428DCF8C-FBBE-C7DB-305C-B0967BD84463}"/>
                    </a:ext>
                  </a:extLst>
                </p14:cNvPr>
                <p14:cNvContentPartPr/>
                <p14:nvPr/>
              </p14:nvContentPartPr>
              <p14:xfrm>
                <a:off x="8926038" y="4811682"/>
                <a:ext cx="178560" cy="100080"/>
              </p14:xfrm>
            </p:contentPart>
          </mc:Choice>
          <mc:Fallback>
            <p:pic>
              <p:nvPicPr>
                <p:cNvPr id="279" name="Ink 278">
                  <a:extLst>
                    <a:ext uri="{FF2B5EF4-FFF2-40B4-BE49-F238E27FC236}">
                      <a16:creationId xmlns:a16="http://schemas.microsoft.com/office/drawing/2014/main" id="{428DCF8C-FBBE-C7DB-305C-B0967BD84463}"/>
                    </a:ext>
                  </a:extLst>
                </p:cNvPr>
                <p:cNvPicPr/>
                <p:nvPr/>
              </p:nvPicPr>
              <p:blipFill>
                <a:blip r:embed="rId416"/>
                <a:stretch>
                  <a:fillRect/>
                </a:stretch>
              </p:blipFill>
              <p:spPr>
                <a:xfrm>
                  <a:off x="8917038" y="4803042"/>
                  <a:ext cx="1962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80" name="Ink 279">
                  <a:extLst>
                    <a:ext uri="{FF2B5EF4-FFF2-40B4-BE49-F238E27FC236}">
                      <a16:creationId xmlns:a16="http://schemas.microsoft.com/office/drawing/2014/main" id="{470272C3-8890-4B59-8684-14471A6C6757}"/>
                    </a:ext>
                  </a:extLst>
                </p14:cNvPr>
                <p14:cNvContentPartPr/>
                <p14:nvPr/>
              </p14:nvContentPartPr>
              <p14:xfrm>
                <a:off x="9005958" y="4963242"/>
                <a:ext cx="18000" cy="129240"/>
              </p14:xfrm>
            </p:contentPart>
          </mc:Choice>
          <mc:Fallback>
            <p:pic>
              <p:nvPicPr>
                <p:cNvPr id="280" name="Ink 279">
                  <a:extLst>
                    <a:ext uri="{FF2B5EF4-FFF2-40B4-BE49-F238E27FC236}">
                      <a16:creationId xmlns:a16="http://schemas.microsoft.com/office/drawing/2014/main" id="{470272C3-8890-4B59-8684-14471A6C6757}"/>
                    </a:ext>
                  </a:extLst>
                </p:cNvPr>
                <p:cNvPicPr/>
                <p:nvPr/>
              </p:nvPicPr>
              <p:blipFill>
                <a:blip r:embed="rId418"/>
                <a:stretch>
                  <a:fillRect/>
                </a:stretch>
              </p:blipFill>
              <p:spPr>
                <a:xfrm>
                  <a:off x="8997318" y="4954242"/>
                  <a:ext cx="356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81" name="Ink 280">
                  <a:extLst>
                    <a:ext uri="{FF2B5EF4-FFF2-40B4-BE49-F238E27FC236}">
                      <a16:creationId xmlns:a16="http://schemas.microsoft.com/office/drawing/2014/main" id="{0CEAF348-524E-81F9-91DA-B14348BBE1EB}"/>
                    </a:ext>
                  </a:extLst>
                </p14:cNvPr>
                <p14:cNvContentPartPr/>
                <p14:nvPr/>
              </p14:nvContentPartPr>
              <p14:xfrm>
                <a:off x="8933238" y="5083122"/>
                <a:ext cx="138960" cy="125280"/>
              </p14:xfrm>
            </p:contentPart>
          </mc:Choice>
          <mc:Fallback>
            <p:pic>
              <p:nvPicPr>
                <p:cNvPr id="281" name="Ink 280">
                  <a:extLst>
                    <a:ext uri="{FF2B5EF4-FFF2-40B4-BE49-F238E27FC236}">
                      <a16:creationId xmlns:a16="http://schemas.microsoft.com/office/drawing/2014/main" id="{0CEAF348-524E-81F9-91DA-B14348BBE1EB}"/>
                    </a:ext>
                  </a:extLst>
                </p:cNvPr>
                <p:cNvPicPr/>
                <p:nvPr/>
              </p:nvPicPr>
              <p:blipFill>
                <a:blip r:embed="rId420"/>
                <a:stretch>
                  <a:fillRect/>
                </a:stretch>
              </p:blipFill>
              <p:spPr>
                <a:xfrm>
                  <a:off x="8924238" y="5074482"/>
                  <a:ext cx="1566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82" name="Ink 281">
                  <a:extLst>
                    <a:ext uri="{FF2B5EF4-FFF2-40B4-BE49-F238E27FC236}">
                      <a16:creationId xmlns:a16="http://schemas.microsoft.com/office/drawing/2014/main" id="{3BCF9C4C-53C2-EEC3-7AA4-EB0844C8CF18}"/>
                    </a:ext>
                  </a:extLst>
                </p14:cNvPr>
                <p14:cNvContentPartPr/>
                <p14:nvPr/>
              </p14:nvContentPartPr>
              <p14:xfrm>
                <a:off x="9018198" y="5222442"/>
                <a:ext cx="14040" cy="138600"/>
              </p14:xfrm>
            </p:contentPart>
          </mc:Choice>
          <mc:Fallback>
            <p:pic>
              <p:nvPicPr>
                <p:cNvPr id="282" name="Ink 281">
                  <a:extLst>
                    <a:ext uri="{FF2B5EF4-FFF2-40B4-BE49-F238E27FC236}">
                      <a16:creationId xmlns:a16="http://schemas.microsoft.com/office/drawing/2014/main" id="{3BCF9C4C-53C2-EEC3-7AA4-EB0844C8CF18}"/>
                    </a:ext>
                  </a:extLst>
                </p:cNvPr>
                <p:cNvPicPr/>
                <p:nvPr/>
              </p:nvPicPr>
              <p:blipFill>
                <a:blip r:embed="rId422"/>
                <a:stretch>
                  <a:fillRect/>
                </a:stretch>
              </p:blipFill>
              <p:spPr>
                <a:xfrm>
                  <a:off x="9009198" y="5213442"/>
                  <a:ext cx="316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83" name="Ink 282">
                  <a:extLst>
                    <a:ext uri="{FF2B5EF4-FFF2-40B4-BE49-F238E27FC236}">
                      <a16:creationId xmlns:a16="http://schemas.microsoft.com/office/drawing/2014/main" id="{3602BD1E-2ED8-809F-2BCA-E3241C6182B9}"/>
                    </a:ext>
                  </a:extLst>
                </p14:cNvPr>
                <p14:cNvContentPartPr/>
                <p14:nvPr/>
              </p14:nvContentPartPr>
              <p14:xfrm>
                <a:off x="8985078" y="5402802"/>
                <a:ext cx="131400" cy="97560"/>
              </p14:xfrm>
            </p:contentPart>
          </mc:Choice>
          <mc:Fallback>
            <p:pic>
              <p:nvPicPr>
                <p:cNvPr id="283" name="Ink 282">
                  <a:extLst>
                    <a:ext uri="{FF2B5EF4-FFF2-40B4-BE49-F238E27FC236}">
                      <a16:creationId xmlns:a16="http://schemas.microsoft.com/office/drawing/2014/main" id="{3602BD1E-2ED8-809F-2BCA-E3241C6182B9}"/>
                    </a:ext>
                  </a:extLst>
                </p:cNvPr>
                <p:cNvPicPr/>
                <p:nvPr/>
              </p:nvPicPr>
              <p:blipFill>
                <a:blip r:embed="rId424"/>
                <a:stretch>
                  <a:fillRect/>
                </a:stretch>
              </p:blipFill>
              <p:spPr>
                <a:xfrm>
                  <a:off x="8976438" y="5394162"/>
                  <a:ext cx="149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84" name="Ink 283">
                  <a:extLst>
                    <a:ext uri="{FF2B5EF4-FFF2-40B4-BE49-F238E27FC236}">
                      <a16:creationId xmlns:a16="http://schemas.microsoft.com/office/drawing/2014/main" id="{F8A97DCE-4291-CB56-7E32-D3F8089B4ACF}"/>
                    </a:ext>
                  </a:extLst>
                </p14:cNvPr>
                <p14:cNvContentPartPr/>
                <p14:nvPr/>
              </p14:nvContentPartPr>
              <p14:xfrm>
                <a:off x="9050598" y="5549682"/>
                <a:ext cx="14040" cy="106920"/>
              </p14:xfrm>
            </p:contentPart>
          </mc:Choice>
          <mc:Fallback>
            <p:pic>
              <p:nvPicPr>
                <p:cNvPr id="284" name="Ink 283">
                  <a:extLst>
                    <a:ext uri="{FF2B5EF4-FFF2-40B4-BE49-F238E27FC236}">
                      <a16:creationId xmlns:a16="http://schemas.microsoft.com/office/drawing/2014/main" id="{F8A97DCE-4291-CB56-7E32-D3F8089B4ACF}"/>
                    </a:ext>
                  </a:extLst>
                </p:cNvPr>
                <p:cNvPicPr/>
                <p:nvPr/>
              </p:nvPicPr>
              <p:blipFill>
                <a:blip r:embed="rId426"/>
                <a:stretch>
                  <a:fillRect/>
                </a:stretch>
              </p:blipFill>
              <p:spPr>
                <a:xfrm>
                  <a:off x="9041598" y="5540682"/>
                  <a:ext cx="316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85" name="Ink 284">
                  <a:extLst>
                    <a:ext uri="{FF2B5EF4-FFF2-40B4-BE49-F238E27FC236}">
                      <a16:creationId xmlns:a16="http://schemas.microsoft.com/office/drawing/2014/main" id="{9056C63A-55A5-01AD-53CA-88A5B6589977}"/>
                    </a:ext>
                  </a:extLst>
                </p14:cNvPr>
                <p14:cNvContentPartPr/>
                <p14:nvPr/>
              </p14:nvContentPartPr>
              <p14:xfrm>
                <a:off x="8979678" y="5671722"/>
                <a:ext cx="98280" cy="104760"/>
              </p14:xfrm>
            </p:contentPart>
          </mc:Choice>
          <mc:Fallback>
            <p:pic>
              <p:nvPicPr>
                <p:cNvPr id="285" name="Ink 284">
                  <a:extLst>
                    <a:ext uri="{FF2B5EF4-FFF2-40B4-BE49-F238E27FC236}">
                      <a16:creationId xmlns:a16="http://schemas.microsoft.com/office/drawing/2014/main" id="{9056C63A-55A5-01AD-53CA-88A5B6589977}"/>
                    </a:ext>
                  </a:extLst>
                </p:cNvPr>
                <p:cNvPicPr/>
                <p:nvPr/>
              </p:nvPicPr>
              <p:blipFill>
                <a:blip r:embed="rId428"/>
                <a:stretch>
                  <a:fillRect/>
                </a:stretch>
              </p:blipFill>
              <p:spPr>
                <a:xfrm>
                  <a:off x="8970678" y="5662722"/>
                  <a:ext cx="115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86" name="Ink 285">
                  <a:extLst>
                    <a:ext uri="{FF2B5EF4-FFF2-40B4-BE49-F238E27FC236}">
                      <a16:creationId xmlns:a16="http://schemas.microsoft.com/office/drawing/2014/main" id="{F3122234-E790-4FB6-12DF-F83C4FA72372}"/>
                    </a:ext>
                  </a:extLst>
                </p14:cNvPr>
                <p14:cNvContentPartPr/>
                <p14:nvPr/>
              </p14:nvContentPartPr>
              <p14:xfrm>
                <a:off x="9003798" y="5849562"/>
                <a:ext cx="21600" cy="105480"/>
              </p14:xfrm>
            </p:contentPart>
          </mc:Choice>
          <mc:Fallback>
            <p:pic>
              <p:nvPicPr>
                <p:cNvPr id="286" name="Ink 285">
                  <a:extLst>
                    <a:ext uri="{FF2B5EF4-FFF2-40B4-BE49-F238E27FC236}">
                      <a16:creationId xmlns:a16="http://schemas.microsoft.com/office/drawing/2014/main" id="{F3122234-E790-4FB6-12DF-F83C4FA72372}"/>
                    </a:ext>
                  </a:extLst>
                </p:cNvPr>
                <p:cNvPicPr/>
                <p:nvPr/>
              </p:nvPicPr>
              <p:blipFill>
                <a:blip r:embed="rId430"/>
                <a:stretch>
                  <a:fillRect/>
                </a:stretch>
              </p:blipFill>
              <p:spPr>
                <a:xfrm>
                  <a:off x="8995158" y="5840922"/>
                  <a:ext cx="392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87" name="Ink 286">
                  <a:extLst>
                    <a:ext uri="{FF2B5EF4-FFF2-40B4-BE49-F238E27FC236}">
                      <a16:creationId xmlns:a16="http://schemas.microsoft.com/office/drawing/2014/main" id="{2107BE06-4690-7F2F-8F9C-489D90E71960}"/>
                    </a:ext>
                  </a:extLst>
                </p14:cNvPr>
                <p14:cNvContentPartPr/>
                <p14:nvPr/>
              </p14:nvContentPartPr>
              <p14:xfrm>
                <a:off x="8964558" y="5971602"/>
                <a:ext cx="151920" cy="110520"/>
              </p14:xfrm>
            </p:contentPart>
          </mc:Choice>
          <mc:Fallback>
            <p:pic>
              <p:nvPicPr>
                <p:cNvPr id="287" name="Ink 286">
                  <a:extLst>
                    <a:ext uri="{FF2B5EF4-FFF2-40B4-BE49-F238E27FC236}">
                      <a16:creationId xmlns:a16="http://schemas.microsoft.com/office/drawing/2014/main" id="{2107BE06-4690-7F2F-8F9C-489D90E71960}"/>
                    </a:ext>
                  </a:extLst>
                </p:cNvPr>
                <p:cNvPicPr/>
                <p:nvPr/>
              </p:nvPicPr>
              <p:blipFill>
                <a:blip r:embed="rId432"/>
                <a:stretch>
                  <a:fillRect/>
                </a:stretch>
              </p:blipFill>
              <p:spPr>
                <a:xfrm>
                  <a:off x="8955918" y="5962602"/>
                  <a:ext cx="1695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89" name="Ink 288">
                  <a:extLst>
                    <a:ext uri="{FF2B5EF4-FFF2-40B4-BE49-F238E27FC236}">
                      <a16:creationId xmlns:a16="http://schemas.microsoft.com/office/drawing/2014/main" id="{E959BE60-75B5-E969-47A8-78622939B131}"/>
                    </a:ext>
                  </a:extLst>
                </p14:cNvPr>
                <p14:cNvContentPartPr/>
                <p14:nvPr/>
              </p14:nvContentPartPr>
              <p14:xfrm>
                <a:off x="9057078" y="6109122"/>
                <a:ext cx="14400" cy="118800"/>
              </p14:xfrm>
            </p:contentPart>
          </mc:Choice>
          <mc:Fallback>
            <p:pic>
              <p:nvPicPr>
                <p:cNvPr id="289" name="Ink 288">
                  <a:extLst>
                    <a:ext uri="{FF2B5EF4-FFF2-40B4-BE49-F238E27FC236}">
                      <a16:creationId xmlns:a16="http://schemas.microsoft.com/office/drawing/2014/main" id="{E959BE60-75B5-E969-47A8-78622939B131}"/>
                    </a:ext>
                  </a:extLst>
                </p:cNvPr>
                <p:cNvPicPr/>
                <p:nvPr/>
              </p:nvPicPr>
              <p:blipFill>
                <a:blip r:embed="rId434"/>
                <a:stretch>
                  <a:fillRect/>
                </a:stretch>
              </p:blipFill>
              <p:spPr>
                <a:xfrm>
                  <a:off x="9048078" y="6100482"/>
                  <a:ext cx="320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90" name="Ink 289">
                  <a:extLst>
                    <a:ext uri="{FF2B5EF4-FFF2-40B4-BE49-F238E27FC236}">
                      <a16:creationId xmlns:a16="http://schemas.microsoft.com/office/drawing/2014/main" id="{C8DB909E-B122-5FDC-6EFA-1332D9E6FFD1}"/>
                    </a:ext>
                  </a:extLst>
                </p14:cNvPr>
                <p14:cNvContentPartPr/>
                <p14:nvPr/>
              </p14:nvContentPartPr>
              <p14:xfrm>
                <a:off x="9008838" y="6209922"/>
                <a:ext cx="108720" cy="93600"/>
              </p14:xfrm>
            </p:contentPart>
          </mc:Choice>
          <mc:Fallback>
            <p:pic>
              <p:nvPicPr>
                <p:cNvPr id="290" name="Ink 289">
                  <a:extLst>
                    <a:ext uri="{FF2B5EF4-FFF2-40B4-BE49-F238E27FC236}">
                      <a16:creationId xmlns:a16="http://schemas.microsoft.com/office/drawing/2014/main" id="{C8DB909E-B122-5FDC-6EFA-1332D9E6FFD1}"/>
                    </a:ext>
                  </a:extLst>
                </p:cNvPr>
                <p:cNvPicPr/>
                <p:nvPr/>
              </p:nvPicPr>
              <p:blipFill>
                <a:blip r:embed="rId436"/>
                <a:stretch>
                  <a:fillRect/>
                </a:stretch>
              </p:blipFill>
              <p:spPr>
                <a:xfrm>
                  <a:off x="9000198" y="6200922"/>
                  <a:ext cx="1263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91" name="Ink 290">
                  <a:extLst>
                    <a:ext uri="{FF2B5EF4-FFF2-40B4-BE49-F238E27FC236}">
                      <a16:creationId xmlns:a16="http://schemas.microsoft.com/office/drawing/2014/main" id="{E6D1AB58-BBB6-37E2-2431-E56D2431C6AB}"/>
                    </a:ext>
                  </a:extLst>
                </p14:cNvPr>
                <p14:cNvContentPartPr/>
                <p14:nvPr/>
              </p14:nvContentPartPr>
              <p14:xfrm>
                <a:off x="9056718" y="6323682"/>
                <a:ext cx="28080" cy="115920"/>
              </p14:xfrm>
            </p:contentPart>
          </mc:Choice>
          <mc:Fallback>
            <p:pic>
              <p:nvPicPr>
                <p:cNvPr id="291" name="Ink 290">
                  <a:extLst>
                    <a:ext uri="{FF2B5EF4-FFF2-40B4-BE49-F238E27FC236}">
                      <a16:creationId xmlns:a16="http://schemas.microsoft.com/office/drawing/2014/main" id="{E6D1AB58-BBB6-37E2-2431-E56D2431C6AB}"/>
                    </a:ext>
                  </a:extLst>
                </p:cNvPr>
                <p:cNvPicPr/>
                <p:nvPr/>
              </p:nvPicPr>
              <p:blipFill>
                <a:blip r:embed="rId438"/>
                <a:stretch>
                  <a:fillRect/>
                </a:stretch>
              </p:blipFill>
              <p:spPr>
                <a:xfrm>
                  <a:off x="9047718" y="6314682"/>
                  <a:ext cx="457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92" name="Ink 291">
                  <a:extLst>
                    <a:ext uri="{FF2B5EF4-FFF2-40B4-BE49-F238E27FC236}">
                      <a16:creationId xmlns:a16="http://schemas.microsoft.com/office/drawing/2014/main" id="{05DD950E-CA98-4069-044F-18261EED170E}"/>
                    </a:ext>
                  </a:extLst>
                </p14:cNvPr>
                <p14:cNvContentPartPr/>
                <p14:nvPr/>
              </p14:nvContentPartPr>
              <p14:xfrm>
                <a:off x="9018198" y="6453642"/>
                <a:ext cx="100440" cy="120600"/>
              </p14:xfrm>
            </p:contentPart>
          </mc:Choice>
          <mc:Fallback>
            <p:pic>
              <p:nvPicPr>
                <p:cNvPr id="292" name="Ink 291">
                  <a:extLst>
                    <a:ext uri="{FF2B5EF4-FFF2-40B4-BE49-F238E27FC236}">
                      <a16:creationId xmlns:a16="http://schemas.microsoft.com/office/drawing/2014/main" id="{05DD950E-CA98-4069-044F-18261EED170E}"/>
                    </a:ext>
                  </a:extLst>
                </p:cNvPr>
                <p:cNvPicPr/>
                <p:nvPr/>
              </p:nvPicPr>
              <p:blipFill>
                <a:blip r:embed="rId440"/>
                <a:stretch>
                  <a:fillRect/>
                </a:stretch>
              </p:blipFill>
              <p:spPr>
                <a:xfrm>
                  <a:off x="9009558" y="6444642"/>
                  <a:ext cx="1180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93" name="Ink 292">
                  <a:extLst>
                    <a:ext uri="{FF2B5EF4-FFF2-40B4-BE49-F238E27FC236}">
                      <a16:creationId xmlns:a16="http://schemas.microsoft.com/office/drawing/2014/main" id="{E7F01575-419C-8487-12EC-2733B70B7262}"/>
                    </a:ext>
                  </a:extLst>
                </p14:cNvPr>
                <p14:cNvContentPartPr/>
                <p14:nvPr/>
              </p14:nvContentPartPr>
              <p14:xfrm>
                <a:off x="9022158" y="6598002"/>
                <a:ext cx="22680" cy="108360"/>
              </p14:xfrm>
            </p:contentPart>
          </mc:Choice>
          <mc:Fallback>
            <p:pic>
              <p:nvPicPr>
                <p:cNvPr id="293" name="Ink 292">
                  <a:extLst>
                    <a:ext uri="{FF2B5EF4-FFF2-40B4-BE49-F238E27FC236}">
                      <a16:creationId xmlns:a16="http://schemas.microsoft.com/office/drawing/2014/main" id="{E7F01575-419C-8487-12EC-2733B70B7262}"/>
                    </a:ext>
                  </a:extLst>
                </p:cNvPr>
                <p:cNvPicPr/>
                <p:nvPr/>
              </p:nvPicPr>
              <p:blipFill>
                <a:blip r:embed="rId442"/>
                <a:stretch>
                  <a:fillRect/>
                </a:stretch>
              </p:blipFill>
              <p:spPr>
                <a:xfrm>
                  <a:off x="9013158" y="6589002"/>
                  <a:ext cx="403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94" name="Ink 293">
                  <a:extLst>
                    <a:ext uri="{FF2B5EF4-FFF2-40B4-BE49-F238E27FC236}">
                      <a16:creationId xmlns:a16="http://schemas.microsoft.com/office/drawing/2014/main" id="{0A4DCB47-22AA-DB5A-0B19-B84BD6ABC40C}"/>
                    </a:ext>
                  </a:extLst>
                </p14:cNvPr>
                <p14:cNvContentPartPr/>
                <p14:nvPr/>
              </p14:nvContentPartPr>
              <p14:xfrm>
                <a:off x="8984358" y="6717882"/>
                <a:ext cx="111960" cy="85680"/>
              </p14:xfrm>
            </p:contentPart>
          </mc:Choice>
          <mc:Fallback>
            <p:pic>
              <p:nvPicPr>
                <p:cNvPr id="294" name="Ink 293">
                  <a:extLst>
                    <a:ext uri="{FF2B5EF4-FFF2-40B4-BE49-F238E27FC236}">
                      <a16:creationId xmlns:a16="http://schemas.microsoft.com/office/drawing/2014/main" id="{0A4DCB47-22AA-DB5A-0B19-B84BD6ABC40C}"/>
                    </a:ext>
                  </a:extLst>
                </p:cNvPr>
                <p:cNvPicPr/>
                <p:nvPr/>
              </p:nvPicPr>
              <p:blipFill>
                <a:blip r:embed="rId444"/>
                <a:stretch>
                  <a:fillRect/>
                </a:stretch>
              </p:blipFill>
              <p:spPr>
                <a:xfrm>
                  <a:off x="8975718" y="6709242"/>
                  <a:ext cx="1296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96" name="Ink 295">
                  <a:extLst>
                    <a:ext uri="{FF2B5EF4-FFF2-40B4-BE49-F238E27FC236}">
                      <a16:creationId xmlns:a16="http://schemas.microsoft.com/office/drawing/2014/main" id="{CEFB970E-1E0A-9314-1DC6-EAC56377040A}"/>
                    </a:ext>
                  </a:extLst>
                </p14:cNvPr>
                <p14:cNvContentPartPr/>
                <p14:nvPr/>
              </p14:nvContentPartPr>
              <p14:xfrm>
                <a:off x="8729478" y="6751722"/>
                <a:ext cx="249120" cy="360"/>
              </p14:xfrm>
            </p:contentPart>
          </mc:Choice>
          <mc:Fallback>
            <p:pic>
              <p:nvPicPr>
                <p:cNvPr id="296" name="Ink 295">
                  <a:extLst>
                    <a:ext uri="{FF2B5EF4-FFF2-40B4-BE49-F238E27FC236}">
                      <a16:creationId xmlns:a16="http://schemas.microsoft.com/office/drawing/2014/main" id="{CEFB970E-1E0A-9314-1DC6-EAC56377040A}"/>
                    </a:ext>
                  </a:extLst>
                </p:cNvPr>
                <p:cNvPicPr/>
                <p:nvPr/>
              </p:nvPicPr>
              <p:blipFill>
                <a:blip r:embed="rId446"/>
                <a:stretch>
                  <a:fillRect/>
                </a:stretch>
              </p:blipFill>
              <p:spPr>
                <a:xfrm>
                  <a:off x="8720838" y="6743082"/>
                  <a:ext cx="266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97" name="Ink 296">
                  <a:extLst>
                    <a:ext uri="{FF2B5EF4-FFF2-40B4-BE49-F238E27FC236}">
                      <a16:creationId xmlns:a16="http://schemas.microsoft.com/office/drawing/2014/main" id="{DCAB378A-4E8E-4210-1D96-84FD15467B12}"/>
                    </a:ext>
                  </a:extLst>
                </p14:cNvPr>
                <p14:cNvContentPartPr/>
                <p14:nvPr/>
              </p14:nvContentPartPr>
              <p14:xfrm>
                <a:off x="8699598" y="6692322"/>
                <a:ext cx="113040" cy="105840"/>
              </p14:xfrm>
            </p:contentPart>
          </mc:Choice>
          <mc:Fallback>
            <p:pic>
              <p:nvPicPr>
                <p:cNvPr id="297" name="Ink 296">
                  <a:extLst>
                    <a:ext uri="{FF2B5EF4-FFF2-40B4-BE49-F238E27FC236}">
                      <a16:creationId xmlns:a16="http://schemas.microsoft.com/office/drawing/2014/main" id="{DCAB378A-4E8E-4210-1D96-84FD15467B12}"/>
                    </a:ext>
                  </a:extLst>
                </p:cNvPr>
                <p:cNvPicPr/>
                <p:nvPr/>
              </p:nvPicPr>
              <p:blipFill>
                <a:blip r:embed="rId448"/>
                <a:stretch>
                  <a:fillRect/>
                </a:stretch>
              </p:blipFill>
              <p:spPr>
                <a:xfrm>
                  <a:off x="8690958" y="6683322"/>
                  <a:ext cx="130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98" name="Ink 297">
                  <a:extLst>
                    <a:ext uri="{FF2B5EF4-FFF2-40B4-BE49-F238E27FC236}">
                      <a16:creationId xmlns:a16="http://schemas.microsoft.com/office/drawing/2014/main" id="{073DF1C0-B909-FDC1-DDCB-DBBB937C6B10}"/>
                    </a:ext>
                  </a:extLst>
                </p14:cNvPr>
                <p14:cNvContentPartPr/>
                <p14:nvPr/>
              </p14:nvContentPartPr>
              <p14:xfrm>
                <a:off x="8757198" y="6725082"/>
                <a:ext cx="42480" cy="77040"/>
              </p14:xfrm>
            </p:contentPart>
          </mc:Choice>
          <mc:Fallback>
            <p:pic>
              <p:nvPicPr>
                <p:cNvPr id="298" name="Ink 297">
                  <a:extLst>
                    <a:ext uri="{FF2B5EF4-FFF2-40B4-BE49-F238E27FC236}">
                      <a16:creationId xmlns:a16="http://schemas.microsoft.com/office/drawing/2014/main" id="{073DF1C0-B909-FDC1-DDCB-DBBB937C6B10}"/>
                    </a:ext>
                  </a:extLst>
                </p:cNvPr>
                <p:cNvPicPr/>
                <p:nvPr/>
              </p:nvPicPr>
              <p:blipFill>
                <a:blip r:embed="rId450"/>
                <a:stretch>
                  <a:fillRect/>
                </a:stretch>
              </p:blipFill>
              <p:spPr>
                <a:xfrm>
                  <a:off x="8748198" y="6716442"/>
                  <a:ext cx="601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99" name="Ink 298">
                  <a:extLst>
                    <a:ext uri="{FF2B5EF4-FFF2-40B4-BE49-F238E27FC236}">
                      <a16:creationId xmlns:a16="http://schemas.microsoft.com/office/drawing/2014/main" id="{25729D76-DE91-B1B2-CE8E-CD69EFA8659C}"/>
                    </a:ext>
                  </a:extLst>
                </p14:cNvPr>
                <p14:cNvContentPartPr/>
                <p14:nvPr/>
              </p14:nvContentPartPr>
              <p14:xfrm>
                <a:off x="8558118" y="6764682"/>
                <a:ext cx="138960" cy="6840"/>
              </p14:xfrm>
            </p:contentPart>
          </mc:Choice>
          <mc:Fallback>
            <p:pic>
              <p:nvPicPr>
                <p:cNvPr id="299" name="Ink 298">
                  <a:extLst>
                    <a:ext uri="{FF2B5EF4-FFF2-40B4-BE49-F238E27FC236}">
                      <a16:creationId xmlns:a16="http://schemas.microsoft.com/office/drawing/2014/main" id="{25729D76-DE91-B1B2-CE8E-CD69EFA8659C}"/>
                    </a:ext>
                  </a:extLst>
                </p:cNvPr>
                <p:cNvPicPr/>
                <p:nvPr/>
              </p:nvPicPr>
              <p:blipFill>
                <a:blip r:embed="rId452"/>
                <a:stretch>
                  <a:fillRect/>
                </a:stretch>
              </p:blipFill>
              <p:spPr>
                <a:xfrm>
                  <a:off x="8549118" y="6755682"/>
                  <a:ext cx="1566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00" name="Ink 299">
                  <a:extLst>
                    <a:ext uri="{FF2B5EF4-FFF2-40B4-BE49-F238E27FC236}">
                      <a16:creationId xmlns:a16="http://schemas.microsoft.com/office/drawing/2014/main" id="{25135CBA-BEBD-902B-E939-488BCCDF443E}"/>
                    </a:ext>
                  </a:extLst>
                </p14:cNvPr>
                <p14:cNvContentPartPr/>
                <p14:nvPr/>
              </p14:nvContentPartPr>
              <p14:xfrm>
                <a:off x="8515638" y="6706362"/>
                <a:ext cx="92160" cy="104400"/>
              </p14:xfrm>
            </p:contentPart>
          </mc:Choice>
          <mc:Fallback>
            <p:pic>
              <p:nvPicPr>
                <p:cNvPr id="300" name="Ink 299">
                  <a:extLst>
                    <a:ext uri="{FF2B5EF4-FFF2-40B4-BE49-F238E27FC236}">
                      <a16:creationId xmlns:a16="http://schemas.microsoft.com/office/drawing/2014/main" id="{25135CBA-BEBD-902B-E939-488BCCDF443E}"/>
                    </a:ext>
                  </a:extLst>
                </p:cNvPr>
                <p:cNvPicPr/>
                <p:nvPr/>
              </p:nvPicPr>
              <p:blipFill>
                <a:blip r:embed="rId454"/>
                <a:stretch>
                  <a:fillRect/>
                </a:stretch>
              </p:blipFill>
              <p:spPr>
                <a:xfrm>
                  <a:off x="8506998" y="6697722"/>
                  <a:ext cx="1098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01" name="Ink 300">
                  <a:extLst>
                    <a:ext uri="{FF2B5EF4-FFF2-40B4-BE49-F238E27FC236}">
                      <a16:creationId xmlns:a16="http://schemas.microsoft.com/office/drawing/2014/main" id="{63D4B309-F01E-FDAD-9E01-1868AE56F27C}"/>
                    </a:ext>
                  </a:extLst>
                </p14:cNvPr>
                <p14:cNvContentPartPr/>
                <p14:nvPr/>
              </p14:nvContentPartPr>
              <p14:xfrm>
                <a:off x="8361558" y="6765042"/>
                <a:ext cx="159840" cy="7920"/>
              </p14:xfrm>
            </p:contentPart>
          </mc:Choice>
          <mc:Fallback>
            <p:pic>
              <p:nvPicPr>
                <p:cNvPr id="301" name="Ink 300">
                  <a:extLst>
                    <a:ext uri="{FF2B5EF4-FFF2-40B4-BE49-F238E27FC236}">
                      <a16:creationId xmlns:a16="http://schemas.microsoft.com/office/drawing/2014/main" id="{63D4B309-F01E-FDAD-9E01-1868AE56F27C}"/>
                    </a:ext>
                  </a:extLst>
                </p:cNvPr>
                <p:cNvPicPr/>
                <p:nvPr/>
              </p:nvPicPr>
              <p:blipFill>
                <a:blip r:embed="rId456"/>
                <a:stretch>
                  <a:fillRect/>
                </a:stretch>
              </p:blipFill>
              <p:spPr>
                <a:xfrm>
                  <a:off x="8352918" y="6756042"/>
                  <a:ext cx="177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02" name="Ink 301">
                  <a:extLst>
                    <a:ext uri="{FF2B5EF4-FFF2-40B4-BE49-F238E27FC236}">
                      <a16:creationId xmlns:a16="http://schemas.microsoft.com/office/drawing/2014/main" id="{17063CB7-3FA8-E64A-1F9C-FF34AC20E619}"/>
                    </a:ext>
                  </a:extLst>
                </p14:cNvPr>
                <p14:cNvContentPartPr/>
                <p14:nvPr/>
              </p14:nvContentPartPr>
              <p14:xfrm>
                <a:off x="8316198" y="6724722"/>
                <a:ext cx="119160" cy="94680"/>
              </p14:xfrm>
            </p:contentPart>
          </mc:Choice>
          <mc:Fallback>
            <p:pic>
              <p:nvPicPr>
                <p:cNvPr id="302" name="Ink 301">
                  <a:extLst>
                    <a:ext uri="{FF2B5EF4-FFF2-40B4-BE49-F238E27FC236}">
                      <a16:creationId xmlns:a16="http://schemas.microsoft.com/office/drawing/2014/main" id="{17063CB7-3FA8-E64A-1F9C-FF34AC20E619}"/>
                    </a:ext>
                  </a:extLst>
                </p:cNvPr>
                <p:cNvPicPr/>
                <p:nvPr/>
              </p:nvPicPr>
              <p:blipFill>
                <a:blip r:embed="rId458"/>
                <a:stretch>
                  <a:fillRect/>
                </a:stretch>
              </p:blipFill>
              <p:spPr>
                <a:xfrm>
                  <a:off x="8307198" y="6716082"/>
                  <a:ext cx="136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33" name="Ink 232">
                  <a:extLst>
                    <a:ext uri="{FF2B5EF4-FFF2-40B4-BE49-F238E27FC236}">
                      <a16:creationId xmlns:a16="http://schemas.microsoft.com/office/drawing/2014/main" id="{457E2FCF-050B-F0F1-6086-E4A7C5F0E9F4}"/>
                    </a:ext>
                  </a:extLst>
                </p14:cNvPr>
                <p14:cNvContentPartPr/>
                <p14:nvPr/>
              </p14:nvContentPartPr>
              <p14:xfrm>
                <a:off x="8487198" y="3405522"/>
                <a:ext cx="129960" cy="194400"/>
              </p14:xfrm>
            </p:contentPart>
          </mc:Choice>
          <mc:Fallback>
            <p:pic>
              <p:nvPicPr>
                <p:cNvPr id="233" name="Ink 232">
                  <a:extLst>
                    <a:ext uri="{FF2B5EF4-FFF2-40B4-BE49-F238E27FC236}">
                      <a16:creationId xmlns:a16="http://schemas.microsoft.com/office/drawing/2014/main" id="{457E2FCF-050B-F0F1-6086-E4A7C5F0E9F4}"/>
                    </a:ext>
                  </a:extLst>
                </p:cNvPr>
                <p:cNvPicPr/>
                <p:nvPr/>
              </p:nvPicPr>
              <p:blipFill>
                <a:blip r:embed="rId460"/>
                <a:stretch>
                  <a:fillRect/>
                </a:stretch>
              </p:blipFill>
              <p:spPr>
                <a:xfrm>
                  <a:off x="8478558" y="3396522"/>
                  <a:ext cx="1476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34" name="Ink 233">
                  <a:extLst>
                    <a:ext uri="{FF2B5EF4-FFF2-40B4-BE49-F238E27FC236}">
                      <a16:creationId xmlns:a16="http://schemas.microsoft.com/office/drawing/2014/main" id="{E40FF1BD-A5C3-08F4-08DB-10E105937AF0}"/>
                    </a:ext>
                  </a:extLst>
                </p14:cNvPr>
                <p14:cNvContentPartPr/>
                <p14:nvPr/>
              </p14:nvContentPartPr>
              <p14:xfrm>
                <a:off x="8596278" y="3564642"/>
                <a:ext cx="107640" cy="47160"/>
              </p14:xfrm>
            </p:contentPart>
          </mc:Choice>
          <mc:Fallback>
            <p:pic>
              <p:nvPicPr>
                <p:cNvPr id="234" name="Ink 233">
                  <a:extLst>
                    <a:ext uri="{FF2B5EF4-FFF2-40B4-BE49-F238E27FC236}">
                      <a16:creationId xmlns:a16="http://schemas.microsoft.com/office/drawing/2014/main" id="{E40FF1BD-A5C3-08F4-08DB-10E105937AF0}"/>
                    </a:ext>
                  </a:extLst>
                </p:cNvPr>
                <p:cNvPicPr/>
                <p:nvPr/>
              </p:nvPicPr>
              <p:blipFill>
                <a:blip r:embed="rId462"/>
                <a:stretch>
                  <a:fillRect/>
                </a:stretch>
              </p:blipFill>
              <p:spPr>
                <a:xfrm>
                  <a:off x="8587638" y="3556002"/>
                  <a:ext cx="1252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53" name="Ink 252">
                  <a:extLst>
                    <a:ext uri="{FF2B5EF4-FFF2-40B4-BE49-F238E27FC236}">
                      <a16:creationId xmlns:a16="http://schemas.microsoft.com/office/drawing/2014/main" id="{4A7D53C4-24A5-AB73-4866-89FCFC56BD0E}"/>
                    </a:ext>
                  </a:extLst>
                </p14:cNvPr>
                <p14:cNvContentPartPr/>
                <p14:nvPr/>
              </p14:nvContentPartPr>
              <p14:xfrm>
                <a:off x="10625598" y="4102122"/>
                <a:ext cx="219240" cy="224640"/>
              </p14:xfrm>
            </p:contentPart>
          </mc:Choice>
          <mc:Fallback>
            <p:pic>
              <p:nvPicPr>
                <p:cNvPr id="253" name="Ink 252">
                  <a:extLst>
                    <a:ext uri="{FF2B5EF4-FFF2-40B4-BE49-F238E27FC236}">
                      <a16:creationId xmlns:a16="http://schemas.microsoft.com/office/drawing/2014/main" id="{4A7D53C4-24A5-AB73-4866-89FCFC56BD0E}"/>
                    </a:ext>
                  </a:extLst>
                </p:cNvPr>
                <p:cNvPicPr/>
                <p:nvPr/>
              </p:nvPicPr>
              <p:blipFill>
                <a:blip r:embed="rId464"/>
                <a:stretch>
                  <a:fillRect/>
                </a:stretch>
              </p:blipFill>
              <p:spPr>
                <a:xfrm>
                  <a:off x="10616958" y="4093482"/>
                  <a:ext cx="2368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54" name="Ink 253">
                  <a:extLst>
                    <a:ext uri="{FF2B5EF4-FFF2-40B4-BE49-F238E27FC236}">
                      <a16:creationId xmlns:a16="http://schemas.microsoft.com/office/drawing/2014/main" id="{F456F873-1132-DA3A-2FD8-7218EFD0AFDD}"/>
                    </a:ext>
                  </a:extLst>
                </p14:cNvPr>
                <p14:cNvContentPartPr/>
                <p14:nvPr/>
              </p14:nvContentPartPr>
              <p14:xfrm>
                <a:off x="10998558" y="4150002"/>
                <a:ext cx="66960" cy="177120"/>
              </p14:xfrm>
            </p:contentPart>
          </mc:Choice>
          <mc:Fallback>
            <p:pic>
              <p:nvPicPr>
                <p:cNvPr id="254" name="Ink 253">
                  <a:extLst>
                    <a:ext uri="{FF2B5EF4-FFF2-40B4-BE49-F238E27FC236}">
                      <a16:creationId xmlns:a16="http://schemas.microsoft.com/office/drawing/2014/main" id="{F456F873-1132-DA3A-2FD8-7218EFD0AFDD}"/>
                    </a:ext>
                  </a:extLst>
                </p:cNvPr>
                <p:cNvPicPr/>
                <p:nvPr/>
              </p:nvPicPr>
              <p:blipFill>
                <a:blip r:embed="rId466"/>
                <a:stretch>
                  <a:fillRect/>
                </a:stretch>
              </p:blipFill>
              <p:spPr>
                <a:xfrm>
                  <a:off x="10989918" y="4141002"/>
                  <a:ext cx="846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55" name="Ink 254">
                  <a:extLst>
                    <a:ext uri="{FF2B5EF4-FFF2-40B4-BE49-F238E27FC236}">
                      <a16:creationId xmlns:a16="http://schemas.microsoft.com/office/drawing/2014/main" id="{A026CF24-5E44-9B44-3ED9-2A959530F940}"/>
                    </a:ext>
                  </a:extLst>
                </p14:cNvPr>
                <p14:cNvContentPartPr/>
                <p14:nvPr/>
              </p14:nvContentPartPr>
              <p14:xfrm>
                <a:off x="11073798" y="4138842"/>
                <a:ext cx="118800" cy="194400"/>
              </p14:xfrm>
            </p:contentPart>
          </mc:Choice>
          <mc:Fallback>
            <p:pic>
              <p:nvPicPr>
                <p:cNvPr id="255" name="Ink 254">
                  <a:extLst>
                    <a:ext uri="{FF2B5EF4-FFF2-40B4-BE49-F238E27FC236}">
                      <a16:creationId xmlns:a16="http://schemas.microsoft.com/office/drawing/2014/main" id="{A026CF24-5E44-9B44-3ED9-2A959530F940}"/>
                    </a:ext>
                  </a:extLst>
                </p:cNvPr>
                <p:cNvPicPr/>
                <p:nvPr/>
              </p:nvPicPr>
              <p:blipFill>
                <a:blip r:embed="rId468"/>
                <a:stretch>
                  <a:fillRect/>
                </a:stretch>
              </p:blipFill>
              <p:spPr>
                <a:xfrm>
                  <a:off x="11065158" y="4130202"/>
                  <a:ext cx="1364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56" name="Ink 255">
                  <a:extLst>
                    <a:ext uri="{FF2B5EF4-FFF2-40B4-BE49-F238E27FC236}">
                      <a16:creationId xmlns:a16="http://schemas.microsoft.com/office/drawing/2014/main" id="{E35C3DB9-8665-8154-7322-0D870239F3ED}"/>
                    </a:ext>
                  </a:extLst>
                </p14:cNvPr>
                <p14:cNvContentPartPr/>
                <p14:nvPr/>
              </p14:nvContentPartPr>
              <p14:xfrm>
                <a:off x="11032758" y="4251162"/>
                <a:ext cx="204120" cy="16200"/>
              </p14:xfrm>
            </p:contentPart>
          </mc:Choice>
          <mc:Fallback>
            <p:pic>
              <p:nvPicPr>
                <p:cNvPr id="256" name="Ink 255">
                  <a:extLst>
                    <a:ext uri="{FF2B5EF4-FFF2-40B4-BE49-F238E27FC236}">
                      <a16:creationId xmlns:a16="http://schemas.microsoft.com/office/drawing/2014/main" id="{E35C3DB9-8665-8154-7322-0D870239F3ED}"/>
                    </a:ext>
                  </a:extLst>
                </p:cNvPr>
                <p:cNvPicPr/>
                <p:nvPr/>
              </p:nvPicPr>
              <p:blipFill>
                <a:blip r:embed="rId470"/>
                <a:stretch>
                  <a:fillRect/>
                </a:stretch>
              </p:blipFill>
              <p:spPr>
                <a:xfrm>
                  <a:off x="11024118" y="4242162"/>
                  <a:ext cx="2217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57" name="Ink 256">
                  <a:extLst>
                    <a:ext uri="{FF2B5EF4-FFF2-40B4-BE49-F238E27FC236}">
                      <a16:creationId xmlns:a16="http://schemas.microsoft.com/office/drawing/2014/main" id="{2A3E46D7-001A-DDAF-1F58-570FB50D524B}"/>
                    </a:ext>
                  </a:extLst>
                </p14:cNvPr>
                <p14:cNvContentPartPr/>
                <p14:nvPr/>
              </p14:nvContentPartPr>
              <p14:xfrm>
                <a:off x="11310318" y="4186722"/>
                <a:ext cx="14400" cy="172800"/>
              </p14:xfrm>
            </p:contentPart>
          </mc:Choice>
          <mc:Fallback>
            <p:pic>
              <p:nvPicPr>
                <p:cNvPr id="257" name="Ink 256">
                  <a:extLst>
                    <a:ext uri="{FF2B5EF4-FFF2-40B4-BE49-F238E27FC236}">
                      <a16:creationId xmlns:a16="http://schemas.microsoft.com/office/drawing/2014/main" id="{2A3E46D7-001A-DDAF-1F58-570FB50D524B}"/>
                    </a:ext>
                  </a:extLst>
                </p:cNvPr>
                <p:cNvPicPr/>
                <p:nvPr/>
              </p:nvPicPr>
              <p:blipFill>
                <a:blip r:embed="rId472"/>
                <a:stretch>
                  <a:fillRect/>
                </a:stretch>
              </p:blipFill>
              <p:spPr>
                <a:xfrm>
                  <a:off x="11301678" y="4177722"/>
                  <a:ext cx="320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58" name="Ink 257">
                  <a:extLst>
                    <a:ext uri="{FF2B5EF4-FFF2-40B4-BE49-F238E27FC236}">
                      <a16:creationId xmlns:a16="http://schemas.microsoft.com/office/drawing/2014/main" id="{EB611735-6269-78E3-E67E-F4441FC16361}"/>
                    </a:ext>
                  </a:extLst>
                </p14:cNvPr>
                <p14:cNvContentPartPr/>
                <p14:nvPr/>
              </p14:nvContentPartPr>
              <p14:xfrm>
                <a:off x="11309238" y="4133802"/>
                <a:ext cx="124920" cy="114480"/>
              </p14:xfrm>
            </p:contentPart>
          </mc:Choice>
          <mc:Fallback>
            <p:pic>
              <p:nvPicPr>
                <p:cNvPr id="258" name="Ink 257">
                  <a:extLst>
                    <a:ext uri="{FF2B5EF4-FFF2-40B4-BE49-F238E27FC236}">
                      <a16:creationId xmlns:a16="http://schemas.microsoft.com/office/drawing/2014/main" id="{EB611735-6269-78E3-E67E-F4441FC16361}"/>
                    </a:ext>
                  </a:extLst>
                </p:cNvPr>
                <p:cNvPicPr/>
                <p:nvPr/>
              </p:nvPicPr>
              <p:blipFill>
                <a:blip r:embed="rId474"/>
                <a:stretch>
                  <a:fillRect/>
                </a:stretch>
              </p:blipFill>
              <p:spPr>
                <a:xfrm>
                  <a:off x="11300238" y="4125162"/>
                  <a:ext cx="1425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60" name="Ink 259">
                  <a:extLst>
                    <a:ext uri="{FF2B5EF4-FFF2-40B4-BE49-F238E27FC236}">
                      <a16:creationId xmlns:a16="http://schemas.microsoft.com/office/drawing/2014/main" id="{CD66D45F-7DDB-441F-3375-FC84C8BC69E6}"/>
                    </a:ext>
                  </a:extLst>
                </p14:cNvPr>
                <p14:cNvContentPartPr/>
                <p14:nvPr/>
              </p14:nvContentPartPr>
              <p14:xfrm>
                <a:off x="10329678" y="4076562"/>
                <a:ext cx="217800" cy="430200"/>
              </p14:xfrm>
            </p:contentPart>
          </mc:Choice>
          <mc:Fallback>
            <p:pic>
              <p:nvPicPr>
                <p:cNvPr id="260" name="Ink 259">
                  <a:extLst>
                    <a:ext uri="{FF2B5EF4-FFF2-40B4-BE49-F238E27FC236}">
                      <a16:creationId xmlns:a16="http://schemas.microsoft.com/office/drawing/2014/main" id="{CD66D45F-7DDB-441F-3375-FC84C8BC69E6}"/>
                    </a:ext>
                  </a:extLst>
                </p:cNvPr>
                <p:cNvPicPr/>
                <p:nvPr/>
              </p:nvPicPr>
              <p:blipFill>
                <a:blip r:embed="rId476"/>
                <a:stretch>
                  <a:fillRect/>
                </a:stretch>
              </p:blipFill>
              <p:spPr>
                <a:xfrm>
                  <a:off x="10320678" y="4067562"/>
                  <a:ext cx="23544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61" name="Ink 260">
                  <a:extLst>
                    <a:ext uri="{FF2B5EF4-FFF2-40B4-BE49-F238E27FC236}">
                      <a16:creationId xmlns:a16="http://schemas.microsoft.com/office/drawing/2014/main" id="{08C50F50-0514-AB9D-39F1-3EEFC1CD3DFD}"/>
                    </a:ext>
                  </a:extLst>
                </p14:cNvPr>
                <p14:cNvContentPartPr/>
                <p14:nvPr/>
              </p14:nvContentPartPr>
              <p14:xfrm>
                <a:off x="11430918" y="4112202"/>
                <a:ext cx="192960" cy="392760"/>
              </p14:xfrm>
            </p:contentPart>
          </mc:Choice>
          <mc:Fallback>
            <p:pic>
              <p:nvPicPr>
                <p:cNvPr id="261" name="Ink 260">
                  <a:extLst>
                    <a:ext uri="{FF2B5EF4-FFF2-40B4-BE49-F238E27FC236}">
                      <a16:creationId xmlns:a16="http://schemas.microsoft.com/office/drawing/2014/main" id="{08C50F50-0514-AB9D-39F1-3EEFC1CD3DFD}"/>
                    </a:ext>
                  </a:extLst>
                </p:cNvPr>
                <p:cNvPicPr/>
                <p:nvPr/>
              </p:nvPicPr>
              <p:blipFill>
                <a:blip r:embed="rId478"/>
                <a:stretch>
                  <a:fillRect/>
                </a:stretch>
              </p:blipFill>
              <p:spPr>
                <a:xfrm>
                  <a:off x="11421918" y="4103562"/>
                  <a:ext cx="21060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06" name="Ink 305">
                  <a:extLst>
                    <a:ext uri="{FF2B5EF4-FFF2-40B4-BE49-F238E27FC236}">
                      <a16:creationId xmlns:a16="http://schemas.microsoft.com/office/drawing/2014/main" id="{70ADF048-8DF9-F2C3-EB2A-09F602F6D927}"/>
                    </a:ext>
                  </a:extLst>
                </p14:cNvPr>
                <p14:cNvContentPartPr/>
                <p14:nvPr/>
              </p14:nvContentPartPr>
              <p14:xfrm>
                <a:off x="10744038" y="4771002"/>
                <a:ext cx="298800" cy="211680"/>
              </p14:xfrm>
            </p:contentPart>
          </mc:Choice>
          <mc:Fallback>
            <p:pic>
              <p:nvPicPr>
                <p:cNvPr id="306" name="Ink 305">
                  <a:extLst>
                    <a:ext uri="{FF2B5EF4-FFF2-40B4-BE49-F238E27FC236}">
                      <a16:creationId xmlns:a16="http://schemas.microsoft.com/office/drawing/2014/main" id="{70ADF048-8DF9-F2C3-EB2A-09F602F6D927}"/>
                    </a:ext>
                  </a:extLst>
                </p:cNvPr>
                <p:cNvPicPr/>
                <p:nvPr/>
              </p:nvPicPr>
              <p:blipFill>
                <a:blip r:embed="rId480"/>
                <a:stretch>
                  <a:fillRect/>
                </a:stretch>
              </p:blipFill>
              <p:spPr>
                <a:xfrm>
                  <a:off x="10735398" y="4762362"/>
                  <a:ext cx="316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07" name="Ink 306">
                  <a:extLst>
                    <a:ext uri="{FF2B5EF4-FFF2-40B4-BE49-F238E27FC236}">
                      <a16:creationId xmlns:a16="http://schemas.microsoft.com/office/drawing/2014/main" id="{2CC73BA4-6263-09C8-D8B2-0AE54A6AB034}"/>
                    </a:ext>
                  </a:extLst>
                </p14:cNvPr>
                <p14:cNvContentPartPr/>
                <p14:nvPr/>
              </p14:nvContentPartPr>
              <p14:xfrm>
                <a:off x="10773198" y="4783242"/>
                <a:ext cx="232920" cy="225720"/>
              </p14:xfrm>
            </p:contentPart>
          </mc:Choice>
          <mc:Fallback>
            <p:pic>
              <p:nvPicPr>
                <p:cNvPr id="307" name="Ink 306">
                  <a:extLst>
                    <a:ext uri="{FF2B5EF4-FFF2-40B4-BE49-F238E27FC236}">
                      <a16:creationId xmlns:a16="http://schemas.microsoft.com/office/drawing/2014/main" id="{2CC73BA4-6263-09C8-D8B2-0AE54A6AB034}"/>
                    </a:ext>
                  </a:extLst>
                </p:cNvPr>
                <p:cNvPicPr/>
                <p:nvPr/>
              </p:nvPicPr>
              <p:blipFill>
                <a:blip r:embed="rId482"/>
                <a:stretch>
                  <a:fillRect/>
                </a:stretch>
              </p:blipFill>
              <p:spPr>
                <a:xfrm>
                  <a:off x="10764558" y="4774602"/>
                  <a:ext cx="250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08" name="Ink 307">
                  <a:extLst>
                    <a:ext uri="{FF2B5EF4-FFF2-40B4-BE49-F238E27FC236}">
                      <a16:creationId xmlns:a16="http://schemas.microsoft.com/office/drawing/2014/main" id="{FF6131EC-2B98-85C1-DB76-94824E67BBD4}"/>
                    </a:ext>
                  </a:extLst>
                </p14:cNvPr>
                <p14:cNvContentPartPr/>
                <p14:nvPr/>
              </p14:nvContentPartPr>
              <p14:xfrm>
                <a:off x="10506438" y="4598562"/>
                <a:ext cx="803880" cy="671760"/>
              </p14:xfrm>
            </p:contentPart>
          </mc:Choice>
          <mc:Fallback>
            <p:pic>
              <p:nvPicPr>
                <p:cNvPr id="308" name="Ink 307">
                  <a:extLst>
                    <a:ext uri="{FF2B5EF4-FFF2-40B4-BE49-F238E27FC236}">
                      <a16:creationId xmlns:a16="http://schemas.microsoft.com/office/drawing/2014/main" id="{FF6131EC-2B98-85C1-DB76-94824E67BBD4}"/>
                    </a:ext>
                  </a:extLst>
                </p:cNvPr>
                <p:cNvPicPr/>
                <p:nvPr/>
              </p:nvPicPr>
              <p:blipFill>
                <a:blip r:embed="rId484"/>
                <a:stretch>
                  <a:fillRect/>
                </a:stretch>
              </p:blipFill>
              <p:spPr>
                <a:xfrm>
                  <a:off x="10497798" y="4589922"/>
                  <a:ext cx="82152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11" name="Ink 310">
                  <a:extLst>
                    <a:ext uri="{FF2B5EF4-FFF2-40B4-BE49-F238E27FC236}">
                      <a16:creationId xmlns:a16="http://schemas.microsoft.com/office/drawing/2014/main" id="{64FF8389-669A-5927-BFC5-0A1592BF6BB1}"/>
                    </a:ext>
                  </a:extLst>
                </p14:cNvPr>
                <p14:cNvContentPartPr/>
                <p14:nvPr/>
              </p14:nvContentPartPr>
              <p14:xfrm>
                <a:off x="7736238" y="2144802"/>
                <a:ext cx="665280" cy="371520"/>
              </p14:xfrm>
            </p:contentPart>
          </mc:Choice>
          <mc:Fallback>
            <p:pic>
              <p:nvPicPr>
                <p:cNvPr id="311" name="Ink 310">
                  <a:extLst>
                    <a:ext uri="{FF2B5EF4-FFF2-40B4-BE49-F238E27FC236}">
                      <a16:creationId xmlns:a16="http://schemas.microsoft.com/office/drawing/2014/main" id="{64FF8389-669A-5927-BFC5-0A1592BF6BB1}"/>
                    </a:ext>
                  </a:extLst>
                </p:cNvPr>
                <p:cNvPicPr/>
                <p:nvPr/>
              </p:nvPicPr>
              <p:blipFill>
                <a:blip r:embed="rId486"/>
                <a:stretch>
                  <a:fillRect/>
                </a:stretch>
              </p:blipFill>
              <p:spPr>
                <a:xfrm>
                  <a:off x="7727598" y="2135802"/>
                  <a:ext cx="68292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12" name="Ink 311">
                  <a:extLst>
                    <a:ext uri="{FF2B5EF4-FFF2-40B4-BE49-F238E27FC236}">
                      <a16:creationId xmlns:a16="http://schemas.microsoft.com/office/drawing/2014/main" id="{0049C6F9-8AEC-F24D-CA99-183374223205}"/>
                    </a:ext>
                  </a:extLst>
                </p14:cNvPr>
                <p14:cNvContentPartPr/>
                <p14:nvPr/>
              </p14:nvContentPartPr>
              <p14:xfrm>
                <a:off x="7808958" y="1881642"/>
                <a:ext cx="21960" cy="124920"/>
              </p14:xfrm>
            </p:contentPart>
          </mc:Choice>
          <mc:Fallback>
            <p:pic>
              <p:nvPicPr>
                <p:cNvPr id="312" name="Ink 311">
                  <a:extLst>
                    <a:ext uri="{FF2B5EF4-FFF2-40B4-BE49-F238E27FC236}">
                      <a16:creationId xmlns:a16="http://schemas.microsoft.com/office/drawing/2014/main" id="{0049C6F9-8AEC-F24D-CA99-183374223205}"/>
                    </a:ext>
                  </a:extLst>
                </p:cNvPr>
                <p:cNvPicPr/>
                <p:nvPr/>
              </p:nvPicPr>
              <p:blipFill>
                <a:blip r:embed="rId488"/>
                <a:stretch>
                  <a:fillRect/>
                </a:stretch>
              </p:blipFill>
              <p:spPr>
                <a:xfrm>
                  <a:off x="7800318" y="1872642"/>
                  <a:ext cx="396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13" name="Ink 312">
                  <a:extLst>
                    <a:ext uri="{FF2B5EF4-FFF2-40B4-BE49-F238E27FC236}">
                      <a16:creationId xmlns:a16="http://schemas.microsoft.com/office/drawing/2014/main" id="{2F8688D1-DD36-0FB4-EA5B-27659422F7C8}"/>
                    </a:ext>
                  </a:extLst>
                </p14:cNvPr>
                <p14:cNvContentPartPr/>
                <p14:nvPr/>
              </p14:nvContentPartPr>
              <p14:xfrm>
                <a:off x="7953678" y="2315442"/>
                <a:ext cx="48600" cy="75960"/>
              </p14:xfrm>
            </p:contentPart>
          </mc:Choice>
          <mc:Fallback>
            <p:pic>
              <p:nvPicPr>
                <p:cNvPr id="313" name="Ink 312">
                  <a:extLst>
                    <a:ext uri="{FF2B5EF4-FFF2-40B4-BE49-F238E27FC236}">
                      <a16:creationId xmlns:a16="http://schemas.microsoft.com/office/drawing/2014/main" id="{2F8688D1-DD36-0FB4-EA5B-27659422F7C8}"/>
                    </a:ext>
                  </a:extLst>
                </p:cNvPr>
                <p:cNvPicPr/>
                <p:nvPr/>
              </p:nvPicPr>
              <p:blipFill>
                <a:blip r:embed="rId490"/>
                <a:stretch>
                  <a:fillRect/>
                </a:stretch>
              </p:blipFill>
              <p:spPr>
                <a:xfrm>
                  <a:off x="7945038" y="2306442"/>
                  <a:ext cx="662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14" name="Ink 313">
                  <a:extLst>
                    <a:ext uri="{FF2B5EF4-FFF2-40B4-BE49-F238E27FC236}">
                      <a16:creationId xmlns:a16="http://schemas.microsoft.com/office/drawing/2014/main" id="{8C2D1CD6-310E-3FAD-0DA9-EB5FDFA9DB5F}"/>
                    </a:ext>
                  </a:extLst>
                </p14:cNvPr>
                <p14:cNvContentPartPr/>
                <p14:nvPr/>
              </p14:nvContentPartPr>
              <p14:xfrm>
                <a:off x="7957638" y="2259282"/>
                <a:ext cx="138600" cy="100440"/>
              </p14:xfrm>
            </p:contentPart>
          </mc:Choice>
          <mc:Fallback>
            <p:pic>
              <p:nvPicPr>
                <p:cNvPr id="314" name="Ink 313">
                  <a:extLst>
                    <a:ext uri="{FF2B5EF4-FFF2-40B4-BE49-F238E27FC236}">
                      <a16:creationId xmlns:a16="http://schemas.microsoft.com/office/drawing/2014/main" id="{8C2D1CD6-310E-3FAD-0DA9-EB5FDFA9DB5F}"/>
                    </a:ext>
                  </a:extLst>
                </p:cNvPr>
                <p:cNvPicPr/>
                <p:nvPr/>
              </p:nvPicPr>
              <p:blipFill>
                <a:blip r:embed="rId492"/>
                <a:stretch>
                  <a:fillRect/>
                </a:stretch>
              </p:blipFill>
              <p:spPr>
                <a:xfrm>
                  <a:off x="7948638" y="2250282"/>
                  <a:ext cx="1562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15" name="Ink 314">
                  <a:extLst>
                    <a:ext uri="{FF2B5EF4-FFF2-40B4-BE49-F238E27FC236}">
                      <a16:creationId xmlns:a16="http://schemas.microsoft.com/office/drawing/2014/main" id="{FA9B949F-1490-6365-16FF-CF8F6D538266}"/>
                    </a:ext>
                  </a:extLst>
                </p14:cNvPr>
                <p14:cNvContentPartPr/>
                <p14:nvPr/>
              </p14:nvContentPartPr>
              <p14:xfrm>
                <a:off x="8141238" y="2297802"/>
                <a:ext cx="109080" cy="88920"/>
              </p14:xfrm>
            </p:contentPart>
          </mc:Choice>
          <mc:Fallback>
            <p:pic>
              <p:nvPicPr>
                <p:cNvPr id="315" name="Ink 314">
                  <a:extLst>
                    <a:ext uri="{FF2B5EF4-FFF2-40B4-BE49-F238E27FC236}">
                      <a16:creationId xmlns:a16="http://schemas.microsoft.com/office/drawing/2014/main" id="{FA9B949F-1490-6365-16FF-CF8F6D538266}"/>
                    </a:ext>
                  </a:extLst>
                </p:cNvPr>
                <p:cNvPicPr/>
                <p:nvPr/>
              </p:nvPicPr>
              <p:blipFill>
                <a:blip r:embed="rId494"/>
                <a:stretch>
                  <a:fillRect/>
                </a:stretch>
              </p:blipFill>
              <p:spPr>
                <a:xfrm>
                  <a:off x="8132598" y="2289162"/>
                  <a:ext cx="1267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16" name="Ink 315">
                  <a:extLst>
                    <a:ext uri="{FF2B5EF4-FFF2-40B4-BE49-F238E27FC236}">
                      <a16:creationId xmlns:a16="http://schemas.microsoft.com/office/drawing/2014/main" id="{BAAFDDF5-56BD-9A60-5B5A-43A47FF4CC04}"/>
                    </a:ext>
                  </a:extLst>
                </p14:cNvPr>
                <p14:cNvContentPartPr/>
                <p14:nvPr/>
              </p14:nvContentPartPr>
              <p14:xfrm>
                <a:off x="7974918" y="2331642"/>
                <a:ext cx="43200" cy="93600"/>
              </p14:xfrm>
            </p:contentPart>
          </mc:Choice>
          <mc:Fallback>
            <p:pic>
              <p:nvPicPr>
                <p:cNvPr id="316" name="Ink 315">
                  <a:extLst>
                    <a:ext uri="{FF2B5EF4-FFF2-40B4-BE49-F238E27FC236}">
                      <a16:creationId xmlns:a16="http://schemas.microsoft.com/office/drawing/2014/main" id="{BAAFDDF5-56BD-9A60-5B5A-43A47FF4CC04}"/>
                    </a:ext>
                  </a:extLst>
                </p:cNvPr>
                <p:cNvPicPr/>
                <p:nvPr/>
              </p:nvPicPr>
              <p:blipFill>
                <a:blip r:embed="rId496"/>
                <a:stretch>
                  <a:fillRect/>
                </a:stretch>
              </p:blipFill>
              <p:spPr>
                <a:xfrm>
                  <a:off x="7965918" y="2323002"/>
                  <a:ext cx="608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17" name="Ink 316">
                  <a:extLst>
                    <a:ext uri="{FF2B5EF4-FFF2-40B4-BE49-F238E27FC236}">
                      <a16:creationId xmlns:a16="http://schemas.microsoft.com/office/drawing/2014/main" id="{8AB18C9F-7971-B1D7-BB2F-8E0C76D8ED73}"/>
                    </a:ext>
                  </a:extLst>
                </p14:cNvPr>
                <p14:cNvContentPartPr/>
                <p14:nvPr/>
              </p14:nvContentPartPr>
              <p14:xfrm>
                <a:off x="7317198" y="2105922"/>
                <a:ext cx="108720" cy="154080"/>
              </p14:xfrm>
            </p:contentPart>
          </mc:Choice>
          <mc:Fallback>
            <p:pic>
              <p:nvPicPr>
                <p:cNvPr id="317" name="Ink 316">
                  <a:extLst>
                    <a:ext uri="{FF2B5EF4-FFF2-40B4-BE49-F238E27FC236}">
                      <a16:creationId xmlns:a16="http://schemas.microsoft.com/office/drawing/2014/main" id="{8AB18C9F-7971-B1D7-BB2F-8E0C76D8ED73}"/>
                    </a:ext>
                  </a:extLst>
                </p:cNvPr>
                <p:cNvPicPr/>
                <p:nvPr/>
              </p:nvPicPr>
              <p:blipFill>
                <a:blip r:embed="rId498"/>
                <a:stretch>
                  <a:fillRect/>
                </a:stretch>
              </p:blipFill>
              <p:spPr>
                <a:xfrm>
                  <a:off x="7308558" y="2096922"/>
                  <a:ext cx="1263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18" name="Ink 317">
                  <a:extLst>
                    <a:ext uri="{FF2B5EF4-FFF2-40B4-BE49-F238E27FC236}">
                      <a16:creationId xmlns:a16="http://schemas.microsoft.com/office/drawing/2014/main" id="{B5119E92-F68D-67BD-E66D-EC70E4EAA6A3}"/>
                    </a:ext>
                  </a:extLst>
                </p14:cNvPr>
                <p14:cNvContentPartPr/>
                <p14:nvPr/>
              </p14:nvContentPartPr>
              <p14:xfrm>
                <a:off x="7466598" y="2132922"/>
                <a:ext cx="100440" cy="93600"/>
              </p14:xfrm>
            </p:contentPart>
          </mc:Choice>
          <mc:Fallback>
            <p:pic>
              <p:nvPicPr>
                <p:cNvPr id="318" name="Ink 317">
                  <a:extLst>
                    <a:ext uri="{FF2B5EF4-FFF2-40B4-BE49-F238E27FC236}">
                      <a16:creationId xmlns:a16="http://schemas.microsoft.com/office/drawing/2014/main" id="{B5119E92-F68D-67BD-E66D-EC70E4EAA6A3}"/>
                    </a:ext>
                  </a:extLst>
                </p:cNvPr>
                <p:cNvPicPr/>
                <p:nvPr/>
              </p:nvPicPr>
              <p:blipFill>
                <a:blip r:embed="rId500"/>
                <a:stretch>
                  <a:fillRect/>
                </a:stretch>
              </p:blipFill>
              <p:spPr>
                <a:xfrm>
                  <a:off x="7457598" y="2123922"/>
                  <a:ext cx="1180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22" name="Ink 321">
                  <a:extLst>
                    <a:ext uri="{FF2B5EF4-FFF2-40B4-BE49-F238E27FC236}">
                      <a16:creationId xmlns:a16="http://schemas.microsoft.com/office/drawing/2014/main" id="{61975CDA-E172-F525-1F8C-B1E1D1FDFD6C}"/>
                    </a:ext>
                  </a:extLst>
                </p14:cNvPr>
                <p14:cNvContentPartPr/>
                <p14:nvPr/>
              </p14:nvContentPartPr>
              <p14:xfrm>
                <a:off x="7221438" y="1727922"/>
                <a:ext cx="127800" cy="158400"/>
              </p14:xfrm>
            </p:contentPart>
          </mc:Choice>
          <mc:Fallback>
            <p:pic>
              <p:nvPicPr>
                <p:cNvPr id="322" name="Ink 321">
                  <a:extLst>
                    <a:ext uri="{FF2B5EF4-FFF2-40B4-BE49-F238E27FC236}">
                      <a16:creationId xmlns:a16="http://schemas.microsoft.com/office/drawing/2014/main" id="{61975CDA-E172-F525-1F8C-B1E1D1FDFD6C}"/>
                    </a:ext>
                  </a:extLst>
                </p:cNvPr>
                <p:cNvPicPr/>
                <p:nvPr/>
              </p:nvPicPr>
              <p:blipFill>
                <a:blip r:embed="rId502"/>
                <a:stretch>
                  <a:fillRect/>
                </a:stretch>
              </p:blipFill>
              <p:spPr>
                <a:xfrm>
                  <a:off x="7212438" y="1719282"/>
                  <a:ext cx="1454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23" name="Ink 322">
                  <a:extLst>
                    <a:ext uri="{FF2B5EF4-FFF2-40B4-BE49-F238E27FC236}">
                      <a16:creationId xmlns:a16="http://schemas.microsoft.com/office/drawing/2014/main" id="{694A132D-8732-97AC-4DC1-3CD62393890D}"/>
                    </a:ext>
                  </a:extLst>
                </p14:cNvPr>
                <p14:cNvContentPartPr/>
                <p14:nvPr/>
              </p14:nvContentPartPr>
              <p14:xfrm>
                <a:off x="7407558" y="1765002"/>
                <a:ext cx="65520" cy="96840"/>
              </p14:xfrm>
            </p:contentPart>
          </mc:Choice>
          <mc:Fallback>
            <p:pic>
              <p:nvPicPr>
                <p:cNvPr id="323" name="Ink 322">
                  <a:extLst>
                    <a:ext uri="{FF2B5EF4-FFF2-40B4-BE49-F238E27FC236}">
                      <a16:creationId xmlns:a16="http://schemas.microsoft.com/office/drawing/2014/main" id="{694A132D-8732-97AC-4DC1-3CD62393890D}"/>
                    </a:ext>
                  </a:extLst>
                </p:cNvPr>
                <p:cNvPicPr/>
                <p:nvPr/>
              </p:nvPicPr>
              <p:blipFill>
                <a:blip r:embed="rId504"/>
                <a:stretch>
                  <a:fillRect/>
                </a:stretch>
              </p:blipFill>
              <p:spPr>
                <a:xfrm>
                  <a:off x="7398558" y="1756002"/>
                  <a:ext cx="831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24" name="Ink 323">
                  <a:extLst>
                    <a:ext uri="{FF2B5EF4-FFF2-40B4-BE49-F238E27FC236}">
                      <a16:creationId xmlns:a16="http://schemas.microsoft.com/office/drawing/2014/main" id="{1017C04A-A21B-4509-B711-88E7FA5BCFD7}"/>
                    </a:ext>
                  </a:extLst>
                </p14:cNvPr>
                <p14:cNvContentPartPr/>
                <p14:nvPr/>
              </p14:nvContentPartPr>
              <p14:xfrm>
                <a:off x="7501518" y="1731162"/>
                <a:ext cx="72360" cy="122040"/>
              </p14:xfrm>
            </p:contentPart>
          </mc:Choice>
          <mc:Fallback>
            <p:pic>
              <p:nvPicPr>
                <p:cNvPr id="324" name="Ink 323">
                  <a:extLst>
                    <a:ext uri="{FF2B5EF4-FFF2-40B4-BE49-F238E27FC236}">
                      <a16:creationId xmlns:a16="http://schemas.microsoft.com/office/drawing/2014/main" id="{1017C04A-A21B-4509-B711-88E7FA5BCFD7}"/>
                    </a:ext>
                  </a:extLst>
                </p:cNvPr>
                <p:cNvPicPr/>
                <p:nvPr/>
              </p:nvPicPr>
              <p:blipFill>
                <a:blip r:embed="rId506"/>
                <a:stretch>
                  <a:fillRect/>
                </a:stretch>
              </p:blipFill>
              <p:spPr>
                <a:xfrm>
                  <a:off x="7492518" y="1722162"/>
                  <a:ext cx="900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25" name="Ink 324">
                  <a:extLst>
                    <a:ext uri="{FF2B5EF4-FFF2-40B4-BE49-F238E27FC236}">
                      <a16:creationId xmlns:a16="http://schemas.microsoft.com/office/drawing/2014/main" id="{331BAB77-B783-BD24-ED7C-F6FA574957BC}"/>
                    </a:ext>
                  </a:extLst>
                </p14:cNvPr>
                <p14:cNvContentPartPr/>
                <p14:nvPr/>
              </p14:nvContentPartPr>
              <p14:xfrm>
                <a:off x="7606998" y="1727562"/>
                <a:ext cx="113760" cy="142200"/>
              </p14:xfrm>
            </p:contentPart>
          </mc:Choice>
          <mc:Fallback>
            <p:pic>
              <p:nvPicPr>
                <p:cNvPr id="325" name="Ink 324">
                  <a:extLst>
                    <a:ext uri="{FF2B5EF4-FFF2-40B4-BE49-F238E27FC236}">
                      <a16:creationId xmlns:a16="http://schemas.microsoft.com/office/drawing/2014/main" id="{331BAB77-B783-BD24-ED7C-F6FA574957BC}"/>
                    </a:ext>
                  </a:extLst>
                </p:cNvPr>
                <p:cNvPicPr/>
                <p:nvPr/>
              </p:nvPicPr>
              <p:blipFill>
                <a:blip r:embed="rId508"/>
                <a:stretch>
                  <a:fillRect/>
                </a:stretch>
              </p:blipFill>
              <p:spPr>
                <a:xfrm>
                  <a:off x="7597998" y="1718562"/>
                  <a:ext cx="1314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27" name="Ink 326">
                  <a:extLst>
                    <a:ext uri="{FF2B5EF4-FFF2-40B4-BE49-F238E27FC236}">
                      <a16:creationId xmlns:a16="http://schemas.microsoft.com/office/drawing/2014/main" id="{875608EE-5A30-3ED5-DA21-A922A429DEA2}"/>
                    </a:ext>
                  </a:extLst>
                </p14:cNvPr>
                <p14:cNvContentPartPr/>
                <p14:nvPr/>
              </p14:nvContentPartPr>
              <p14:xfrm>
                <a:off x="8426358" y="2389962"/>
                <a:ext cx="115920" cy="153720"/>
              </p14:xfrm>
            </p:contentPart>
          </mc:Choice>
          <mc:Fallback>
            <p:pic>
              <p:nvPicPr>
                <p:cNvPr id="327" name="Ink 326">
                  <a:extLst>
                    <a:ext uri="{FF2B5EF4-FFF2-40B4-BE49-F238E27FC236}">
                      <a16:creationId xmlns:a16="http://schemas.microsoft.com/office/drawing/2014/main" id="{875608EE-5A30-3ED5-DA21-A922A429DEA2}"/>
                    </a:ext>
                  </a:extLst>
                </p:cNvPr>
                <p:cNvPicPr/>
                <p:nvPr/>
              </p:nvPicPr>
              <p:blipFill>
                <a:blip r:embed="rId510"/>
                <a:stretch>
                  <a:fillRect/>
                </a:stretch>
              </p:blipFill>
              <p:spPr>
                <a:xfrm>
                  <a:off x="8417718" y="2380962"/>
                  <a:ext cx="1335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28" name="Ink 327">
                  <a:extLst>
                    <a:ext uri="{FF2B5EF4-FFF2-40B4-BE49-F238E27FC236}">
                      <a16:creationId xmlns:a16="http://schemas.microsoft.com/office/drawing/2014/main" id="{D7677255-367B-8EC3-A1AC-27777ED4174C}"/>
                    </a:ext>
                  </a:extLst>
                </p14:cNvPr>
                <p14:cNvContentPartPr/>
                <p14:nvPr/>
              </p14:nvContentPartPr>
              <p14:xfrm>
                <a:off x="8573598" y="2420562"/>
                <a:ext cx="47520" cy="90360"/>
              </p14:xfrm>
            </p:contentPart>
          </mc:Choice>
          <mc:Fallback>
            <p:pic>
              <p:nvPicPr>
                <p:cNvPr id="328" name="Ink 327">
                  <a:extLst>
                    <a:ext uri="{FF2B5EF4-FFF2-40B4-BE49-F238E27FC236}">
                      <a16:creationId xmlns:a16="http://schemas.microsoft.com/office/drawing/2014/main" id="{D7677255-367B-8EC3-A1AC-27777ED4174C}"/>
                    </a:ext>
                  </a:extLst>
                </p:cNvPr>
                <p:cNvPicPr/>
                <p:nvPr/>
              </p:nvPicPr>
              <p:blipFill>
                <a:blip r:embed="rId512"/>
                <a:stretch>
                  <a:fillRect/>
                </a:stretch>
              </p:blipFill>
              <p:spPr>
                <a:xfrm>
                  <a:off x="8564958" y="2411922"/>
                  <a:ext cx="651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29" name="Ink 328">
                  <a:extLst>
                    <a:ext uri="{FF2B5EF4-FFF2-40B4-BE49-F238E27FC236}">
                      <a16:creationId xmlns:a16="http://schemas.microsoft.com/office/drawing/2014/main" id="{FC0D6D86-8114-5BD7-CAAD-72F95988C41C}"/>
                    </a:ext>
                  </a:extLst>
                </p14:cNvPr>
                <p14:cNvContentPartPr/>
                <p14:nvPr/>
              </p14:nvContentPartPr>
              <p14:xfrm>
                <a:off x="8641638" y="2401122"/>
                <a:ext cx="91080" cy="124560"/>
              </p14:xfrm>
            </p:contentPart>
          </mc:Choice>
          <mc:Fallback>
            <p:pic>
              <p:nvPicPr>
                <p:cNvPr id="329" name="Ink 328">
                  <a:extLst>
                    <a:ext uri="{FF2B5EF4-FFF2-40B4-BE49-F238E27FC236}">
                      <a16:creationId xmlns:a16="http://schemas.microsoft.com/office/drawing/2014/main" id="{FC0D6D86-8114-5BD7-CAAD-72F95988C41C}"/>
                    </a:ext>
                  </a:extLst>
                </p:cNvPr>
                <p:cNvPicPr/>
                <p:nvPr/>
              </p:nvPicPr>
              <p:blipFill>
                <a:blip r:embed="rId514"/>
                <a:stretch>
                  <a:fillRect/>
                </a:stretch>
              </p:blipFill>
              <p:spPr>
                <a:xfrm>
                  <a:off x="8632638" y="2392482"/>
                  <a:ext cx="1087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30" name="Ink 329">
                  <a:extLst>
                    <a:ext uri="{FF2B5EF4-FFF2-40B4-BE49-F238E27FC236}">
                      <a16:creationId xmlns:a16="http://schemas.microsoft.com/office/drawing/2014/main" id="{85C3F674-C748-8F34-69D4-7DBDDEC21F75}"/>
                    </a:ext>
                  </a:extLst>
                </p14:cNvPr>
                <p14:cNvContentPartPr/>
                <p14:nvPr/>
              </p14:nvContentPartPr>
              <p14:xfrm>
                <a:off x="8765838" y="2397162"/>
                <a:ext cx="88560" cy="121320"/>
              </p14:xfrm>
            </p:contentPart>
          </mc:Choice>
          <mc:Fallback>
            <p:pic>
              <p:nvPicPr>
                <p:cNvPr id="330" name="Ink 329">
                  <a:extLst>
                    <a:ext uri="{FF2B5EF4-FFF2-40B4-BE49-F238E27FC236}">
                      <a16:creationId xmlns:a16="http://schemas.microsoft.com/office/drawing/2014/main" id="{85C3F674-C748-8F34-69D4-7DBDDEC21F75}"/>
                    </a:ext>
                  </a:extLst>
                </p:cNvPr>
                <p:cNvPicPr/>
                <p:nvPr/>
              </p:nvPicPr>
              <p:blipFill>
                <a:blip r:embed="rId516"/>
                <a:stretch>
                  <a:fillRect/>
                </a:stretch>
              </p:blipFill>
              <p:spPr>
                <a:xfrm>
                  <a:off x="8757198" y="2388522"/>
                  <a:ext cx="1062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32" name="Ink 331">
                  <a:extLst>
                    <a:ext uri="{FF2B5EF4-FFF2-40B4-BE49-F238E27FC236}">
                      <a16:creationId xmlns:a16="http://schemas.microsoft.com/office/drawing/2014/main" id="{C654E3F7-C1F8-8399-7CB7-BC59488D9A1D}"/>
                    </a:ext>
                  </a:extLst>
                </p14:cNvPr>
                <p14:cNvContentPartPr/>
                <p14:nvPr/>
              </p14:nvContentPartPr>
              <p14:xfrm>
                <a:off x="7245558" y="1636482"/>
                <a:ext cx="1464120" cy="948960"/>
              </p14:xfrm>
            </p:contentPart>
          </mc:Choice>
          <mc:Fallback>
            <p:pic>
              <p:nvPicPr>
                <p:cNvPr id="332" name="Ink 331">
                  <a:extLst>
                    <a:ext uri="{FF2B5EF4-FFF2-40B4-BE49-F238E27FC236}">
                      <a16:creationId xmlns:a16="http://schemas.microsoft.com/office/drawing/2014/main" id="{C654E3F7-C1F8-8399-7CB7-BC59488D9A1D}"/>
                    </a:ext>
                  </a:extLst>
                </p:cNvPr>
                <p:cNvPicPr/>
                <p:nvPr/>
              </p:nvPicPr>
              <p:blipFill>
                <a:blip r:embed="rId518"/>
                <a:stretch>
                  <a:fillRect/>
                </a:stretch>
              </p:blipFill>
              <p:spPr>
                <a:xfrm>
                  <a:off x="7236558" y="1627842"/>
                  <a:ext cx="1481760" cy="9666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33" name="Ink 332">
                  <a:extLst>
                    <a:ext uri="{FF2B5EF4-FFF2-40B4-BE49-F238E27FC236}">
                      <a16:creationId xmlns:a16="http://schemas.microsoft.com/office/drawing/2014/main" id="{8A9F718B-A06D-0825-5673-562D94D8E80F}"/>
                    </a:ext>
                  </a:extLst>
                </p14:cNvPr>
                <p14:cNvContentPartPr/>
                <p14:nvPr/>
              </p14:nvContentPartPr>
              <p14:xfrm>
                <a:off x="7644078" y="1805322"/>
                <a:ext cx="730800" cy="920880"/>
              </p14:xfrm>
            </p:contentPart>
          </mc:Choice>
          <mc:Fallback>
            <p:pic>
              <p:nvPicPr>
                <p:cNvPr id="333" name="Ink 332">
                  <a:extLst>
                    <a:ext uri="{FF2B5EF4-FFF2-40B4-BE49-F238E27FC236}">
                      <a16:creationId xmlns:a16="http://schemas.microsoft.com/office/drawing/2014/main" id="{8A9F718B-A06D-0825-5673-562D94D8E80F}"/>
                    </a:ext>
                  </a:extLst>
                </p:cNvPr>
                <p:cNvPicPr/>
                <p:nvPr/>
              </p:nvPicPr>
              <p:blipFill>
                <a:blip r:embed="rId520"/>
                <a:stretch>
                  <a:fillRect/>
                </a:stretch>
              </p:blipFill>
              <p:spPr>
                <a:xfrm>
                  <a:off x="7635438" y="1796322"/>
                  <a:ext cx="748440" cy="93852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35" name="Ink 334">
                  <a:extLst>
                    <a:ext uri="{FF2B5EF4-FFF2-40B4-BE49-F238E27FC236}">
                      <a16:creationId xmlns:a16="http://schemas.microsoft.com/office/drawing/2014/main" id="{FBDE25D6-5AB7-84C3-D142-F8B0944E27FD}"/>
                    </a:ext>
                  </a:extLst>
                </p14:cNvPr>
                <p14:cNvContentPartPr/>
                <p14:nvPr/>
              </p14:nvContentPartPr>
              <p14:xfrm>
                <a:off x="9925758" y="449562"/>
                <a:ext cx="257760" cy="405360"/>
              </p14:xfrm>
            </p:contentPart>
          </mc:Choice>
          <mc:Fallback>
            <p:pic>
              <p:nvPicPr>
                <p:cNvPr id="335" name="Ink 334">
                  <a:extLst>
                    <a:ext uri="{FF2B5EF4-FFF2-40B4-BE49-F238E27FC236}">
                      <a16:creationId xmlns:a16="http://schemas.microsoft.com/office/drawing/2014/main" id="{FBDE25D6-5AB7-84C3-D142-F8B0944E27FD}"/>
                    </a:ext>
                  </a:extLst>
                </p:cNvPr>
                <p:cNvPicPr/>
                <p:nvPr/>
              </p:nvPicPr>
              <p:blipFill>
                <a:blip r:embed="rId522"/>
                <a:stretch>
                  <a:fillRect/>
                </a:stretch>
              </p:blipFill>
              <p:spPr>
                <a:xfrm>
                  <a:off x="9916758" y="440562"/>
                  <a:ext cx="27540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36" name="Ink 335">
                  <a:extLst>
                    <a:ext uri="{FF2B5EF4-FFF2-40B4-BE49-F238E27FC236}">
                      <a16:creationId xmlns:a16="http://schemas.microsoft.com/office/drawing/2014/main" id="{20DC5B7C-5A73-FC48-FC3B-85470001F65D}"/>
                    </a:ext>
                  </a:extLst>
                </p14:cNvPr>
                <p14:cNvContentPartPr/>
                <p14:nvPr/>
              </p14:nvContentPartPr>
              <p14:xfrm>
                <a:off x="10227798" y="526962"/>
                <a:ext cx="200880" cy="339120"/>
              </p14:xfrm>
            </p:contentPart>
          </mc:Choice>
          <mc:Fallback>
            <p:pic>
              <p:nvPicPr>
                <p:cNvPr id="336" name="Ink 335">
                  <a:extLst>
                    <a:ext uri="{FF2B5EF4-FFF2-40B4-BE49-F238E27FC236}">
                      <a16:creationId xmlns:a16="http://schemas.microsoft.com/office/drawing/2014/main" id="{20DC5B7C-5A73-FC48-FC3B-85470001F65D}"/>
                    </a:ext>
                  </a:extLst>
                </p:cNvPr>
                <p:cNvPicPr/>
                <p:nvPr/>
              </p:nvPicPr>
              <p:blipFill>
                <a:blip r:embed="rId524"/>
                <a:stretch>
                  <a:fillRect/>
                </a:stretch>
              </p:blipFill>
              <p:spPr>
                <a:xfrm>
                  <a:off x="10219158" y="517962"/>
                  <a:ext cx="2185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37" name="Ink 336">
                  <a:extLst>
                    <a:ext uri="{FF2B5EF4-FFF2-40B4-BE49-F238E27FC236}">
                      <a16:creationId xmlns:a16="http://schemas.microsoft.com/office/drawing/2014/main" id="{B73B4FF2-0FB9-974B-6733-889BB112F7C5}"/>
                    </a:ext>
                  </a:extLst>
                </p14:cNvPr>
                <p14:cNvContentPartPr/>
                <p14:nvPr/>
              </p14:nvContentPartPr>
              <p14:xfrm>
                <a:off x="10256598" y="727482"/>
                <a:ext cx="216000" cy="28440"/>
              </p14:xfrm>
            </p:contentPart>
          </mc:Choice>
          <mc:Fallback>
            <p:pic>
              <p:nvPicPr>
                <p:cNvPr id="337" name="Ink 336">
                  <a:extLst>
                    <a:ext uri="{FF2B5EF4-FFF2-40B4-BE49-F238E27FC236}">
                      <a16:creationId xmlns:a16="http://schemas.microsoft.com/office/drawing/2014/main" id="{B73B4FF2-0FB9-974B-6733-889BB112F7C5}"/>
                    </a:ext>
                  </a:extLst>
                </p:cNvPr>
                <p:cNvPicPr/>
                <p:nvPr/>
              </p:nvPicPr>
              <p:blipFill>
                <a:blip r:embed="rId526"/>
                <a:stretch>
                  <a:fillRect/>
                </a:stretch>
              </p:blipFill>
              <p:spPr>
                <a:xfrm>
                  <a:off x="10247598" y="718482"/>
                  <a:ext cx="233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38" name="Ink 337">
                  <a:extLst>
                    <a:ext uri="{FF2B5EF4-FFF2-40B4-BE49-F238E27FC236}">
                      <a16:creationId xmlns:a16="http://schemas.microsoft.com/office/drawing/2014/main" id="{B0E8CAE1-DE6B-4A37-C643-0F67C33B44FC}"/>
                    </a:ext>
                  </a:extLst>
                </p14:cNvPr>
                <p14:cNvContentPartPr/>
                <p14:nvPr/>
              </p14:nvContentPartPr>
              <p14:xfrm>
                <a:off x="10617678" y="565842"/>
                <a:ext cx="24840" cy="267120"/>
              </p14:xfrm>
            </p:contentPart>
          </mc:Choice>
          <mc:Fallback>
            <p:pic>
              <p:nvPicPr>
                <p:cNvPr id="338" name="Ink 337">
                  <a:extLst>
                    <a:ext uri="{FF2B5EF4-FFF2-40B4-BE49-F238E27FC236}">
                      <a16:creationId xmlns:a16="http://schemas.microsoft.com/office/drawing/2014/main" id="{B0E8CAE1-DE6B-4A37-C643-0F67C33B44FC}"/>
                    </a:ext>
                  </a:extLst>
                </p:cNvPr>
                <p:cNvPicPr/>
                <p:nvPr/>
              </p:nvPicPr>
              <p:blipFill>
                <a:blip r:embed="rId528"/>
                <a:stretch>
                  <a:fillRect/>
                </a:stretch>
              </p:blipFill>
              <p:spPr>
                <a:xfrm>
                  <a:off x="10608678" y="556842"/>
                  <a:ext cx="424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39" name="Ink 338">
                  <a:extLst>
                    <a:ext uri="{FF2B5EF4-FFF2-40B4-BE49-F238E27FC236}">
                      <a16:creationId xmlns:a16="http://schemas.microsoft.com/office/drawing/2014/main" id="{7589A149-C4D3-7B6F-2C7A-809483A23F37}"/>
                    </a:ext>
                  </a:extLst>
                </p14:cNvPr>
                <p14:cNvContentPartPr/>
                <p14:nvPr/>
              </p14:nvContentPartPr>
              <p14:xfrm>
                <a:off x="10813878" y="569802"/>
                <a:ext cx="38880" cy="299880"/>
              </p14:xfrm>
            </p:contentPart>
          </mc:Choice>
          <mc:Fallback>
            <p:pic>
              <p:nvPicPr>
                <p:cNvPr id="339" name="Ink 338">
                  <a:extLst>
                    <a:ext uri="{FF2B5EF4-FFF2-40B4-BE49-F238E27FC236}">
                      <a16:creationId xmlns:a16="http://schemas.microsoft.com/office/drawing/2014/main" id="{7589A149-C4D3-7B6F-2C7A-809483A23F37}"/>
                    </a:ext>
                  </a:extLst>
                </p:cNvPr>
                <p:cNvPicPr/>
                <p:nvPr/>
              </p:nvPicPr>
              <p:blipFill>
                <a:blip r:embed="rId530"/>
                <a:stretch>
                  <a:fillRect/>
                </a:stretch>
              </p:blipFill>
              <p:spPr>
                <a:xfrm>
                  <a:off x="10804878" y="561162"/>
                  <a:ext cx="565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40" name="Ink 339">
                  <a:extLst>
                    <a:ext uri="{FF2B5EF4-FFF2-40B4-BE49-F238E27FC236}">
                      <a16:creationId xmlns:a16="http://schemas.microsoft.com/office/drawing/2014/main" id="{29D7F6B5-09B0-F11D-8F6D-AD05FF269B17}"/>
                    </a:ext>
                  </a:extLst>
                </p14:cNvPr>
                <p14:cNvContentPartPr/>
                <p14:nvPr/>
              </p14:nvContentPartPr>
              <p14:xfrm>
                <a:off x="9747198" y="968682"/>
                <a:ext cx="1512360" cy="65520"/>
              </p14:xfrm>
            </p:contentPart>
          </mc:Choice>
          <mc:Fallback>
            <p:pic>
              <p:nvPicPr>
                <p:cNvPr id="340" name="Ink 339">
                  <a:extLst>
                    <a:ext uri="{FF2B5EF4-FFF2-40B4-BE49-F238E27FC236}">
                      <a16:creationId xmlns:a16="http://schemas.microsoft.com/office/drawing/2014/main" id="{29D7F6B5-09B0-F11D-8F6D-AD05FF269B17}"/>
                    </a:ext>
                  </a:extLst>
                </p:cNvPr>
                <p:cNvPicPr/>
                <p:nvPr/>
              </p:nvPicPr>
              <p:blipFill>
                <a:blip r:embed="rId532"/>
                <a:stretch>
                  <a:fillRect/>
                </a:stretch>
              </p:blipFill>
              <p:spPr>
                <a:xfrm>
                  <a:off x="9738198" y="960042"/>
                  <a:ext cx="15300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42" name="Ink 341">
                  <a:extLst>
                    <a:ext uri="{FF2B5EF4-FFF2-40B4-BE49-F238E27FC236}">
                      <a16:creationId xmlns:a16="http://schemas.microsoft.com/office/drawing/2014/main" id="{B475BF37-A156-8389-482C-7C3194971C1D}"/>
                    </a:ext>
                  </a:extLst>
                </p14:cNvPr>
                <p14:cNvContentPartPr/>
                <p14:nvPr/>
              </p14:nvContentPartPr>
              <p14:xfrm>
                <a:off x="10078038" y="1118802"/>
                <a:ext cx="562680" cy="311040"/>
              </p14:xfrm>
            </p:contentPart>
          </mc:Choice>
          <mc:Fallback>
            <p:pic>
              <p:nvPicPr>
                <p:cNvPr id="342" name="Ink 341">
                  <a:extLst>
                    <a:ext uri="{FF2B5EF4-FFF2-40B4-BE49-F238E27FC236}">
                      <a16:creationId xmlns:a16="http://schemas.microsoft.com/office/drawing/2014/main" id="{B475BF37-A156-8389-482C-7C3194971C1D}"/>
                    </a:ext>
                  </a:extLst>
                </p:cNvPr>
                <p:cNvPicPr/>
                <p:nvPr/>
              </p:nvPicPr>
              <p:blipFill>
                <a:blip r:embed="rId534"/>
                <a:stretch>
                  <a:fillRect/>
                </a:stretch>
              </p:blipFill>
              <p:spPr>
                <a:xfrm>
                  <a:off x="10069398" y="1109802"/>
                  <a:ext cx="5803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43" name="Ink 342">
                  <a:extLst>
                    <a:ext uri="{FF2B5EF4-FFF2-40B4-BE49-F238E27FC236}">
                      <a16:creationId xmlns:a16="http://schemas.microsoft.com/office/drawing/2014/main" id="{BE01340B-DA7D-475F-9E76-57741AAE6EFF}"/>
                    </a:ext>
                  </a:extLst>
                </p14:cNvPr>
                <p14:cNvContentPartPr/>
                <p14:nvPr/>
              </p14:nvContentPartPr>
              <p14:xfrm>
                <a:off x="10537758" y="1065882"/>
                <a:ext cx="151200" cy="109800"/>
              </p14:xfrm>
            </p:contentPart>
          </mc:Choice>
          <mc:Fallback>
            <p:pic>
              <p:nvPicPr>
                <p:cNvPr id="343" name="Ink 342">
                  <a:extLst>
                    <a:ext uri="{FF2B5EF4-FFF2-40B4-BE49-F238E27FC236}">
                      <a16:creationId xmlns:a16="http://schemas.microsoft.com/office/drawing/2014/main" id="{BE01340B-DA7D-475F-9E76-57741AAE6EFF}"/>
                    </a:ext>
                  </a:extLst>
                </p:cNvPr>
                <p:cNvPicPr/>
                <p:nvPr/>
              </p:nvPicPr>
              <p:blipFill>
                <a:blip r:embed="rId536"/>
                <a:stretch>
                  <a:fillRect/>
                </a:stretch>
              </p:blipFill>
              <p:spPr>
                <a:xfrm>
                  <a:off x="10529118" y="1056882"/>
                  <a:ext cx="168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45" name="Ink 344">
                  <a:extLst>
                    <a:ext uri="{FF2B5EF4-FFF2-40B4-BE49-F238E27FC236}">
                      <a16:creationId xmlns:a16="http://schemas.microsoft.com/office/drawing/2014/main" id="{9E3C7CEC-9D0E-BF7F-05FD-048C963BA93E}"/>
                    </a:ext>
                  </a:extLst>
                </p14:cNvPr>
                <p14:cNvContentPartPr/>
                <p14:nvPr/>
              </p14:nvContentPartPr>
              <p14:xfrm>
                <a:off x="10727118" y="1124202"/>
                <a:ext cx="497160" cy="313920"/>
              </p14:xfrm>
            </p:contentPart>
          </mc:Choice>
          <mc:Fallback>
            <p:pic>
              <p:nvPicPr>
                <p:cNvPr id="345" name="Ink 344">
                  <a:extLst>
                    <a:ext uri="{FF2B5EF4-FFF2-40B4-BE49-F238E27FC236}">
                      <a16:creationId xmlns:a16="http://schemas.microsoft.com/office/drawing/2014/main" id="{9E3C7CEC-9D0E-BF7F-05FD-048C963BA93E}"/>
                    </a:ext>
                  </a:extLst>
                </p:cNvPr>
                <p:cNvPicPr/>
                <p:nvPr/>
              </p:nvPicPr>
              <p:blipFill>
                <a:blip r:embed="rId538"/>
                <a:stretch>
                  <a:fillRect/>
                </a:stretch>
              </p:blipFill>
              <p:spPr>
                <a:xfrm>
                  <a:off x="10718478" y="1115562"/>
                  <a:ext cx="514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46" name="Ink 345">
                  <a:extLst>
                    <a:ext uri="{FF2B5EF4-FFF2-40B4-BE49-F238E27FC236}">
                      <a16:creationId xmlns:a16="http://schemas.microsoft.com/office/drawing/2014/main" id="{3BB45D71-0FE4-C23D-E18A-1EF8707B8C66}"/>
                    </a:ext>
                  </a:extLst>
                </p14:cNvPr>
                <p14:cNvContentPartPr/>
                <p14:nvPr/>
              </p14:nvContentPartPr>
              <p14:xfrm>
                <a:off x="11121318" y="1057962"/>
                <a:ext cx="172080" cy="150480"/>
              </p14:xfrm>
            </p:contentPart>
          </mc:Choice>
          <mc:Fallback>
            <p:pic>
              <p:nvPicPr>
                <p:cNvPr id="346" name="Ink 345">
                  <a:extLst>
                    <a:ext uri="{FF2B5EF4-FFF2-40B4-BE49-F238E27FC236}">
                      <a16:creationId xmlns:a16="http://schemas.microsoft.com/office/drawing/2014/main" id="{3BB45D71-0FE4-C23D-E18A-1EF8707B8C66}"/>
                    </a:ext>
                  </a:extLst>
                </p:cNvPr>
                <p:cNvPicPr/>
                <p:nvPr/>
              </p:nvPicPr>
              <p:blipFill>
                <a:blip r:embed="rId540"/>
                <a:stretch>
                  <a:fillRect/>
                </a:stretch>
              </p:blipFill>
              <p:spPr>
                <a:xfrm>
                  <a:off x="11112318" y="1048962"/>
                  <a:ext cx="189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48" name="Ink 347">
                  <a:extLst>
                    <a:ext uri="{FF2B5EF4-FFF2-40B4-BE49-F238E27FC236}">
                      <a16:creationId xmlns:a16="http://schemas.microsoft.com/office/drawing/2014/main" id="{F8FD8FF3-1718-15F2-C058-AC88B7B7CED5}"/>
                    </a:ext>
                  </a:extLst>
                </p14:cNvPr>
                <p14:cNvContentPartPr/>
                <p14:nvPr/>
              </p14:nvContentPartPr>
              <p14:xfrm>
                <a:off x="6546078" y="2303202"/>
                <a:ext cx="190800" cy="208800"/>
              </p14:xfrm>
            </p:contentPart>
          </mc:Choice>
          <mc:Fallback>
            <p:pic>
              <p:nvPicPr>
                <p:cNvPr id="348" name="Ink 347">
                  <a:extLst>
                    <a:ext uri="{FF2B5EF4-FFF2-40B4-BE49-F238E27FC236}">
                      <a16:creationId xmlns:a16="http://schemas.microsoft.com/office/drawing/2014/main" id="{F8FD8FF3-1718-15F2-C058-AC88B7B7CED5}"/>
                    </a:ext>
                  </a:extLst>
                </p:cNvPr>
                <p:cNvPicPr/>
                <p:nvPr/>
              </p:nvPicPr>
              <p:blipFill>
                <a:blip r:embed="rId542"/>
                <a:stretch>
                  <a:fillRect/>
                </a:stretch>
              </p:blipFill>
              <p:spPr>
                <a:xfrm>
                  <a:off x="6537438" y="2294562"/>
                  <a:ext cx="208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49" name="Ink 348">
                  <a:extLst>
                    <a:ext uri="{FF2B5EF4-FFF2-40B4-BE49-F238E27FC236}">
                      <a16:creationId xmlns:a16="http://schemas.microsoft.com/office/drawing/2014/main" id="{890E1B2A-C335-037A-6B53-F5E2BE068162}"/>
                    </a:ext>
                  </a:extLst>
                </p14:cNvPr>
                <p14:cNvContentPartPr/>
                <p14:nvPr/>
              </p14:nvContentPartPr>
              <p14:xfrm>
                <a:off x="6793038" y="2277642"/>
                <a:ext cx="166320" cy="228240"/>
              </p14:xfrm>
            </p:contentPart>
          </mc:Choice>
          <mc:Fallback>
            <p:pic>
              <p:nvPicPr>
                <p:cNvPr id="349" name="Ink 348">
                  <a:extLst>
                    <a:ext uri="{FF2B5EF4-FFF2-40B4-BE49-F238E27FC236}">
                      <a16:creationId xmlns:a16="http://schemas.microsoft.com/office/drawing/2014/main" id="{890E1B2A-C335-037A-6B53-F5E2BE068162}"/>
                    </a:ext>
                  </a:extLst>
                </p:cNvPr>
                <p:cNvPicPr/>
                <p:nvPr/>
              </p:nvPicPr>
              <p:blipFill>
                <a:blip r:embed="rId544"/>
                <a:stretch>
                  <a:fillRect/>
                </a:stretch>
              </p:blipFill>
              <p:spPr>
                <a:xfrm>
                  <a:off x="6784038" y="2268642"/>
                  <a:ext cx="1839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50" name="Ink 349">
                  <a:extLst>
                    <a:ext uri="{FF2B5EF4-FFF2-40B4-BE49-F238E27FC236}">
                      <a16:creationId xmlns:a16="http://schemas.microsoft.com/office/drawing/2014/main" id="{19ACA618-8953-677C-ECBF-63CF125C9223}"/>
                    </a:ext>
                  </a:extLst>
                </p14:cNvPr>
                <p14:cNvContentPartPr/>
                <p14:nvPr/>
              </p14:nvContentPartPr>
              <p14:xfrm>
                <a:off x="6829398" y="2353242"/>
                <a:ext cx="255960" cy="138960"/>
              </p14:xfrm>
            </p:contentPart>
          </mc:Choice>
          <mc:Fallback>
            <p:pic>
              <p:nvPicPr>
                <p:cNvPr id="350" name="Ink 349">
                  <a:extLst>
                    <a:ext uri="{FF2B5EF4-FFF2-40B4-BE49-F238E27FC236}">
                      <a16:creationId xmlns:a16="http://schemas.microsoft.com/office/drawing/2014/main" id="{19ACA618-8953-677C-ECBF-63CF125C9223}"/>
                    </a:ext>
                  </a:extLst>
                </p:cNvPr>
                <p:cNvPicPr/>
                <p:nvPr/>
              </p:nvPicPr>
              <p:blipFill>
                <a:blip r:embed="rId546"/>
                <a:stretch>
                  <a:fillRect/>
                </a:stretch>
              </p:blipFill>
              <p:spPr>
                <a:xfrm>
                  <a:off x="6820398" y="2344242"/>
                  <a:ext cx="273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51" name="Ink 350">
                  <a:extLst>
                    <a:ext uri="{FF2B5EF4-FFF2-40B4-BE49-F238E27FC236}">
                      <a16:creationId xmlns:a16="http://schemas.microsoft.com/office/drawing/2014/main" id="{32095E09-41F9-7D82-91ED-140831E05C1E}"/>
                    </a:ext>
                  </a:extLst>
                </p14:cNvPr>
                <p14:cNvContentPartPr/>
                <p14:nvPr/>
              </p14:nvContentPartPr>
              <p14:xfrm>
                <a:off x="7150518" y="2344602"/>
                <a:ext cx="25560" cy="105840"/>
              </p14:xfrm>
            </p:contentPart>
          </mc:Choice>
          <mc:Fallback>
            <p:pic>
              <p:nvPicPr>
                <p:cNvPr id="351" name="Ink 350">
                  <a:extLst>
                    <a:ext uri="{FF2B5EF4-FFF2-40B4-BE49-F238E27FC236}">
                      <a16:creationId xmlns:a16="http://schemas.microsoft.com/office/drawing/2014/main" id="{32095E09-41F9-7D82-91ED-140831E05C1E}"/>
                    </a:ext>
                  </a:extLst>
                </p:cNvPr>
                <p:cNvPicPr/>
                <p:nvPr/>
              </p:nvPicPr>
              <p:blipFill>
                <a:blip r:embed="rId548"/>
                <a:stretch>
                  <a:fillRect/>
                </a:stretch>
              </p:blipFill>
              <p:spPr>
                <a:xfrm>
                  <a:off x="7141878" y="2335602"/>
                  <a:ext cx="432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53" name="Ink 352">
                  <a:extLst>
                    <a:ext uri="{FF2B5EF4-FFF2-40B4-BE49-F238E27FC236}">
                      <a16:creationId xmlns:a16="http://schemas.microsoft.com/office/drawing/2014/main" id="{2F69F1AC-0730-1F3B-B503-AC972606945E}"/>
                    </a:ext>
                  </a:extLst>
                </p14:cNvPr>
                <p14:cNvContentPartPr/>
                <p14:nvPr/>
              </p14:nvContentPartPr>
              <p14:xfrm>
                <a:off x="6588558" y="2596962"/>
                <a:ext cx="205560" cy="212760"/>
              </p14:xfrm>
            </p:contentPart>
          </mc:Choice>
          <mc:Fallback>
            <p:pic>
              <p:nvPicPr>
                <p:cNvPr id="353" name="Ink 352">
                  <a:extLst>
                    <a:ext uri="{FF2B5EF4-FFF2-40B4-BE49-F238E27FC236}">
                      <a16:creationId xmlns:a16="http://schemas.microsoft.com/office/drawing/2014/main" id="{2F69F1AC-0730-1F3B-B503-AC972606945E}"/>
                    </a:ext>
                  </a:extLst>
                </p:cNvPr>
                <p:cNvPicPr/>
                <p:nvPr/>
              </p:nvPicPr>
              <p:blipFill>
                <a:blip r:embed="rId550"/>
                <a:stretch>
                  <a:fillRect/>
                </a:stretch>
              </p:blipFill>
              <p:spPr>
                <a:xfrm>
                  <a:off x="6579918" y="2587962"/>
                  <a:ext cx="2232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54" name="Ink 353">
                  <a:extLst>
                    <a:ext uri="{FF2B5EF4-FFF2-40B4-BE49-F238E27FC236}">
                      <a16:creationId xmlns:a16="http://schemas.microsoft.com/office/drawing/2014/main" id="{6042BD05-CE35-24FE-EA1F-4DD8BF3DDCC6}"/>
                    </a:ext>
                  </a:extLst>
                </p14:cNvPr>
                <p14:cNvContentPartPr/>
                <p14:nvPr/>
              </p14:nvContentPartPr>
              <p14:xfrm>
                <a:off x="6812118" y="2665002"/>
                <a:ext cx="150840" cy="98640"/>
              </p14:xfrm>
            </p:contentPart>
          </mc:Choice>
          <mc:Fallback>
            <p:pic>
              <p:nvPicPr>
                <p:cNvPr id="354" name="Ink 353">
                  <a:extLst>
                    <a:ext uri="{FF2B5EF4-FFF2-40B4-BE49-F238E27FC236}">
                      <a16:creationId xmlns:a16="http://schemas.microsoft.com/office/drawing/2014/main" id="{6042BD05-CE35-24FE-EA1F-4DD8BF3DDCC6}"/>
                    </a:ext>
                  </a:extLst>
                </p:cNvPr>
                <p:cNvPicPr/>
                <p:nvPr/>
              </p:nvPicPr>
              <p:blipFill>
                <a:blip r:embed="rId552"/>
                <a:stretch>
                  <a:fillRect/>
                </a:stretch>
              </p:blipFill>
              <p:spPr>
                <a:xfrm>
                  <a:off x="6803118" y="2656362"/>
                  <a:ext cx="1684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55" name="Ink 354">
                  <a:extLst>
                    <a:ext uri="{FF2B5EF4-FFF2-40B4-BE49-F238E27FC236}">
                      <a16:creationId xmlns:a16="http://schemas.microsoft.com/office/drawing/2014/main" id="{F7417EA9-863D-6B79-801C-1A3811D2D900}"/>
                    </a:ext>
                  </a:extLst>
                </p14:cNvPr>
                <p14:cNvContentPartPr/>
                <p14:nvPr/>
              </p14:nvContentPartPr>
              <p14:xfrm>
                <a:off x="6935958" y="2590842"/>
                <a:ext cx="117000" cy="86400"/>
              </p14:xfrm>
            </p:contentPart>
          </mc:Choice>
          <mc:Fallback>
            <p:pic>
              <p:nvPicPr>
                <p:cNvPr id="355" name="Ink 354">
                  <a:extLst>
                    <a:ext uri="{FF2B5EF4-FFF2-40B4-BE49-F238E27FC236}">
                      <a16:creationId xmlns:a16="http://schemas.microsoft.com/office/drawing/2014/main" id="{F7417EA9-863D-6B79-801C-1A3811D2D900}"/>
                    </a:ext>
                  </a:extLst>
                </p:cNvPr>
                <p:cNvPicPr/>
                <p:nvPr/>
              </p:nvPicPr>
              <p:blipFill>
                <a:blip r:embed="rId554"/>
                <a:stretch>
                  <a:fillRect/>
                </a:stretch>
              </p:blipFill>
              <p:spPr>
                <a:xfrm>
                  <a:off x="6926958" y="2581842"/>
                  <a:ext cx="134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56" name="Ink 355">
                  <a:extLst>
                    <a:ext uri="{FF2B5EF4-FFF2-40B4-BE49-F238E27FC236}">
                      <a16:creationId xmlns:a16="http://schemas.microsoft.com/office/drawing/2014/main" id="{ABD539D6-4D54-378B-4927-1C50562A6B81}"/>
                    </a:ext>
                  </a:extLst>
                </p14:cNvPr>
                <p14:cNvContentPartPr/>
                <p14:nvPr/>
              </p14:nvContentPartPr>
              <p14:xfrm>
                <a:off x="7073118" y="2610642"/>
                <a:ext cx="23760" cy="138960"/>
              </p14:xfrm>
            </p:contentPart>
          </mc:Choice>
          <mc:Fallback>
            <p:pic>
              <p:nvPicPr>
                <p:cNvPr id="356" name="Ink 355">
                  <a:extLst>
                    <a:ext uri="{FF2B5EF4-FFF2-40B4-BE49-F238E27FC236}">
                      <a16:creationId xmlns:a16="http://schemas.microsoft.com/office/drawing/2014/main" id="{ABD539D6-4D54-378B-4927-1C50562A6B81}"/>
                    </a:ext>
                  </a:extLst>
                </p:cNvPr>
                <p:cNvPicPr/>
                <p:nvPr/>
              </p:nvPicPr>
              <p:blipFill>
                <a:blip r:embed="rId556"/>
                <a:stretch>
                  <a:fillRect/>
                </a:stretch>
              </p:blipFill>
              <p:spPr>
                <a:xfrm>
                  <a:off x="7064118" y="2601642"/>
                  <a:ext cx="414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57" name="Ink 356">
                  <a:extLst>
                    <a:ext uri="{FF2B5EF4-FFF2-40B4-BE49-F238E27FC236}">
                      <a16:creationId xmlns:a16="http://schemas.microsoft.com/office/drawing/2014/main" id="{AAFA55F4-5C01-1247-5C4C-D4EA233D8A64}"/>
                    </a:ext>
                  </a:extLst>
                </p14:cNvPr>
                <p14:cNvContentPartPr/>
                <p14:nvPr/>
              </p14:nvContentPartPr>
              <p14:xfrm>
                <a:off x="7158798" y="2719362"/>
                <a:ext cx="57240" cy="65880"/>
              </p14:xfrm>
            </p:contentPart>
          </mc:Choice>
          <mc:Fallback>
            <p:pic>
              <p:nvPicPr>
                <p:cNvPr id="357" name="Ink 356">
                  <a:extLst>
                    <a:ext uri="{FF2B5EF4-FFF2-40B4-BE49-F238E27FC236}">
                      <a16:creationId xmlns:a16="http://schemas.microsoft.com/office/drawing/2014/main" id="{AAFA55F4-5C01-1247-5C4C-D4EA233D8A64}"/>
                    </a:ext>
                  </a:extLst>
                </p:cNvPr>
                <p:cNvPicPr/>
                <p:nvPr/>
              </p:nvPicPr>
              <p:blipFill>
                <a:blip r:embed="rId558"/>
                <a:stretch>
                  <a:fillRect/>
                </a:stretch>
              </p:blipFill>
              <p:spPr>
                <a:xfrm>
                  <a:off x="7149798" y="2710362"/>
                  <a:ext cx="74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58" name="Ink 357">
                  <a:extLst>
                    <a:ext uri="{FF2B5EF4-FFF2-40B4-BE49-F238E27FC236}">
                      <a16:creationId xmlns:a16="http://schemas.microsoft.com/office/drawing/2014/main" id="{8548D7B4-8FAE-4F4F-EAA3-7F348BCBB982}"/>
                    </a:ext>
                  </a:extLst>
                </p14:cNvPr>
                <p14:cNvContentPartPr/>
                <p14:nvPr/>
              </p14:nvContentPartPr>
              <p14:xfrm>
                <a:off x="6379758" y="2168202"/>
                <a:ext cx="995400" cy="782280"/>
              </p14:xfrm>
            </p:contentPart>
          </mc:Choice>
          <mc:Fallback>
            <p:pic>
              <p:nvPicPr>
                <p:cNvPr id="358" name="Ink 357">
                  <a:extLst>
                    <a:ext uri="{FF2B5EF4-FFF2-40B4-BE49-F238E27FC236}">
                      <a16:creationId xmlns:a16="http://schemas.microsoft.com/office/drawing/2014/main" id="{8548D7B4-8FAE-4F4F-EAA3-7F348BCBB982}"/>
                    </a:ext>
                  </a:extLst>
                </p:cNvPr>
                <p:cNvPicPr/>
                <p:nvPr/>
              </p:nvPicPr>
              <p:blipFill>
                <a:blip r:embed="rId560"/>
                <a:stretch>
                  <a:fillRect/>
                </a:stretch>
              </p:blipFill>
              <p:spPr>
                <a:xfrm>
                  <a:off x="6371118" y="2159202"/>
                  <a:ext cx="1013040" cy="79992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177" name="Ink 176">
                  <a:extLst>
                    <a:ext uri="{FF2B5EF4-FFF2-40B4-BE49-F238E27FC236}">
                      <a16:creationId xmlns:a16="http://schemas.microsoft.com/office/drawing/2014/main" id="{2F298C4D-7046-A52D-36AB-4A8C0016001A}"/>
                    </a:ext>
                  </a:extLst>
                </p14:cNvPr>
                <p14:cNvContentPartPr/>
                <p14:nvPr/>
              </p14:nvContentPartPr>
              <p14:xfrm>
                <a:off x="4811238" y="3131562"/>
                <a:ext cx="252000" cy="313560"/>
              </p14:xfrm>
            </p:contentPart>
          </mc:Choice>
          <mc:Fallback>
            <p:pic>
              <p:nvPicPr>
                <p:cNvPr id="177" name="Ink 176">
                  <a:extLst>
                    <a:ext uri="{FF2B5EF4-FFF2-40B4-BE49-F238E27FC236}">
                      <a16:creationId xmlns:a16="http://schemas.microsoft.com/office/drawing/2014/main" id="{2F298C4D-7046-A52D-36AB-4A8C0016001A}"/>
                    </a:ext>
                  </a:extLst>
                </p:cNvPr>
                <p:cNvPicPr/>
                <p:nvPr/>
              </p:nvPicPr>
              <p:blipFill>
                <a:blip r:embed="rId562"/>
                <a:stretch>
                  <a:fillRect/>
                </a:stretch>
              </p:blipFill>
              <p:spPr>
                <a:xfrm>
                  <a:off x="4802238" y="3122562"/>
                  <a:ext cx="2696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178" name="Ink 177">
                  <a:extLst>
                    <a:ext uri="{FF2B5EF4-FFF2-40B4-BE49-F238E27FC236}">
                      <a16:creationId xmlns:a16="http://schemas.microsoft.com/office/drawing/2014/main" id="{4AFA63CE-653D-B193-9F17-EA5C32A8CA8B}"/>
                    </a:ext>
                  </a:extLst>
                </p14:cNvPr>
                <p14:cNvContentPartPr/>
                <p14:nvPr/>
              </p14:nvContentPartPr>
              <p14:xfrm>
                <a:off x="5162958" y="3159282"/>
                <a:ext cx="56520" cy="233640"/>
              </p14:xfrm>
            </p:contentPart>
          </mc:Choice>
          <mc:Fallback>
            <p:pic>
              <p:nvPicPr>
                <p:cNvPr id="178" name="Ink 177">
                  <a:extLst>
                    <a:ext uri="{FF2B5EF4-FFF2-40B4-BE49-F238E27FC236}">
                      <a16:creationId xmlns:a16="http://schemas.microsoft.com/office/drawing/2014/main" id="{4AFA63CE-653D-B193-9F17-EA5C32A8CA8B}"/>
                    </a:ext>
                  </a:extLst>
                </p:cNvPr>
                <p:cNvPicPr/>
                <p:nvPr/>
              </p:nvPicPr>
              <p:blipFill>
                <a:blip r:embed="rId564"/>
                <a:stretch>
                  <a:fillRect/>
                </a:stretch>
              </p:blipFill>
              <p:spPr>
                <a:xfrm>
                  <a:off x="5154318" y="3150282"/>
                  <a:ext cx="74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179" name="Ink 178">
                  <a:extLst>
                    <a:ext uri="{FF2B5EF4-FFF2-40B4-BE49-F238E27FC236}">
                      <a16:creationId xmlns:a16="http://schemas.microsoft.com/office/drawing/2014/main" id="{AFA0927B-1A91-2501-525B-060B4ACC9E76}"/>
                    </a:ext>
                  </a:extLst>
                </p14:cNvPr>
                <p14:cNvContentPartPr/>
                <p14:nvPr/>
              </p14:nvContentPartPr>
              <p14:xfrm>
                <a:off x="5300478" y="3136962"/>
                <a:ext cx="133200" cy="276120"/>
              </p14:xfrm>
            </p:contentPart>
          </mc:Choice>
          <mc:Fallback>
            <p:pic>
              <p:nvPicPr>
                <p:cNvPr id="179" name="Ink 178">
                  <a:extLst>
                    <a:ext uri="{FF2B5EF4-FFF2-40B4-BE49-F238E27FC236}">
                      <a16:creationId xmlns:a16="http://schemas.microsoft.com/office/drawing/2014/main" id="{AFA0927B-1A91-2501-525B-060B4ACC9E76}"/>
                    </a:ext>
                  </a:extLst>
                </p:cNvPr>
                <p:cNvPicPr/>
                <p:nvPr/>
              </p:nvPicPr>
              <p:blipFill>
                <a:blip r:embed="rId566"/>
                <a:stretch>
                  <a:fillRect/>
                </a:stretch>
              </p:blipFill>
              <p:spPr>
                <a:xfrm>
                  <a:off x="5291838" y="3128322"/>
                  <a:ext cx="150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180" name="Ink 179">
                  <a:extLst>
                    <a:ext uri="{FF2B5EF4-FFF2-40B4-BE49-F238E27FC236}">
                      <a16:creationId xmlns:a16="http://schemas.microsoft.com/office/drawing/2014/main" id="{FC2574DF-2BF2-8240-FCF0-6193E20F9897}"/>
                    </a:ext>
                  </a:extLst>
                </p14:cNvPr>
                <p14:cNvContentPartPr/>
                <p14:nvPr/>
              </p14:nvContentPartPr>
              <p14:xfrm>
                <a:off x="5313798" y="3128682"/>
                <a:ext cx="162360" cy="105120"/>
              </p14:xfrm>
            </p:contentPart>
          </mc:Choice>
          <mc:Fallback>
            <p:pic>
              <p:nvPicPr>
                <p:cNvPr id="180" name="Ink 179">
                  <a:extLst>
                    <a:ext uri="{FF2B5EF4-FFF2-40B4-BE49-F238E27FC236}">
                      <a16:creationId xmlns:a16="http://schemas.microsoft.com/office/drawing/2014/main" id="{FC2574DF-2BF2-8240-FCF0-6193E20F9897}"/>
                    </a:ext>
                  </a:extLst>
                </p:cNvPr>
                <p:cNvPicPr/>
                <p:nvPr/>
              </p:nvPicPr>
              <p:blipFill>
                <a:blip r:embed="rId568"/>
                <a:stretch>
                  <a:fillRect/>
                </a:stretch>
              </p:blipFill>
              <p:spPr>
                <a:xfrm>
                  <a:off x="5304798" y="3119682"/>
                  <a:ext cx="1800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181" name="Ink 180">
                  <a:extLst>
                    <a:ext uri="{FF2B5EF4-FFF2-40B4-BE49-F238E27FC236}">
                      <a16:creationId xmlns:a16="http://schemas.microsoft.com/office/drawing/2014/main" id="{AFD59F73-F985-7834-F009-4ED0B6952393}"/>
                    </a:ext>
                  </a:extLst>
                </p14:cNvPr>
                <p14:cNvContentPartPr/>
                <p14:nvPr/>
              </p14:nvContentPartPr>
              <p14:xfrm>
                <a:off x="4824558" y="3602802"/>
                <a:ext cx="52200" cy="221040"/>
              </p14:xfrm>
            </p:contentPart>
          </mc:Choice>
          <mc:Fallback>
            <p:pic>
              <p:nvPicPr>
                <p:cNvPr id="181" name="Ink 180">
                  <a:extLst>
                    <a:ext uri="{FF2B5EF4-FFF2-40B4-BE49-F238E27FC236}">
                      <a16:creationId xmlns:a16="http://schemas.microsoft.com/office/drawing/2014/main" id="{AFD59F73-F985-7834-F009-4ED0B6952393}"/>
                    </a:ext>
                  </a:extLst>
                </p:cNvPr>
                <p:cNvPicPr/>
                <p:nvPr/>
              </p:nvPicPr>
              <p:blipFill>
                <a:blip r:embed="rId570"/>
                <a:stretch>
                  <a:fillRect/>
                </a:stretch>
              </p:blipFill>
              <p:spPr>
                <a:xfrm>
                  <a:off x="4815918" y="3593802"/>
                  <a:ext cx="698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182" name="Ink 181">
                  <a:extLst>
                    <a:ext uri="{FF2B5EF4-FFF2-40B4-BE49-F238E27FC236}">
                      <a16:creationId xmlns:a16="http://schemas.microsoft.com/office/drawing/2014/main" id="{3E562542-B0EC-97F4-0801-E1FD9949F912}"/>
                    </a:ext>
                  </a:extLst>
                </p14:cNvPr>
                <p14:cNvContentPartPr/>
                <p14:nvPr/>
              </p14:nvContentPartPr>
              <p14:xfrm>
                <a:off x="4982598" y="3562842"/>
                <a:ext cx="232200" cy="213480"/>
              </p14:xfrm>
            </p:contentPart>
          </mc:Choice>
          <mc:Fallback>
            <p:pic>
              <p:nvPicPr>
                <p:cNvPr id="182" name="Ink 181">
                  <a:extLst>
                    <a:ext uri="{FF2B5EF4-FFF2-40B4-BE49-F238E27FC236}">
                      <a16:creationId xmlns:a16="http://schemas.microsoft.com/office/drawing/2014/main" id="{3E562542-B0EC-97F4-0801-E1FD9949F912}"/>
                    </a:ext>
                  </a:extLst>
                </p:cNvPr>
                <p:cNvPicPr/>
                <p:nvPr/>
              </p:nvPicPr>
              <p:blipFill>
                <a:blip r:embed="rId572"/>
                <a:stretch>
                  <a:fillRect/>
                </a:stretch>
              </p:blipFill>
              <p:spPr>
                <a:xfrm>
                  <a:off x="4973958" y="3554202"/>
                  <a:ext cx="249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183" name="Ink 182">
                  <a:extLst>
                    <a:ext uri="{FF2B5EF4-FFF2-40B4-BE49-F238E27FC236}">
                      <a16:creationId xmlns:a16="http://schemas.microsoft.com/office/drawing/2014/main" id="{5D2C7A6E-9A67-12B7-DB6D-DB81C9D07634}"/>
                    </a:ext>
                  </a:extLst>
                </p14:cNvPr>
                <p14:cNvContentPartPr/>
                <p14:nvPr/>
              </p14:nvContentPartPr>
              <p14:xfrm>
                <a:off x="5287518" y="3567162"/>
                <a:ext cx="177840" cy="162360"/>
              </p14:xfrm>
            </p:contentPart>
          </mc:Choice>
          <mc:Fallback>
            <p:pic>
              <p:nvPicPr>
                <p:cNvPr id="183" name="Ink 182">
                  <a:extLst>
                    <a:ext uri="{FF2B5EF4-FFF2-40B4-BE49-F238E27FC236}">
                      <a16:creationId xmlns:a16="http://schemas.microsoft.com/office/drawing/2014/main" id="{5D2C7A6E-9A67-12B7-DB6D-DB81C9D07634}"/>
                    </a:ext>
                  </a:extLst>
                </p:cNvPr>
                <p:cNvPicPr/>
                <p:nvPr/>
              </p:nvPicPr>
              <p:blipFill>
                <a:blip r:embed="rId574"/>
                <a:stretch>
                  <a:fillRect/>
                </a:stretch>
              </p:blipFill>
              <p:spPr>
                <a:xfrm>
                  <a:off x="5278518" y="3558522"/>
                  <a:ext cx="195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184" name="Ink 183">
                  <a:extLst>
                    <a:ext uri="{FF2B5EF4-FFF2-40B4-BE49-F238E27FC236}">
                      <a16:creationId xmlns:a16="http://schemas.microsoft.com/office/drawing/2014/main" id="{C71CC652-3809-B439-1EE1-0F9F4FF2EC37}"/>
                    </a:ext>
                  </a:extLst>
                </p14:cNvPr>
                <p14:cNvContentPartPr/>
                <p14:nvPr/>
              </p14:nvContentPartPr>
              <p14:xfrm>
                <a:off x="5372118" y="3633762"/>
                <a:ext cx="102960" cy="23760"/>
              </p14:xfrm>
            </p:contentPart>
          </mc:Choice>
          <mc:Fallback>
            <p:pic>
              <p:nvPicPr>
                <p:cNvPr id="184" name="Ink 183">
                  <a:extLst>
                    <a:ext uri="{FF2B5EF4-FFF2-40B4-BE49-F238E27FC236}">
                      <a16:creationId xmlns:a16="http://schemas.microsoft.com/office/drawing/2014/main" id="{C71CC652-3809-B439-1EE1-0F9F4FF2EC37}"/>
                    </a:ext>
                  </a:extLst>
                </p:cNvPr>
                <p:cNvPicPr/>
                <p:nvPr/>
              </p:nvPicPr>
              <p:blipFill>
                <a:blip r:embed="rId576"/>
                <a:stretch>
                  <a:fillRect/>
                </a:stretch>
              </p:blipFill>
              <p:spPr>
                <a:xfrm>
                  <a:off x="5363118" y="3625122"/>
                  <a:ext cx="1206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185" name="Ink 184">
                  <a:extLst>
                    <a:ext uri="{FF2B5EF4-FFF2-40B4-BE49-F238E27FC236}">
                      <a16:creationId xmlns:a16="http://schemas.microsoft.com/office/drawing/2014/main" id="{3AC9E94E-FF68-401E-8DB9-86B899653970}"/>
                    </a:ext>
                  </a:extLst>
                </p14:cNvPr>
                <p14:cNvContentPartPr/>
                <p14:nvPr/>
              </p14:nvContentPartPr>
              <p14:xfrm>
                <a:off x="5534118" y="3525402"/>
                <a:ext cx="165960" cy="232920"/>
              </p14:xfrm>
            </p:contentPart>
          </mc:Choice>
          <mc:Fallback>
            <p:pic>
              <p:nvPicPr>
                <p:cNvPr id="185" name="Ink 184">
                  <a:extLst>
                    <a:ext uri="{FF2B5EF4-FFF2-40B4-BE49-F238E27FC236}">
                      <a16:creationId xmlns:a16="http://schemas.microsoft.com/office/drawing/2014/main" id="{3AC9E94E-FF68-401E-8DB9-86B899653970}"/>
                    </a:ext>
                  </a:extLst>
                </p:cNvPr>
                <p:cNvPicPr/>
                <p:nvPr/>
              </p:nvPicPr>
              <p:blipFill>
                <a:blip r:embed="rId578"/>
                <a:stretch>
                  <a:fillRect/>
                </a:stretch>
              </p:blipFill>
              <p:spPr>
                <a:xfrm>
                  <a:off x="5525118" y="3516762"/>
                  <a:ext cx="1836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186" name="Ink 185">
                  <a:extLst>
                    <a:ext uri="{FF2B5EF4-FFF2-40B4-BE49-F238E27FC236}">
                      <a16:creationId xmlns:a16="http://schemas.microsoft.com/office/drawing/2014/main" id="{53C00EB0-A96A-8D40-9341-BFB72DD54A77}"/>
                    </a:ext>
                  </a:extLst>
                </p14:cNvPr>
                <p14:cNvContentPartPr/>
                <p14:nvPr/>
              </p14:nvContentPartPr>
              <p14:xfrm>
                <a:off x="5641038" y="3505242"/>
                <a:ext cx="197640" cy="335520"/>
              </p14:xfrm>
            </p:contentPart>
          </mc:Choice>
          <mc:Fallback>
            <p:pic>
              <p:nvPicPr>
                <p:cNvPr id="186" name="Ink 185">
                  <a:extLst>
                    <a:ext uri="{FF2B5EF4-FFF2-40B4-BE49-F238E27FC236}">
                      <a16:creationId xmlns:a16="http://schemas.microsoft.com/office/drawing/2014/main" id="{53C00EB0-A96A-8D40-9341-BFB72DD54A77}"/>
                    </a:ext>
                  </a:extLst>
                </p:cNvPr>
                <p:cNvPicPr/>
                <p:nvPr/>
              </p:nvPicPr>
              <p:blipFill>
                <a:blip r:embed="rId580"/>
                <a:stretch>
                  <a:fillRect/>
                </a:stretch>
              </p:blipFill>
              <p:spPr>
                <a:xfrm>
                  <a:off x="5632038" y="3496242"/>
                  <a:ext cx="21528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188" name="Ink 187">
                  <a:extLst>
                    <a:ext uri="{FF2B5EF4-FFF2-40B4-BE49-F238E27FC236}">
                      <a16:creationId xmlns:a16="http://schemas.microsoft.com/office/drawing/2014/main" id="{75886574-CA41-ECEA-D04E-06B36E49A11F}"/>
                    </a:ext>
                  </a:extLst>
                </p14:cNvPr>
                <p14:cNvContentPartPr/>
                <p14:nvPr/>
              </p14:nvContentPartPr>
              <p14:xfrm>
                <a:off x="5149998" y="3950562"/>
                <a:ext cx="102600" cy="445680"/>
              </p14:xfrm>
            </p:contentPart>
          </mc:Choice>
          <mc:Fallback>
            <p:pic>
              <p:nvPicPr>
                <p:cNvPr id="188" name="Ink 187">
                  <a:extLst>
                    <a:ext uri="{FF2B5EF4-FFF2-40B4-BE49-F238E27FC236}">
                      <a16:creationId xmlns:a16="http://schemas.microsoft.com/office/drawing/2014/main" id="{75886574-CA41-ECEA-D04E-06B36E49A11F}"/>
                    </a:ext>
                  </a:extLst>
                </p:cNvPr>
                <p:cNvPicPr/>
                <p:nvPr/>
              </p:nvPicPr>
              <p:blipFill>
                <a:blip r:embed="rId582"/>
                <a:stretch>
                  <a:fillRect/>
                </a:stretch>
              </p:blipFill>
              <p:spPr>
                <a:xfrm>
                  <a:off x="5141358" y="3941562"/>
                  <a:ext cx="12024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189" name="Ink 188">
                  <a:extLst>
                    <a:ext uri="{FF2B5EF4-FFF2-40B4-BE49-F238E27FC236}">
                      <a16:creationId xmlns:a16="http://schemas.microsoft.com/office/drawing/2014/main" id="{5AE73574-0684-68CB-732D-CBF9E373BC19}"/>
                    </a:ext>
                  </a:extLst>
                </p14:cNvPr>
                <p14:cNvContentPartPr/>
                <p14:nvPr/>
              </p14:nvContentPartPr>
              <p14:xfrm>
                <a:off x="5108598" y="4175562"/>
                <a:ext cx="345240" cy="141480"/>
              </p14:xfrm>
            </p:contentPart>
          </mc:Choice>
          <mc:Fallback>
            <p:pic>
              <p:nvPicPr>
                <p:cNvPr id="189" name="Ink 188">
                  <a:extLst>
                    <a:ext uri="{FF2B5EF4-FFF2-40B4-BE49-F238E27FC236}">
                      <a16:creationId xmlns:a16="http://schemas.microsoft.com/office/drawing/2014/main" id="{5AE73574-0684-68CB-732D-CBF9E373BC19}"/>
                    </a:ext>
                  </a:extLst>
                </p:cNvPr>
                <p:cNvPicPr/>
                <p:nvPr/>
              </p:nvPicPr>
              <p:blipFill>
                <a:blip r:embed="rId584"/>
                <a:stretch>
                  <a:fillRect/>
                </a:stretch>
              </p:blipFill>
              <p:spPr>
                <a:xfrm>
                  <a:off x="5099598" y="4166922"/>
                  <a:ext cx="362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190" name="Ink 189">
                  <a:extLst>
                    <a:ext uri="{FF2B5EF4-FFF2-40B4-BE49-F238E27FC236}">
                      <a16:creationId xmlns:a16="http://schemas.microsoft.com/office/drawing/2014/main" id="{76CBDCA7-AD4A-EFC5-C6DC-1649DF363AAF}"/>
                    </a:ext>
                  </a:extLst>
                </p14:cNvPr>
                <p14:cNvContentPartPr/>
                <p14:nvPr/>
              </p14:nvContentPartPr>
              <p14:xfrm>
                <a:off x="5446998" y="4188882"/>
                <a:ext cx="256680" cy="130680"/>
              </p14:xfrm>
            </p:contentPart>
          </mc:Choice>
          <mc:Fallback>
            <p:pic>
              <p:nvPicPr>
                <p:cNvPr id="190" name="Ink 189">
                  <a:extLst>
                    <a:ext uri="{FF2B5EF4-FFF2-40B4-BE49-F238E27FC236}">
                      <a16:creationId xmlns:a16="http://schemas.microsoft.com/office/drawing/2014/main" id="{76CBDCA7-AD4A-EFC5-C6DC-1649DF363AAF}"/>
                    </a:ext>
                  </a:extLst>
                </p:cNvPr>
                <p:cNvPicPr/>
                <p:nvPr/>
              </p:nvPicPr>
              <p:blipFill>
                <a:blip r:embed="rId586"/>
                <a:stretch>
                  <a:fillRect/>
                </a:stretch>
              </p:blipFill>
              <p:spPr>
                <a:xfrm>
                  <a:off x="5437998" y="4180242"/>
                  <a:ext cx="2743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191" name="Ink 190">
                  <a:extLst>
                    <a:ext uri="{FF2B5EF4-FFF2-40B4-BE49-F238E27FC236}">
                      <a16:creationId xmlns:a16="http://schemas.microsoft.com/office/drawing/2014/main" id="{1A0D0104-A85D-4481-703B-41147D79B319}"/>
                    </a:ext>
                  </a:extLst>
                </p14:cNvPr>
                <p14:cNvContentPartPr/>
                <p14:nvPr/>
              </p14:nvContentPartPr>
              <p14:xfrm>
                <a:off x="5751918" y="4179882"/>
                <a:ext cx="85680" cy="113040"/>
              </p14:xfrm>
            </p:contentPart>
          </mc:Choice>
          <mc:Fallback>
            <p:pic>
              <p:nvPicPr>
                <p:cNvPr id="191" name="Ink 190">
                  <a:extLst>
                    <a:ext uri="{FF2B5EF4-FFF2-40B4-BE49-F238E27FC236}">
                      <a16:creationId xmlns:a16="http://schemas.microsoft.com/office/drawing/2014/main" id="{1A0D0104-A85D-4481-703B-41147D79B319}"/>
                    </a:ext>
                  </a:extLst>
                </p:cNvPr>
                <p:cNvPicPr/>
                <p:nvPr/>
              </p:nvPicPr>
              <p:blipFill>
                <a:blip r:embed="rId588"/>
                <a:stretch>
                  <a:fillRect/>
                </a:stretch>
              </p:blipFill>
              <p:spPr>
                <a:xfrm>
                  <a:off x="5743278" y="4171242"/>
                  <a:ext cx="1033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192" name="Ink 191">
                  <a:extLst>
                    <a:ext uri="{FF2B5EF4-FFF2-40B4-BE49-F238E27FC236}">
                      <a16:creationId xmlns:a16="http://schemas.microsoft.com/office/drawing/2014/main" id="{7DC0B342-67CA-D2F2-398A-08878597EC0E}"/>
                    </a:ext>
                  </a:extLst>
                </p14:cNvPr>
                <p14:cNvContentPartPr/>
                <p14:nvPr/>
              </p14:nvContentPartPr>
              <p14:xfrm>
                <a:off x="5824278" y="4084122"/>
                <a:ext cx="285120" cy="485640"/>
              </p14:xfrm>
            </p:contentPart>
          </mc:Choice>
          <mc:Fallback>
            <p:pic>
              <p:nvPicPr>
                <p:cNvPr id="192" name="Ink 191">
                  <a:extLst>
                    <a:ext uri="{FF2B5EF4-FFF2-40B4-BE49-F238E27FC236}">
                      <a16:creationId xmlns:a16="http://schemas.microsoft.com/office/drawing/2014/main" id="{7DC0B342-67CA-D2F2-398A-08878597EC0E}"/>
                    </a:ext>
                  </a:extLst>
                </p:cNvPr>
                <p:cNvPicPr/>
                <p:nvPr/>
              </p:nvPicPr>
              <p:blipFill>
                <a:blip r:embed="rId590"/>
                <a:stretch>
                  <a:fillRect/>
                </a:stretch>
              </p:blipFill>
              <p:spPr>
                <a:xfrm>
                  <a:off x="5815278" y="4075122"/>
                  <a:ext cx="3027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194" name="Ink 193">
                  <a:extLst>
                    <a:ext uri="{FF2B5EF4-FFF2-40B4-BE49-F238E27FC236}">
                      <a16:creationId xmlns:a16="http://schemas.microsoft.com/office/drawing/2014/main" id="{6F88F179-950A-C723-E795-8617DF7A4E6E}"/>
                    </a:ext>
                  </a:extLst>
                </p14:cNvPr>
                <p14:cNvContentPartPr/>
                <p14:nvPr/>
              </p14:nvContentPartPr>
              <p14:xfrm>
                <a:off x="6168438" y="4051722"/>
                <a:ext cx="30960" cy="209880"/>
              </p14:xfrm>
            </p:contentPart>
          </mc:Choice>
          <mc:Fallback>
            <p:pic>
              <p:nvPicPr>
                <p:cNvPr id="194" name="Ink 193">
                  <a:extLst>
                    <a:ext uri="{FF2B5EF4-FFF2-40B4-BE49-F238E27FC236}">
                      <a16:creationId xmlns:a16="http://schemas.microsoft.com/office/drawing/2014/main" id="{6F88F179-950A-C723-E795-8617DF7A4E6E}"/>
                    </a:ext>
                  </a:extLst>
                </p:cNvPr>
                <p:cNvPicPr/>
                <p:nvPr/>
              </p:nvPicPr>
              <p:blipFill>
                <a:blip r:embed="rId592"/>
                <a:stretch>
                  <a:fillRect/>
                </a:stretch>
              </p:blipFill>
              <p:spPr>
                <a:xfrm>
                  <a:off x="6159798" y="4042722"/>
                  <a:ext cx="486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195" name="Ink 194">
                  <a:extLst>
                    <a:ext uri="{FF2B5EF4-FFF2-40B4-BE49-F238E27FC236}">
                      <a16:creationId xmlns:a16="http://schemas.microsoft.com/office/drawing/2014/main" id="{96BB3CDA-9B09-E638-E529-4A6955145800}"/>
                    </a:ext>
                  </a:extLst>
                </p14:cNvPr>
                <p14:cNvContentPartPr/>
                <p14:nvPr/>
              </p14:nvContentPartPr>
              <p14:xfrm>
                <a:off x="6235398" y="4147482"/>
                <a:ext cx="144720" cy="134280"/>
              </p14:xfrm>
            </p:contentPart>
          </mc:Choice>
          <mc:Fallback>
            <p:pic>
              <p:nvPicPr>
                <p:cNvPr id="195" name="Ink 194">
                  <a:extLst>
                    <a:ext uri="{FF2B5EF4-FFF2-40B4-BE49-F238E27FC236}">
                      <a16:creationId xmlns:a16="http://schemas.microsoft.com/office/drawing/2014/main" id="{96BB3CDA-9B09-E638-E529-4A6955145800}"/>
                    </a:ext>
                  </a:extLst>
                </p:cNvPr>
                <p:cNvPicPr/>
                <p:nvPr/>
              </p:nvPicPr>
              <p:blipFill>
                <a:blip r:embed="rId594"/>
                <a:stretch>
                  <a:fillRect/>
                </a:stretch>
              </p:blipFill>
              <p:spPr>
                <a:xfrm>
                  <a:off x="6226758" y="4138842"/>
                  <a:ext cx="162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60" name="Ink 359">
                  <a:extLst>
                    <a:ext uri="{FF2B5EF4-FFF2-40B4-BE49-F238E27FC236}">
                      <a16:creationId xmlns:a16="http://schemas.microsoft.com/office/drawing/2014/main" id="{95B087DA-44C9-C262-5BBC-642053C525C6}"/>
                    </a:ext>
                  </a:extLst>
                </p14:cNvPr>
                <p14:cNvContentPartPr/>
                <p14:nvPr/>
              </p14:nvContentPartPr>
              <p14:xfrm>
                <a:off x="6307758" y="3366642"/>
                <a:ext cx="173520" cy="150480"/>
              </p14:xfrm>
            </p:contentPart>
          </mc:Choice>
          <mc:Fallback>
            <p:pic>
              <p:nvPicPr>
                <p:cNvPr id="360" name="Ink 359">
                  <a:extLst>
                    <a:ext uri="{FF2B5EF4-FFF2-40B4-BE49-F238E27FC236}">
                      <a16:creationId xmlns:a16="http://schemas.microsoft.com/office/drawing/2014/main" id="{95B087DA-44C9-C262-5BBC-642053C525C6}"/>
                    </a:ext>
                  </a:extLst>
                </p:cNvPr>
                <p:cNvPicPr/>
                <p:nvPr/>
              </p:nvPicPr>
              <p:blipFill>
                <a:blip r:embed="rId596"/>
                <a:stretch>
                  <a:fillRect/>
                </a:stretch>
              </p:blipFill>
              <p:spPr>
                <a:xfrm>
                  <a:off x="6298758" y="3358002"/>
                  <a:ext cx="191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61" name="Ink 360">
                  <a:extLst>
                    <a:ext uri="{FF2B5EF4-FFF2-40B4-BE49-F238E27FC236}">
                      <a16:creationId xmlns:a16="http://schemas.microsoft.com/office/drawing/2014/main" id="{DD18FA06-1F86-6722-089E-E33AA04C80A5}"/>
                    </a:ext>
                  </a:extLst>
                </p14:cNvPr>
                <p14:cNvContentPartPr/>
                <p14:nvPr/>
              </p14:nvContentPartPr>
              <p14:xfrm>
                <a:off x="6517998" y="3340002"/>
                <a:ext cx="158400" cy="151560"/>
              </p14:xfrm>
            </p:contentPart>
          </mc:Choice>
          <mc:Fallback>
            <p:pic>
              <p:nvPicPr>
                <p:cNvPr id="361" name="Ink 360">
                  <a:extLst>
                    <a:ext uri="{FF2B5EF4-FFF2-40B4-BE49-F238E27FC236}">
                      <a16:creationId xmlns:a16="http://schemas.microsoft.com/office/drawing/2014/main" id="{DD18FA06-1F86-6722-089E-E33AA04C80A5}"/>
                    </a:ext>
                  </a:extLst>
                </p:cNvPr>
                <p:cNvPicPr/>
                <p:nvPr/>
              </p:nvPicPr>
              <p:blipFill>
                <a:blip r:embed="rId598"/>
                <a:stretch>
                  <a:fillRect/>
                </a:stretch>
              </p:blipFill>
              <p:spPr>
                <a:xfrm>
                  <a:off x="6509358" y="3331362"/>
                  <a:ext cx="176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62" name="Ink 361">
                  <a:extLst>
                    <a:ext uri="{FF2B5EF4-FFF2-40B4-BE49-F238E27FC236}">
                      <a16:creationId xmlns:a16="http://schemas.microsoft.com/office/drawing/2014/main" id="{DA155D02-FF18-C36C-7AC7-DECBB7E96E82}"/>
                    </a:ext>
                  </a:extLst>
                </p14:cNvPr>
                <p14:cNvContentPartPr/>
                <p14:nvPr/>
              </p14:nvContentPartPr>
              <p14:xfrm>
                <a:off x="6172758" y="3230562"/>
                <a:ext cx="579240" cy="401400"/>
              </p14:xfrm>
            </p:contentPart>
          </mc:Choice>
          <mc:Fallback>
            <p:pic>
              <p:nvPicPr>
                <p:cNvPr id="362" name="Ink 361">
                  <a:extLst>
                    <a:ext uri="{FF2B5EF4-FFF2-40B4-BE49-F238E27FC236}">
                      <a16:creationId xmlns:a16="http://schemas.microsoft.com/office/drawing/2014/main" id="{DA155D02-FF18-C36C-7AC7-DECBB7E96E82}"/>
                    </a:ext>
                  </a:extLst>
                </p:cNvPr>
                <p:cNvPicPr/>
                <p:nvPr/>
              </p:nvPicPr>
              <p:blipFill>
                <a:blip r:embed="rId600"/>
                <a:stretch>
                  <a:fillRect/>
                </a:stretch>
              </p:blipFill>
              <p:spPr>
                <a:xfrm>
                  <a:off x="6164118" y="3221562"/>
                  <a:ext cx="59688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63" name="Ink 362">
                  <a:extLst>
                    <a:ext uri="{FF2B5EF4-FFF2-40B4-BE49-F238E27FC236}">
                      <a16:creationId xmlns:a16="http://schemas.microsoft.com/office/drawing/2014/main" id="{F6B3A9D3-18B0-5E2D-12DC-EE2392E8C609}"/>
                    </a:ext>
                  </a:extLst>
                </p14:cNvPr>
                <p14:cNvContentPartPr/>
                <p14:nvPr/>
              </p14:nvContentPartPr>
              <p14:xfrm>
                <a:off x="6693318" y="3669402"/>
                <a:ext cx="353880" cy="190440"/>
              </p14:xfrm>
            </p:contentPart>
          </mc:Choice>
          <mc:Fallback>
            <p:pic>
              <p:nvPicPr>
                <p:cNvPr id="363" name="Ink 362">
                  <a:extLst>
                    <a:ext uri="{FF2B5EF4-FFF2-40B4-BE49-F238E27FC236}">
                      <a16:creationId xmlns:a16="http://schemas.microsoft.com/office/drawing/2014/main" id="{F6B3A9D3-18B0-5E2D-12DC-EE2392E8C609}"/>
                    </a:ext>
                  </a:extLst>
                </p:cNvPr>
                <p:cNvPicPr/>
                <p:nvPr/>
              </p:nvPicPr>
              <p:blipFill>
                <a:blip r:embed="rId602"/>
                <a:stretch>
                  <a:fillRect/>
                </a:stretch>
              </p:blipFill>
              <p:spPr>
                <a:xfrm>
                  <a:off x="6684318" y="3660762"/>
                  <a:ext cx="3715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64" name="Ink 363">
                  <a:extLst>
                    <a:ext uri="{FF2B5EF4-FFF2-40B4-BE49-F238E27FC236}">
                      <a16:creationId xmlns:a16="http://schemas.microsoft.com/office/drawing/2014/main" id="{FCF6E5EF-23EB-52D5-9884-392970AC0E69}"/>
                    </a:ext>
                  </a:extLst>
                </p14:cNvPr>
                <p14:cNvContentPartPr/>
                <p14:nvPr/>
              </p14:nvContentPartPr>
              <p14:xfrm>
                <a:off x="6585318" y="3576522"/>
                <a:ext cx="509760" cy="387000"/>
              </p14:xfrm>
            </p:contentPart>
          </mc:Choice>
          <mc:Fallback>
            <p:pic>
              <p:nvPicPr>
                <p:cNvPr id="364" name="Ink 363">
                  <a:extLst>
                    <a:ext uri="{FF2B5EF4-FFF2-40B4-BE49-F238E27FC236}">
                      <a16:creationId xmlns:a16="http://schemas.microsoft.com/office/drawing/2014/main" id="{FCF6E5EF-23EB-52D5-9884-392970AC0E69}"/>
                    </a:ext>
                  </a:extLst>
                </p:cNvPr>
                <p:cNvPicPr/>
                <p:nvPr/>
              </p:nvPicPr>
              <p:blipFill>
                <a:blip r:embed="rId604"/>
                <a:stretch>
                  <a:fillRect/>
                </a:stretch>
              </p:blipFill>
              <p:spPr>
                <a:xfrm>
                  <a:off x="6576678" y="3567522"/>
                  <a:ext cx="52740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65" name="Ink 364">
                  <a:extLst>
                    <a:ext uri="{FF2B5EF4-FFF2-40B4-BE49-F238E27FC236}">
                      <a16:creationId xmlns:a16="http://schemas.microsoft.com/office/drawing/2014/main" id="{621E5EFE-9E18-7503-1907-7FA425F3F88B}"/>
                    </a:ext>
                  </a:extLst>
                </p14:cNvPr>
                <p14:cNvContentPartPr/>
                <p14:nvPr/>
              </p14:nvContentPartPr>
              <p14:xfrm>
                <a:off x="6489198" y="4060722"/>
                <a:ext cx="374760" cy="153360"/>
              </p14:xfrm>
            </p:contentPart>
          </mc:Choice>
          <mc:Fallback>
            <p:pic>
              <p:nvPicPr>
                <p:cNvPr id="365" name="Ink 364">
                  <a:extLst>
                    <a:ext uri="{FF2B5EF4-FFF2-40B4-BE49-F238E27FC236}">
                      <a16:creationId xmlns:a16="http://schemas.microsoft.com/office/drawing/2014/main" id="{621E5EFE-9E18-7503-1907-7FA425F3F88B}"/>
                    </a:ext>
                  </a:extLst>
                </p:cNvPr>
                <p:cNvPicPr/>
                <p:nvPr/>
              </p:nvPicPr>
              <p:blipFill>
                <a:blip r:embed="rId606"/>
                <a:stretch>
                  <a:fillRect/>
                </a:stretch>
              </p:blipFill>
              <p:spPr>
                <a:xfrm>
                  <a:off x="6480198" y="4051722"/>
                  <a:ext cx="3924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366" name="Ink 365">
                  <a:extLst>
                    <a:ext uri="{FF2B5EF4-FFF2-40B4-BE49-F238E27FC236}">
                      <a16:creationId xmlns:a16="http://schemas.microsoft.com/office/drawing/2014/main" id="{BE3E5150-2C60-41C0-6A26-770C07A59DE5}"/>
                    </a:ext>
                  </a:extLst>
                </p14:cNvPr>
                <p14:cNvContentPartPr/>
                <p14:nvPr/>
              </p14:nvContentPartPr>
              <p14:xfrm>
                <a:off x="6341238" y="3963522"/>
                <a:ext cx="640440" cy="337320"/>
              </p14:xfrm>
            </p:contentPart>
          </mc:Choice>
          <mc:Fallback>
            <p:pic>
              <p:nvPicPr>
                <p:cNvPr id="366" name="Ink 365">
                  <a:extLst>
                    <a:ext uri="{FF2B5EF4-FFF2-40B4-BE49-F238E27FC236}">
                      <a16:creationId xmlns:a16="http://schemas.microsoft.com/office/drawing/2014/main" id="{BE3E5150-2C60-41C0-6A26-770C07A59DE5}"/>
                    </a:ext>
                  </a:extLst>
                </p:cNvPr>
                <p:cNvPicPr/>
                <p:nvPr/>
              </p:nvPicPr>
              <p:blipFill>
                <a:blip r:embed="rId608"/>
                <a:stretch>
                  <a:fillRect/>
                </a:stretch>
              </p:blipFill>
              <p:spPr>
                <a:xfrm>
                  <a:off x="6332238" y="3954522"/>
                  <a:ext cx="65808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68" name="Ink 367">
                  <a:extLst>
                    <a:ext uri="{FF2B5EF4-FFF2-40B4-BE49-F238E27FC236}">
                      <a16:creationId xmlns:a16="http://schemas.microsoft.com/office/drawing/2014/main" id="{658E77DA-D20E-C61C-1119-5D03EFD1F734}"/>
                    </a:ext>
                  </a:extLst>
                </p14:cNvPr>
                <p14:cNvContentPartPr/>
                <p14:nvPr/>
              </p14:nvContentPartPr>
              <p14:xfrm>
                <a:off x="10492398" y="3778842"/>
                <a:ext cx="219240" cy="181440"/>
              </p14:xfrm>
            </p:contentPart>
          </mc:Choice>
          <mc:Fallback>
            <p:pic>
              <p:nvPicPr>
                <p:cNvPr id="368" name="Ink 367">
                  <a:extLst>
                    <a:ext uri="{FF2B5EF4-FFF2-40B4-BE49-F238E27FC236}">
                      <a16:creationId xmlns:a16="http://schemas.microsoft.com/office/drawing/2014/main" id="{658E77DA-D20E-C61C-1119-5D03EFD1F734}"/>
                    </a:ext>
                  </a:extLst>
                </p:cNvPr>
                <p:cNvPicPr/>
                <p:nvPr/>
              </p:nvPicPr>
              <p:blipFill>
                <a:blip r:embed="rId610"/>
                <a:stretch>
                  <a:fillRect/>
                </a:stretch>
              </p:blipFill>
              <p:spPr>
                <a:xfrm>
                  <a:off x="10483398" y="3769842"/>
                  <a:ext cx="2368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69" name="Ink 368">
                  <a:extLst>
                    <a:ext uri="{FF2B5EF4-FFF2-40B4-BE49-F238E27FC236}">
                      <a16:creationId xmlns:a16="http://schemas.microsoft.com/office/drawing/2014/main" id="{809DDF36-9B69-88B4-1976-95E7AB0DC04F}"/>
                    </a:ext>
                  </a:extLst>
                </p14:cNvPr>
                <p14:cNvContentPartPr/>
                <p14:nvPr/>
              </p14:nvContentPartPr>
              <p14:xfrm>
                <a:off x="7407558" y="2060562"/>
                <a:ext cx="788040" cy="542880"/>
              </p14:xfrm>
            </p:contentPart>
          </mc:Choice>
          <mc:Fallback>
            <p:pic>
              <p:nvPicPr>
                <p:cNvPr id="369" name="Ink 368">
                  <a:extLst>
                    <a:ext uri="{FF2B5EF4-FFF2-40B4-BE49-F238E27FC236}">
                      <a16:creationId xmlns:a16="http://schemas.microsoft.com/office/drawing/2014/main" id="{809DDF36-9B69-88B4-1976-95E7AB0DC04F}"/>
                    </a:ext>
                  </a:extLst>
                </p:cNvPr>
                <p:cNvPicPr/>
                <p:nvPr/>
              </p:nvPicPr>
              <p:blipFill>
                <a:blip r:embed="rId612"/>
                <a:stretch>
                  <a:fillRect/>
                </a:stretch>
              </p:blipFill>
              <p:spPr>
                <a:xfrm>
                  <a:off x="7398918" y="2051922"/>
                  <a:ext cx="80568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70" name="Ink 369">
                  <a:extLst>
                    <a:ext uri="{FF2B5EF4-FFF2-40B4-BE49-F238E27FC236}">
                      <a16:creationId xmlns:a16="http://schemas.microsoft.com/office/drawing/2014/main" id="{1678ED86-F64F-0694-38D2-5EAC05193B2B}"/>
                    </a:ext>
                  </a:extLst>
                </p14:cNvPr>
                <p14:cNvContentPartPr/>
                <p14:nvPr/>
              </p14:nvContentPartPr>
              <p14:xfrm>
                <a:off x="7615278" y="2169642"/>
                <a:ext cx="415440" cy="350640"/>
              </p14:xfrm>
            </p:contentPart>
          </mc:Choice>
          <mc:Fallback>
            <p:pic>
              <p:nvPicPr>
                <p:cNvPr id="370" name="Ink 369">
                  <a:extLst>
                    <a:ext uri="{FF2B5EF4-FFF2-40B4-BE49-F238E27FC236}">
                      <a16:creationId xmlns:a16="http://schemas.microsoft.com/office/drawing/2014/main" id="{1678ED86-F64F-0694-38D2-5EAC05193B2B}"/>
                    </a:ext>
                  </a:extLst>
                </p:cNvPr>
                <p:cNvPicPr/>
                <p:nvPr/>
              </p:nvPicPr>
              <p:blipFill>
                <a:blip r:embed="rId614"/>
                <a:stretch>
                  <a:fillRect/>
                </a:stretch>
              </p:blipFill>
              <p:spPr>
                <a:xfrm>
                  <a:off x="7606278" y="2161002"/>
                  <a:ext cx="4330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72" name="Ink 371">
                  <a:extLst>
                    <a:ext uri="{FF2B5EF4-FFF2-40B4-BE49-F238E27FC236}">
                      <a16:creationId xmlns:a16="http://schemas.microsoft.com/office/drawing/2014/main" id="{5660FE78-3A7B-A6FA-2C2C-AF3917321C3E}"/>
                    </a:ext>
                  </a:extLst>
                </p14:cNvPr>
                <p14:cNvContentPartPr/>
                <p14:nvPr/>
              </p14:nvContentPartPr>
              <p14:xfrm>
                <a:off x="7691238" y="4982682"/>
                <a:ext cx="160560" cy="453240"/>
              </p14:xfrm>
            </p:contentPart>
          </mc:Choice>
          <mc:Fallback>
            <p:pic>
              <p:nvPicPr>
                <p:cNvPr id="372" name="Ink 371">
                  <a:extLst>
                    <a:ext uri="{FF2B5EF4-FFF2-40B4-BE49-F238E27FC236}">
                      <a16:creationId xmlns:a16="http://schemas.microsoft.com/office/drawing/2014/main" id="{5660FE78-3A7B-A6FA-2C2C-AF3917321C3E}"/>
                    </a:ext>
                  </a:extLst>
                </p:cNvPr>
                <p:cNvPicPr/>
                <p:nvPr/>
              </p:nvPicPr>
              <p:blipFill>
                <a:blip r:embed="rId616"/>
                <a:stretch>
                  <a:fillRect/>
                </a:stretch>
              </p:blipFill>
              <p:spPr>
                <a:xfrm>
                  <a:off x="7682598" y="4973682"/>
                  <a:ext cx="17820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73" name="Ink 372">
                  <a:extLst>
                    <a:ext uri="{FF2B5EF4-FFF2-40B4-BE49-F238E27FC236}">
                      <a16:creationId xmlns:a16="http://schemas.microsoft.com/office/drawing/2014/main" id="{C7D2AC60-5B26-B1AA-5B30-3C808C53DD4C}"/>
                    </a:ext>
                  </a:extLst>
                </p14:cNvPr>
                <p14:cNvContentPartPr/>
                <p14:nvPr/>
              </p14:nvContentPartPr>
              <p14:xfrm>
                <a:off x="7621758" y="5353842"/>
                <a:ext cx="177480" cy="146880"/>
              </p14:xfrm>
            </p:contentPart>
          </mc:Choice>
          <mc:Fallback>
            <p:pic>
              <p:nvPicPr>
                <p:cNvPr id="373" name="Ink 372">
                  <a:extLst>
                    <a:ext uri="{FF2B5EF4-FFF2-40B4-BE49-F238E27FC236}">
                      <a16:creationId xmlns:a16="http://schemas.microsoft.com/office/drawing/2014/main" id="{C7D2AC60-5B26-B1AA-5B30-3C808C53DD4C}"/>
                    </a:ext>
                  </a:extLst>
                </p:cNvPr>
                <p:cNvPicPr/>
                <p:nvPr/>
              </p:nvPicPr>
              <p:blipFill>
                <a:blip r:embed="rId618"/>
                <a:stretch>
                  <a:fillRect/>
                </a:stretch>
              </p:blipFill>
              <p:spPr>
                <a:xfrm>
                  <a:off x="7613118" y="5344842"/>
                  <a:ext cx="195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74" name="Ink 373">
                  <a:extLst>
                    <a:ext uri="{FF2B5EF4-FFF2-40B4-BE49-F238E27FC236}">
                      <a16:creationId xmlns:a16="http://schemas.microsoft.com/office/drawing/2014/main" id="{2275D70D-2350-FD2C-C388-EDAC1E5F8DA0}"/>
                    </a:ext>
                  </a:extLst>
                </p14:cNvPr>
                <p14:cNvContentPartPr/>
                <p14:nvPr/>
              </p14:nvContentPartPr>
              <p14:xfrm>
                <a:off x="8062758" y="4949922"/>
                <a:ext cx="313200" cy="453240"/>
              </p14:xfrm>
            </p:contentPart>
          </mc:Choice>
          <mc:Fallback>
            <p:pic>
              <p:nvPicPr>
                <p:cNvPr id="374" name="Ink 373">
                  <a:extLst>
                    <a:ext uri="{FF2B5EF4-FFF2-40B4-BE49-F238E27FC236}">
                      <a16:creationId xmlns:a16="http://schemas.microsoft.com/office/drawing/2014/main" id="{2275D70D-2350-FD2C-C388-EDAC1E5F8DA0}"/>
                    </a:ext>
                  </a:extLst>
                </p:cNvPr>
                <p:cNvPicPr/>
                <p:nvPr/>
              </p:nvPicPr>
              <p:blipFill>
                <a:blip r:embed="rId620"/>
                <a:stretch>
                  <a:fillRect/>
                </a:stretch>
              </p:blipFill>
              <p:spPr>
                <a:xfrm>
                  <a:off x="8054118" y="4941282"/>
                  <a:ext cx="3308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75" name="Ink 374">
                  <a:extLst>
                    <a:ext uri="{FF2B5EF4-FFF2-40B4-BE49-F238E27FC236}">
                      <a16:creationId xmlns:a16="http://schemas.microsoft.com/office/drawing/2014/main" id="{8198012E-B369-85DC-FE77-8BBAC96A4EE0}"/>
                    </a:ext>
                  </a:extLst>
                </p14:cNvPr>
                <p14:cNvContentPartPr/>
                <p14:nvPr/>
              </p14:nvContentPartPr>
              <p14:xfrm>
                <a:off x="8305398" y="5373642"/>
                <a:ext cx="183960" cy="132840"/>
              </p14:xfrm>
            </p:contentPart>
          </mc:Choice>
          <mc:Fallback>
            <p:pic>
              <p:nvPicPr>
                <p:cNvPr id="375" name="Ink 374">
                  <a:extLst>
                    <a:ext uri="{FF2B5EF4-FFF2-40B4-BE49-F238E27FC236}">
                      <a16:creationId xmlns:a16="http://schemas.microsoft.com/office/drawing/2014/main" id="{8198012E-B369-85DC-FE77-8BBAC96A4EE0}"/>
                    </a:ext>
                  </a:extLst>
                </p:cNvPr>
                <p:cNvPicPr/>
                <p:nvPr/>
              </p:nvPicPr>
              <p:blipFill>
                <a:blip r:embed="rId622"/>
                <a:stretch>
                  <a:fillRect/>
                </a:stretch>
              </p:blipFill>
              <p:spPr>
                <a:xfrm>
                  <a:off x="8296398" y="5364642"/>
                  <a:ext cx="2016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76" name="Ink 375">
                  <a:extLst>
                    <a:ext uri="{FF2B5EF4-FFF2-40B4-BE49-F238E27FC236}">
                      <a16:creationId xmlns:a16="http://schemas.microsoft.com/office/drawing/2014/main" id="{75D362FB-A26F-728C-D512-43F1C989525F}"/>
                    </a:ext>
                  </a:extLst>
                </p14:cNvPr>
                <p14:cNvContentPartPr/>
                <p14:nvPr/>
              </p14:nvContentPartPr>
              <p14:xfrm>
                <a:off x="7102278" y="5904282"/>
                <a:ext cx="187560" cy="217800"/>
              </p14:xfrm>
            </p:contentPart>
          </mc:Choice>
          <mc:Fallback>
            <p:pic>
              <p:nvPicPr>
                <p:cNvPr id="376" name="Ink 375">
                  <a:extLst>
                    <a:ext uri="{FF2B5EF4-FFF2-40B4-BE49-F238E27FC236}">
                      <a16:creationId xmlns:a16="http://schemas.microsoft.com/office/drawing/2014/main" id="{75D362FB-A26F-728C-D512-43F1C989525F}"/>
                    </a:ext>
                  </a:extLst>
                </p:cNvPr>
                <p:cNvPicPr/>
                <p:nvPr/>
              </p:nvPicPr>
              <p:blipFill>
                <a:blip r:embed="rId624"/>
                <a:stretch>
                  <a:fillRect/>
                </a:stretch>
              </p:blipFill>
              <p:spPr>
                <a:xfrm>
                  <a:off x="7093278" y="5895642"/>
                  <a:ext cx="2052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377" name="Ink 376">
                  <a:extLst>
                    <a:ext uri="{FF2B5EF4-FFF2-40B4-BE49-F238E27FC236}">
                      <a16:creationId xmlns:a16="http://schemas.microsoft.com/office/drawing/2014/main" id="{D356038D-3BEF-1E28-1BA9-A2610540CE00}"/>
                    </a:ext>
                  </a:extLst>
                </p14:cNvPr>
                <p14:cNvContentPartPr/>
                <p14:nvPr/>
              </p14:nvContentPartPr>
              <p14:xfrm>
                <a:off x="7349238" y="5807802"/>
                <a:ext cx="41400" cy="239040"/>
              </p14:xfrm>
            </p:contentPart>
          </mc:Choice>
          <mc:Fallback>
            <p:pic>
              <p:nvPicPr>
                <p:cNvPr id="377" name="Ink 376">
                  <a:extLst>
                    <a:ext uri="{FF2B5EF4-FFF2-40B4-BE49-F238E27FC236}">
                      <a16:creationId xmlns:a16="http://schemas.microsoft.com/office/drawing/2014/main" id="{D356038D-3BEF-1E28-1BA9-A2610540CE00}"/>
                    </a:ext>
                  </a:extLst>
                </p:cNvPr>
                <p:cNvPicPr/>
                <p:nvPr/>
              </p:nvPicPr>
              <p:blipFill>
                <a:blip r:embed="rId626"/>
                <a:stretch>
                  <a:fillRect/>
                </a:stretch>
              </p:blipFill>
              <p:spPr>
                <a:xfrm>
                  <a:off x="7340598" y="5799162"/>
                  <a:ext cx="590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378" name="Ink 377">
                  <a:extLst>
                    <a:ext uri="{FF2B5EF4-FFF2-40B4-BE49-F238E27FC236}">
                      <a16:creationId xmlns:a16="http://schemas.microsoft.com/office/drawing/2014/main" id="{1248EA0B-3D95-8CCD-D12A-FE58D0501AA6}"/>
                    </a:ext>
                  </a:extLst>
                </p14:cNvPr>
                <p14:cNvContentPartPr/>
                <p14:nvPr/>
              </p14:nvContentPartPr>
              <p14:xfrm>
                <a:off x="7453278" y="5923002"/>
                <a:ext cx="106560" cy="126000"/>
              </p14:xfrm>
            </p:contentPart>
          </mc:Choice>
          <mc:Fallback>
            <p:pic>
              <p:nvPicPr>
                <p:cNvPr id="378" name="Ink 377">
                  <a:extLst>
                    <a:ext uri="{FF2B5EF4-FFF2-40B4-BE49-F238E27FC236}">
                      <a16:creationId xmlns:a16="http://schemas.microsoft.com/office/drawing/2014/main" id="{1248EA0B-3D95-8CCD-D12A-FE58D0501AA6}"/>
                    </a:ext>
                  </a:extLst>
                </p:cNvPr>
                <p:cNvPicPr/>
                <p:nvPr/>
              </p:nvPicPr>
              <p:blipFill>
                <a:blip r:embed="rId628"/>
                <a:stretch>
                  <a:fillRect/>
                </a:stretch>
              </p:blipFill>
              <p:spPr>
                <a:xfrm>
                  <a:off x="7444638" y="5914362"/>
                  <a:ext cx="124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379" name="Ink 378">
                  <a:extLst>
                    <a:ext uri="{FF2B5EF4-FFF2-40B4-BE49-F238E27FC236}">
                      <a16:creationId xmlns:a16="http://schemas.microsoft.com/office/drawing/2014/main" id="{3668B1D7-290D-B93E-D0FA-5A1A5F952FBD}"/>
                    </a:ext>
                  </a:extLst>
                </p14:cNvPr>
                <p14:cNvContentPartPr/>
                <p14:nvPr/>
              </p14:nvContentPartPr>
              <p14:xfrm>
                <a:off x="7613118" y="5864682"/>
                <a:ext cx="99360" cy="150840"/>
              </p14:xfrm>
            </p:contentPart>
          </mc:Choice>
          <mc:Fallback>
            <p:pic>
              <p:nvPicPr>
                <p:cNvPr id="379" name="Ink 378">
                  <a:extLst>
                    <a:ext uri="{FF2B5EF4-FFF2-40B4-BE49-F238E27FC236}">
                      <a16:creationId xmlns:a16="http://schemas.microsoft.com/office/drawing/2014/main" id="{3668B1D7-290D-B93E-D0FA-5A1A5F952FBD}"/>
                    </a:ext>
                  </a:extLst>
                </p:cNvPr>
                <p:cNvPicPr/>
                <p:nvPr/>
              </p:nvPicPr>
              <p:blipFill>
                <a:blip r:embed="rId630"/>
                <a:stretch>
                  <a:fillRect/>
                </a:stretch>
              </p:blipFill>
              <p:spPr>
                <a:xfrm>
                  <a:off x="7604478" y="5855682"/>
                  <a:ext cx="1170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80" name="Ink 379">
                  <a:extLst>
                    <a:ext uri="{FF2B5EF4-FFF2-40B4-BE49-F238E27FC236}">
                      <a16:creationId xmlns:a16="http://schemas.microsoft.com/office/drawing/2014/main" id="{D8F355AE-E3C0-1E1E-0450-A3317CDD4DD2}"/>
                    </a:ext>
                  </a:extLst>
                </p14:cNvPr>
                <p14:cNvContentPartPr/>
                <p14:nvPr/>
              </p14:nvContentPartPr>
              <p14:xfrm>
                <a:off x="7791318" y="5727882"/>
                <a:ext cx="108000" cy="242280"/>
              </p14:xfrm>
            </p:contentPart>
          </mc:Choice>
          <mc:Fallback>
            <p:pic>
              <p:nvPicPr>
                <p:cNvPr id="380" name="Ink 379">
                  <a:extLst>
                    <a:ext uri="{FF2B5EF4-FFF2-40B4-BE49-F238E27FC236}">
                      <a16:creationId xmlns:a16="http://schemas.microsoft.com/office/drawing/2014/main" id="{D8F355AE-E3C0-1E1E-0450-A3317CDD4DD2}"/>
                    </a:ext>
                  </a:extLst>
                </p:cNvPr>
                <p:cNvPicPr/>
                <p:nvPr/>
              </p:nvPicPr>
              <p:blipFill>
                <a:blip r:embed="rId632"/>
                <a:stretch>
                  <a:fillRect/>
                </a:stretch>
              </p:blipFill>
              <p:spPr>
                <a:xfrm>
                  <a:off x="7782678" y="5719242"/>
                  <a:ext cx="1256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381" name="Ink 380">
                  <a:extLst>
                    <a:ext uri="{FF2B5EF4-FFF2-40B4-BE49-F238E27FC236}">
                      <a16:creationId xmlns:a16="http://schemas.microsoft.com/office/drawing/2014/main" id="{61FA0BFB-23F7-7143-385B-65E3E3FD9709}"/>
                    </a:ext>
                  </a:extLst>
                </p14:cNvPr>
                <p14:cNvContentPartPr/>
                <p14:nvPr/>
              </p14:nvContentPartPr>
              <p14:xfrm>
                <a:off x="8209998" y="5732922"/>
                <a:ext cx="162360" cy="185760"/>
              </p14:xfrm>
            </p:contentPart>
          </mc:Choice>
          <mc:Fallback>
            <p:pic>
              <p:nvPicPr>
                <p:cNvPr id="381" name="Ink 380">
                  <a:extLst>
                    <a:ext uri="{FF2B5EF4-FFF2-40B4-BE49-F238E27FC236}">
                      <a16:creationId xmlns:a16="http://schemas.microsoft.com/office/drawing/2014/main" id="{61FA0BFB-23F7-7143-385B-65E3E3FD9709}"/>
                    </a:ext>
                  </a:extLst>
                </p:cNvPr>
                <p:cNvPicPr/>
                <p:nvPr/>
              </p:nvPicPr>
              <p:blipFill>
                <a:blip r:embed="rId634"/>
                <a:stretch>
                  <a:fillRect/>
                </a:stretch>
              </p:blipFill>
              <p:spPr>
                <a:xfrm>
                  <a:off x="8200998" y="5723922"/>
                  <a:ext cx="1800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82" name="Ink 381">
                  <a:extLst>
                    <a:ext uri="{FF2B5EF4-FFF2-40B4-BE49-F238E27FC236}">
                      <a16:creationId xmlns:a16="http://schemas.microsoft.com/office/drawing/2014/main" id="{D46F5056-5107-B0CD-D1EC-0BE14D5479AB}"/>
                    </a:ext>
                  </a:extLst>
                </p14:cNvPr>
                <p14:cNvContentPartPr/>
                <p14:nvPr/>
              </p14:nvContentPartPr>
              <p14:xfrm>
                <a:off x="8393238" y="5741202"/>
                <a:ext cx="169560" cy="132120"/>
              </p14:xfrm>
            </p:contentPart>
          </mc:Choice>
          <mc:Fallback>
            <p:pic>
              <p:nvPicPr>
                <p:cNvPr id="382" name="Ink 381">
                  <a:extLst>
                    <a:ext uri="{FF2B5EF4-FFF2-40B4-BE49-F238E27FC236}">
                      <a16:creationId xmlns:a16="http://schemas.microsoft.com/office/drawing/2014/main" id="{D46F5056-5107-B0CD-D1EC-0BE14D5479AB}"/>
                    </a:ext>
                  </a:extLst>
                </p:cNvPr>
                <p:cNvPicPr/>
                <p:nvPr/>
              </p:nvPicPr>
              <p:blipFill>
                <a:blip r:embed="rId636"/>
                <a:stretch>
                  <a:fillRect/>
                </a:stretch>
              </p:blipFill>
              <p:spPr>
                <a:xfrm>
                  <a:off x="8384598" y="5732562"/>
                  <a:ext cx="1872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383" name="Ink 382">
                  <a:extLst>
                    <a:ext uri="{FF2B5EF4-FFF2-40B4-BE49-F238E27FC236}">
                      <a16:creationId xmlns:a16="http://schemas.microsoft.com/office/drawing/2014/main" id="{44ECBBA8-6E6F-F363-5C9E-76114867FC43}"/>
                    </a:ext>
                  </a:extLst>
                </p14:cNvPr>
                <p14:cNvContentPartPr/>
                <p14:nvPr/>
              </p14:nvContentPartPr>
              <p14:xfrm>
                <a:off x="8612478" y="5759202"/>
                <a:ext cx="25920" cy="18720"/>
              </p14:xfrm>
            </p:contentPart>
          </mc:Choice>
          <mc:Fallback>
            <p:pic>
              <p:nvPicPr>
                <p:cNvPr id="383" name="Ink 382">
                  <a:extLst>
                    <a:ext uri="{FF2B5EF4-FFF2-40B4-BE49-F238E27FC236}">
                      <a16:creationId xmlns:a16="http://schemas.microsoft.com/office/drawing/2014/main" id="{44ECBBA8-6E6F-F363-5C9E-76114867FC43}"/>
                    </a:ext>
                  </a:extLst>
                </p:cNvPr>
                <p:cNvPicPr/>
                <p:nvPr/>
              </p:nvPicPr>
              <p:blipFill>
                <a:blip r:embed="rId638"/>
                <a:stretch>
                  <a:fillRect/>
                </a:stretch>
              </p:blipFill>
              <p:spPr>
                <a:xfrm>
                  <a:off x="8603478" y="5750562"/>
                  <a:ext cx="43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384" name="Ink 383">
                  <a:extLst>
                    <a:ext uri="{FF2B5EF4-FFF2-40B4-BE49-F238E27FC236}">
                      <a16:creationId xmlns:a16="http://schemas.microsoft.com/office/drawing/2014/main" id="{3AFC7A31-F3EC-98B0-A8AE-8D7BF2EEABB2}"/>
                    </a:ext>
                  </a:extLst>
                </p14:cNvPr>
                <p14:cNvContentPartPr/>
                <p14:nvPr/>
              </p14:nvContentPartPr>
              <p14:xfrm>
                <a:off x="8667198" y="5696562"/>
                <a:ext cx="117360" cy="270360"/>
              </p14:xfrm>
            </p:contentPart>
          </mc:Choice>
          <mc:Fallback>
            <p:pic>
              <p:nvPicPr>
                <p:cNvPr id="384" name="Ink 383">
                  <a:extLst>
                    <a:ext uri="{FF2B5EF4-FFF2-40B4-BE49-F238E27FC236}">
                      <a16:creationId xmlns:a16="http://schemas.microsoft.com/office/drawing/2014/main" id="{3AFC7A31-F3EC-98B0-A8AE-8D7BF2EEABB2}"/>
                    </a:ext>
                  </a:extLst>
                </p:cNvPr>
                <p:cNvPicPr/>
                <p:nvPr/>
              </p:nvPicPr>
              <p:blipFill>
                <a:blip r:embed="rId640"/>
                <a:stretch>
                  <a:fillRect/>
                </a:stretch>
              </p:blipFill>
              <p:spPr>
                <a:xfrm>
                  <a:off x="8658198" y="5687922"/>
                  <a:ext cx="135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385" name="Ink 384">
                  <a:extLst>
                    <a:ext uri="{FF2B5EF4-FFF2-40B4-BE49-F238E27FC236}">
                      <a16:creationId xmlns:a16="http://schemas.microsoft.com/office/drawing/2014/main" id="{5B0B9161-4981-5FFB-1402-86E261954B65}"/>
                    </a:ext>
                  </a:extLst>
                </p14:cNvPr>
                <p14:cNvContentPartPr/>
                <p14:nvPr/>
              </p14:nvContentPartPr>
              <p14:xfrm>
                <a:off x="8779518" y="5676402"/>
                <a:ext cx="90360" cy="128160"/>
              </p14:xfrm>
            </p:contentPart>
          </mc:Choice>
          <mc:Fallback>
            <p:pic>
              <p:nvPicPr>
                <p:cNvPr id="385" name="Ink 384">
                  <a:extLst>
                    <a:ext uri="{FF2B5EF4-FFF2-40B4-BE49-F238E27FC236}">
                      <a16:creationId xmlns:a16="http://schemas.microsoft.com/office/drawing/2014/main" id="{5B0B9161-4981-5FFB-1402-86E261954B65}"/>
                    </a:ext>
                  </a:extLst>
                </p:cNvPr>
                <p:cNvPicPr/>
                <p:nvPr/>
              </p:nvPicPr>
              <p:blipFill>
                <a:blip r:embed="rId642"/>
                <a:stretch>
                  <a:fillRect/>
                </a:stretch>
              </p:blipFill>
              <p:spPr>
                <a:xfrm>
                  <a:off x="8770878" y="5667762"/>
                  <a:ext cx="1080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386" name="Ink 385">
                  <a:extLst>
                    <a:ext uri="{FF2B5EF4-FFF2-40B4-BE49-F238E27FC236}">
                      <a16:creationId xmlns:a16="http://schemas.microsoft.com/office/drawing/2014/main" id="{556BA7CF-CBCE-01C0-8B9D-73EBE1AEF853}"/>
                    </a:ext>
                  </a:extLst>
                </p14:cNvPr>
                <p14:cNvContentPartPr/>
                <p14:nvPr/>
              </p14:nvContentPartPr>
              <p14:xfrm>
                <a:off x="8876358" y="5694402"/>
                <a:ext cx="280080" cy="102960"/>
              </p14:xfrm>
            </p:contentPart>
          </mc:Choice>
          <mc:Fallback>
            <p:pic>
              <p:nvPicPr>
                <p:cNvPr id="386" name="Ink 385">
                  <a:extLst>
                    <a:ext uri="{FF2B5EF4-FFF2-40B4-BE49-F238E27FC236}">
                      <a16:creationId xmlns:a16="http://schemas.microsoft.com/office/drawing/2014/main" id="{556BA7CF-CBCE-01C0-8B9D-73EBE1AEF853}"/>
                    </a:ext>
                  </a:extLst>
                </p:cNvPr>
                <p:cNvPicPr/>
                <p:nvPr/>
              </p:nvPicPr>
              <p:blipFill>
                <a:blip r:embed="rId644"/>
                <a:stretch>
                  <a:fillRect/>
                </a:stretch>
              </p:blipFill>
              <p:spPr>
                <a:xfrm>
                  <a:off x="8867358" y="5685762"/>
                  <a:ext cx="2977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388" name="Ink 387">
                  <a:extLst>
                    <a:ext uri="{FF2B5EF4-FFF2-40B4-BE49-F238E27FC236}">
                      <a16:creationId xmlns:a16="http://schemas.microsoft.com/office/drawing/2014/main" id="{D1485060-81CB-6B40-3446-A25F17994E8C}"/>
                    </a:ext>
                  </a:extLst>
                </p14:cNvPr>
                <p14:cNvContentPartPr/>
                <p14:nvPr/>
              </p14:nvContentPartPr>
              <p14:xfrm>
                <a:off x="7136478" y="6302442"/>
                <a:ext cx="124560" cy="174240"/>
              </p14:xfrm>
            </p:contentPart>
          </mc:Choice>
          <mc:Fallback>
            <p:pic>
              <p:nvPicPr>
                <p:cNvPr id="388" name="Ink 387">
                  <a:extLst>
                    <a:ext uri="{FF2B5EF4-FFF2-40B4-BE49-F238E27FC236}">
                      <a16:creationId xmlns:a16="http://schemas.microsoft.com/office/drawing/2014/main" id="{D1485060-81CB-6B40-3446-A25F17994E8C}"/>
                    </a:ext>
                  </a:extLst>
                </p:cNvPr>
                <p:cNvPicPr/>
                <p:nvPr/>
              </p:nvPicPr>
              <p:blipFill>
                <a:blip r:embed="rId646"/>
                <a:stretch>
                  <a:fillRect/>
                </a:stretch>
              </p:blipFill>
              <p:spPr>
                <a:xfrm>
                  <a:off x="7127478" y="6293802"/>
                  <a:ext cx="1422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389" name="Ink 388">
                  <a:extLst>
                    <a:ext uri="{FF2B5EF4-FFF2-40B4-BE49-F238E27FC236}">
                      <a16:creationId xmlns:a16="http://schemas.microsoft.com/office/drawing/2014/main" id="{C5BA120C-4026-89EA-53AA-D4C148F763B2}"/>
                    </a:ext>
                  </a:extLst>
                </p14:cNvPr>
                <p14:cNvContentPartPr/>
                <p14:nvPr/>
              </p14:nvContentPartPr>
              <p14:xfrm>
                <a:off x="7284438" y="6234042"/>
                <a:ext cx="241560" cy="175320"/>
              </p14:xfrm>
            </p:contentPart>
          </mc:Choice>
          <mc:Fallback>
            <p:pic>
              <p:nvPicPr>
                <p:cNvPr id="389" name="Ink 388">
                  <a:extLst>
                    <a:ext uri="{FF2B5EF4-FFF2-40B4-BE49-F238E27FC236}">
                      <a16:creationId xmlns:a16="http://schemas.microsoft.com/office/drawing/2014/main" id="{C5BA120C-4026-89EA-53AA-D4C148F763B2}"/>
                    </a:ext>
                  </a:extLst>
                </p:cNvPr>
                <p:cNvPicPr/>
                <p:nvPr/>
              </p:nvPicPr>
              <p:blipFill>
                <a:blip r:embed="rId648"/>
                <a:stretch>
                  <a:fillRect/>
                </a:stretch>
              </p:blipFill>
              <p:spPr>
                <a:xfrm>
                  <a:off x="7275438" y="6225042"/>
                  <a:ext cx="259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390" name="Ink 389">
                  <a:extLst>
                    <a:ext uri="{FF2B5EF4-FFF2-40B4-BE49-F238E27FC236}">
                      <a16:creationId xmlns:a16="http://schemas.microsoft.com/office/drawing/2014/main" id="{2AA42870-92F8-011E-A1CF-4F7A81BF1E4F}"/>
                    </a:ext>
                  </a:extLst>
                </p14:cNvPr>
                <p14:cNvContentPartPr/>
                <p14:nvPr/>
              </p14:nvContentPartPr>
              <p14:xfrm>
                <a:off x="7499718" y="6196242"/>
                <a:ext cx="124560" cy="123480"/>
              </p14:xfrm>
            </p:contentPart>
          </mc:Choice>
          <mc:Fallback>
            <p:pic>
              <p:nvPicPr>
                <p:cNvPr id="390" name="Ink 389">
                  <a:extLst>
                    <a:ext uri="{FF2B5EF4-FFF2-40B4-BE49-F238E27FC236}">
                      <a16:creationId xmlns:a16="http://schemas.microsoft.com/office/drawing/2014/main" id="{2AA42870-92F8-011E-A1CF-4F7A81BF1E4F}"/>
                    </a:ext>
                  </a:extLst>
                </p:cNvPr>
                <p:cNvPicPr/>
                <p:nvPr/>
              </p:nvPicPr>
              <p:blipFill>
                <a:blip r:embed="rId650"/>
                <a:stretch>
                  <a:fillRect/>
                </a:stretch>
              </p:blipFill>
              <p:spPr>
                <a:xfrm>
                  <a:off x="7491078" y="6187602"/>
                  <a:ext cx="142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391" name="Ink 390">
                  <a:extLst>
                    <a:ext uri="{FF2B5EF4-FFF2-40B4-BE49-F238E27FC236}">
                      <a16:creationId xmlns:a16="http://schemas.microsoft.com/office/drawing/2014/main" id="{B85066DA-E47A-0344-AFD5-7489AC8DAC87}"/>
                    </a:ext>
                  </a:extLst>
                </p14:cNvPr>
                <p14:cNvContentPartPr/>
                <p14:nvPr/>
              </p14:nvContentPartPr>
              <p14:xfrm>
                <a:off x="7632558" y="6127482"/>
                <a:ext cx="131400" cy="156240"/>
              </p14:xfrm>
            </p:contentPart>
          </mc:Choice>
          <mc:Fallback>
            <p:pic>
              <p:nvPicPr>
                <p:cNvPr id="391" name="Ink 390">
                  <a:extLst>
                    <a:ext uri="{FF2B5EF4-FFF2-40B4-BE49-F238E27FC236}">
                      <a16:creationId xmlns:a16="http://schemas.microsoft.com/office/drawing/2014/main" id="{B85066DA-E47A-0344-AFD5-7489AC8DAC87}"/>
                    </a:ext>
                  </a:extLst>
                </p:cNvPr>
                <p:cNvPicPr/>
                <p:nvPr/>
              </p:nvPicPr>
              <p:blipFill>
                <a:blip r:embed="rId652"/>
                <a:stretch>
                  <a:fillRect/>
                </a:stretch>
              </p:blipFill>
              <p:spPr>
                <a:xfrm>
                  <a:off x="7623558" y="6118482"/>
                  <a:ext cx="1490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392" name="Ink 391">
                  <a:extLst>
                    <a:ext uri="{FF2B5EF4-FFF2-40B4-BE49-F238E27FC236}">
                      <a16:creationId xmlns:a16="http://schemas.microsoft.com/office/drawing/2014/main" id="{EB43CCD5-AD80-8DED-B00B-FE0E111ADBAF}"/>
                    </a:ext>
                  </a:extLst>
                </p14:cNvPr>
                <p14:cNvContentPartPr/>
                <p14:nvPr/>
              </p14:nvContentPartPr>
              <p14:xfrm>
                <a:off x="7792038" y="6082482"/>
                <a:ext cx="225000" cy="253800"/>
              </p14:xfrm>
            </p:contentPart>
          </mc:Choice>
          <mc:Fallback>
            <p:pic>
              <p:nvPicPr>
                <p:cNvPr id="392" name="Ink 391">
                  <a:extLst>
                    <a:ext uri="{FF2B5EF4-FFF2-40B4-BE49-F238E27FC236}">
                      <a16:creationId xmlns:a16="http://schemas.microsoft.com/office/drawing/2014/main" id="{EB43CCD5-AD80-8DED-B00B-FE0E111ADBAF}"/>
                    </a:ext>
                  </a:extLst>
                </p:cNvPr>
                <p:cNvPicPr/>
                <p:nvPr/>
              </p:nvPicPr>
              <p:blipFill>
                <a:blip r:embed="rId654"/>
                <a:stretch>
                  <a:fillRect/>
                </a:stretch>
              </p:blipFill>
              <p:spPr>
                <a:xfrm>
                  <a:off x="7783038" y="6073482"/>
                  <a:ext cx="2426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394" name="Ink 393">
                  <a:extLst>
                    <a:ext uri="{FF2B5EF4-FFF2-40B4-BE49-F238E27FC236}">
                      <a16:creationId xmlns:a16="http://schemas.microsoft.com/office/drawing/2014/main" id="{EF5AF144-C6D6-7F74-BCDE-9E49AE19E4EB}"/>
                    </a:ext>
                  </a:extLst>
                </p14:cNvPr>
                <p14:cNvContentPartPr/>
                <p14:nvPr/>
              </p14:nvContentPartPr>
              <p14:xfrm>
                <a:off x="10754118" y="5313882"/>
                <a:ext cx="92880" cy="340560"/>
              </p14:xfrm>
            </p:contentPart>
          </mc:Choice>
          <mc:Fallback>
            <p:pic>
              <p:nvPicPr>
                <p:cNvPr id="394" name="Ink 393">
                  <a:extLst>
                    <a:ext uri="{FF2B5EF4-FFF2-40B4-BE49-F238E27FC236}">
                      <a16:creationId xmlns:a16="http://schemas.microsoft.com/office/drawing/2014/main" id="{EF5AF144-C6D6-7F74-BCDE-9E49AE19E4EB}"/>
                    </a:ext>
                  </a:extLst>
                </p:cNvPr>
                <p:cNvPicPr/>
                <p:nvPr/>
              </p:nvPicPr>
              <p:blipFill>
                <a:blip r:embed="rId656"/>
                <a:stretch>
                  <a:fillRect/>
                </a:stretch>
              </p:blipFill>
              <p:spPr>
                <a:xfrm>
                  <a:off x="10745118" y="5304882"/>
                  <a:ext cx="1105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395" name="Ink 394">
                  <a:extLst>
                    <a:ext uri="{FF2B5EF4-FFF2-40B4-BE49-F238E27FC236}">
                      <a16:creationId xmlns:a16="http://schemas.microsoft.com/office/drawing/2014/main" id="{88750CB2-B993-CD10-9704-D5F4902590F9}"/>
                    </a:ext>
                  </a:extLst>
                </p14:cNvPr>
                <p14:cNvContentPartPr/>
                <p14:nvPr/>
              </p14:nvContentPartPr>
              <p14:xfrm>
                <a:off x="10727478" y="5620962"/>
                <a:ext cx="177840" cy="69480"/>
              </p14:xfrm>
            </p:contentPart>
          </mc:Choice>
          <mc:Fallback>
            <p:pic>
              <p:nvPicPr>
                <p:cNvPr id="395" name="Ink 394">
                  <a:extLst>
                    <a:ext uri="{FF2B5EF4-FFF2-40B4-BE49-F238E27FC236}">
                      <a16:creationId xmlns:a16="http://schemas.microsoft.com/office/drawing/2014/main" id="{88750CB2-B993-CD10-9704-D5F4902590F9}"/>
                    </a:ext>
                  </a:extLst>
                </p:cNvPr>
                <p:cNvPicPr/>
                <p:nvPr/>
              </p:nvPicPr>
              <p:blipFill>
                <a:blip r:embed="rId658"/>
                <a:stretch>
                  <a:fillRect/>
                </a:stretch>
              </p:blipFill>
              <p:spPr>
                <a:xfrm>
                  <a:off x="10718478" y="5612322"/>
                  <a:ext cx="1954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397" name="Ink 396">
                  <a:extLst>
                    <a:ext uri="{FF2B5EF4-FFF2-40B4-BE49-F238E27FC236}">
                      <a16:creationId xmlns:a16="http://schemas.microsoft.com/office/drawing/2014/main" id="{C9D60322-0CD1-FF5F-C621-225F94A8D25A}"/>
                    </a:ext>
                  </a:extLst>
                </p14:cNvPr>
                <p14:cNvContentPartPr/>
                <p14:nvPr/>
              </p14:nvContentPartPr>
              <p14:xfrm>
                <a:off x="8108478" y="4238202"/>
                <a:ext cx="589680" cy="61920"/>
              </p14:xfrm>
            </p:contentPart>
          </mc:Choice>
          <mc:Fallback>
            <p:pic>
              <p:nvPicPr>
                <p:cNvPr id="397" name="Ink 396">
                  <a:extLst>
                    <a:ext uri="{FF2B5EF4-FFF2-40B4-BE49-F238E27FC236}">
                      <a16:creationId xmlns:a16="http://schemas.microsoft.com/office/drawing/2014/main" id="{C9D60322-0CD1-FF5F-C621-225F94A8D25A}"/>
                    </a:ext>
                  </a:extLst>
                </p:cNvPr>
                <p:cNvPicPr/>
                <p:nvPr/>
              </p:nvPicPr>
              <p:blipFill>
                <a:blip r:embed="rId660"/>
                <a:stretch>
                  <a:fillRect/>
                </a:stretch>
              </p:blipFill>
              <p:spPr>
                <a:xfrm>
                  <a:off x="8099478" y="4229562"/>
                  <a:ext cx="607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398" name="Ink 397">
                  <a:extLst>
                    <a:ext uri="{FF2B5EF4-FFF2-40B4-BE49-F238E27FC236}">
                      <a16:creationId xmlns:a16="http://schemas.microsoft.com/office/drawing/2014/main" id="{7464EA7E-CD19-B8BF-934A-1D40B722E314}"/>
                    </a:ext>
                  </a:extLst>
                </p14:cNvPr>
                <p14:cNvContentPartPr/>
                <p14:nvPr/>
              </p14:nvContentPartPr>
              <p14:xfrm>
                <a:off x="8149878" y="4296882"/>
                <a:ext cx="524520" cy="63000"/>
              </p14:xfrm>
            </p:contentPart>
          </mc:Choice>
          <mc:Fallback>
            <p:pic>
              <p:nvPicPr>
                <p:cNvPr id="398" name="Ink 397">
                  <a:extLst>
                    <a:ext uri="{FF2B5EF4-FFF2-40B4-BE49-F238E27FC236}">
                      <a16:creationId xmlns:a16="http://schemas.microsoft.com/office/drawing/2014/main" id="{7464EA7E-CD19-B8BF-934A-1D40B722E314}"/>
                    </a:ext>
                  </a:extLst>
                </p:cNvPr>
                <p:cNvPicPr/>
                <p:nvPr/>
              </p:nvPicPr>
              <p:blipFill>
                <a:blip r:embed="rId662"/>
                <a:stretch>
                  <a:fillRect/>
                </a:stretch>
              </p:blipFill>
              <p:spPr>
                <a:xfrm>
                  <a:off x="8141238" y="4288242"/>
                  <a:ext cx="5421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00" name="Ink 399">
                  <a:extLst>
                    <a:ext uri="{FF2B5EF4-FFF2-40B4-BE49-F238E27FC236}">
                      <a16:creationId xmlns:a16="http://schemas.microsoft.com/office/drawing/2014/main" id="{FD58B06D-0E88-149B-AE62-42741325C8C1}"/>
                    </a:ext>
                  </a:extLst>
                </p14:cNvPr>
                <p14:cNvContentPartPr/>
                <p14:nvPr/>
              </p14:nvContentPartPr>
              <p14:xfrm>
                <a:off x="116838" y="3036522"/>
                <a:ext cx="379440" cy="1145160"/>
              </p14:xfrm>
            </p:contentPart>
          </mc:Choice>
          <mc:Fallback>
            <p:pic>
              <p:nvPicPr>
                <p:cNvPr id="400" name="Ink 399">
                  <a:extLst>
                    <a:ext uri="{FF2B5EF4-FFF2-40B4-BE49-F238E27FC236}">
                      <a16:creationId xmlns:a16="http://schemas.microsoft.com/office/drawing/2014/main" id="{FD58B06D-0E88-149B-AE62-42741325C8C1}"/>
                    </a:ext>
                  </a:extLst>
                </p:cNvPr>
                <p:cNvPicPr/>
                <p:nvPr/>
              </p:nvPicPr>
              <p:blipFill>
                <a:blip r:embed="rId664"/>
                <a:stretch>
                  <a:fillRect/>
                </a:stretch>
              </p:blipFill>
              <p:spPr>
                <a:xfrm>
                  <a:off x="108198" y="3027522"/>
                  <a:ext cx="397080" cy="116280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01" name="Ink 400">
                  <a:extLst>
                    <a:ext uri="{FF2B5EF4-FFF2-40B4-BE49-F238E27FC236}">
                      <a16:creationId xmlns:a16="http://schemas.microsoft.com/office/drawing/2014/main" id="{2E59D8C2-94C6-AABE-37BB-29A8E1647221}"/>
                    </a:ext>
                  </a:extLst>
                </p14:cNvPr>
                <p14:cNvContentPartPr/>
                <p14:nvPr/>
              </p14:nvContentPartPr>
              <p14:xfrm>
                <a:off x="940878" y="3047322"/>
                <a:ext cx="470520" cy="1009080"/>
              </p14:xfrm>
            </p:contentPart>
          </mc:Choice>
          <mc:Fallback>
            <p:pic>
              <p:nvPicPr>
                <p:cNvPr id="401" name="Ink 400">
                  <a:extLst>
                    <a:ext uri="{FF2B5EF4-FFF2-40B4-BE49-F238E27FC236}">
                      <a16:creationId xmlns:a16="http://schemas.microsoft.com/office/drawing/2014/main" id="{2E59D8C2-94C6-AABE-37BB-29A8E1647221}"/>
                    </a:ext>
                  </a:extLst>
                </p:cNvPr>
                <p:cNvPicPr/>
                <p:nvPr/>
              </p:nvPicPr>
              <p:blipFill>
                <a:blip r:embed="rId666"/>
                <a:stretch>
                  <a:fillRect/>
                </a:stretch>
              </p:blipFill>
              <p:spPr>
                <a:xfrm>
                  <a:off x="931878" y="3038322"/>
                  <a:ext cx="488160" cy="102672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06" name="Ink 405">
                  <a:extLst>
                    <a:ext uri="{FF2B5EF4-FFF2-40B4-BE49-F238E27FC236}">
                      <a16:creationId xmlns:a16="http://schemas.microsoft.com/office/drawing/2014/main" id="{B36204AB-DAE3-31D0-9BA3-5F1505FC7824}"/>
                    </a:ext>
                  </a:extLst>
                </p14:cNvPr>
                <p14:cNvContentPartPr/>
                <p14:nvPr/>
              </p14:nvContentPartPr>
              <p14:xfrm>
                <a:off x="6999318" y="184962"/>
                <a:ext cx="312120" cy="378000"/>
              </p14:xfrm>
            </p:contentPart>
          </mc:Choice>
          <mc:Fallback>
            <p:pic>
              <p:nvPicPr>
                <p:cNvPr id="406" name="Ink 405">
                  <a:extLst>
                    <a:ext uri="{FF2B5EF4-FFF2-40B4-BE49-F238E27FC236}">
                      <a16:creationId xmlns:a16="http://schemas.microsoft.com/office/drawing/2014/main" id="{B36204AB-DAE3-31D0-9BA3-5F1505FC7824}"/>
                    </a:ext>
                  </a:extLst>
                </p:cNvPr>
                <p:cNvPicPr/>
                <p:nvPr/>
              </p:nvPicPr>
              <p:blipFill>
                <a:blip r:embed="rId668"/>
                <a:stretch>
                  <a:fillRect/>
                </a:stretch>
              </p:blipFill>
              <p:spPr>
                <a:xfrm>
                  <a:off x="6990318" y="175962"/>
                  <a:ext cx="3297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07" name="Ink 406">
                  <a:extLst>
                    <a:ext uri="{FF2B5EF4-FFF2-40B4-BE49-F238E27FC236}">
                      <a16:creationId xmlns:a16="http://schemas.microsoft.com/office/drawing/2014/main" id="{F04C095F-AFF1-BBFA-D7C2-6A8B6331CCE2}"/>
                    </a:ext>
                  </a:extLst>
                </p14:cNvPr>
                <p14:cNvContentPartPr/>
                <p14:nvPr/>
              </p14:nvContentPartPr>
              <p14:xfrm>
                <a:off x="7402878" y="377202"/>
                <a:ext cx="124560" cy="133920"/>
              </p14:xfrm>
            </p:contentPart>
          </mc:Choice>
          <mc:Fallback>
            <p:pic>
              <p:nvPicPr>
                <p:cNvPr id="407" name="Ink 406">
                  <a:extLst>
                    <a:ext uri="{FF2B5EF4-FFF2-40B4-BE49-F238E27FC236}">
                      <a16:creationId xmlns:a16="http://schemas.microsoft.com/office/drawing/2014/main" id="{F04C095F-AFF1-BBFA-D7C2-6A8B6331CCE2}"/>
                    </a:ext>
                  </a:extLst>
                </p:cNvPr>
                <p:cNvPicPr/>
                <p:nvPr/>
              </p:nvPicPr>
              <p:blipFill>
                <a:blip r:embed="rId670"/>
                <a:stretch>
                  <a:fillRect/>
                </a:stretch>
              </p:blipFill>
              <p:spPr>
                <a:xfrm>
                  <a:off x="7394238" y="368202"/>
                  <a:ext cx="142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08" name="Ink 407">
                  <a:extLst>
                    <a:ext uri="{FF2B5EF4-FFF2-40B4-BE49-F238E27FC236}">
                      <a16:creationId xmlns:a16="http://schemas.microsoft.com/office/drawing/2014/main" id="{E3EE7B3C-2B70-FB5A-053A-BA414315CEFD}"/>
                    </a:ext>
                  </a:extLst>
                </p14:cNvPr>
                <p14:cNvContentPartPr/>
                <p14:nvPr/>
              </p14:nvContentPartPr>
              <p14:xfrm>
                <a:off x="7589358" y="224922"/>
                <a:ext cx="31680" cy="302040"/>
              </p14:xfrm>
            </p:contentPart>
          </mc:Choice>
          <mc:Fallback>
            <p:pic>
              <p:nvPicPr>
                <p:cNvPr id="408" name="Ink 407">
                  <a:extLst>
                    <a:ext uri="{FF2B5EF4-FFF2-40B4-BE49-F238E27FC236}">
                      <a16:creationId xmlns:a16="http://schemas.microsoft.com/office/drawing/2014/main" id="{E3EE7B3C-2B70-FB5A-053A-BA414315CEFD}"/>
                    </a:ext>
                  </a:extLst>
                </p:cNvPr>
                <p:cNvPicPr/>
                <p:nvPr/>
              </p:nvPicPr>
              <p:blipFill>
                <a:blip r:embed="rId672"/>
                <a:stretch>
                  <a:fillRect/>
                </a:stretch>
              </p:blipFill>
              <p:spPr>
                <a:xfrm>
                  <a:off x="7580358" y="216282"/>
                  <a:ext cx="493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09" name="Ink 408">
                  <a:extLst>
                    <a:ext uri="{FF2B5EF4-FFF2-40B4-BE49-F238E27FC236}">
                      <a16:creationId xmlns:a16="http://schemas.microsoft.com/office/drawing/2014/main" id="{A053738D-5375-577E-C58A-190B82D25C5C}"/>
                    </a:ext>
                  </a:extLst>
                </p14:cNvPr>
                <p14:cNvContentPartPr/>
                <p14:nvPr/>
              </p14:nvContentPartPr>
              <p14:xfrm>
                <a:off x="7680798" y="204042"/>
                <a:ext cx="153360" cy="159480"/>
              </p14:xfrm>
            </p:contentPart>
          </mc:Choice>
          <mc:Fallback>
            <p:pic>
              <p:nvPicPr>
                <p:cNvPr id="409" name="Ink 408">
                  <a:extLst>
                    <a:ext uri="{FF2B5EF4-FFF2-40B4-BE49-F238E27FC236}">
                      <a16:creationId xmlns:a16="http://schemas.microsoft.com/office/drawing/2014/main" id="{A053738D-5375-577E-C58A-190B82D25C5C}"/>
                    </a:ext>
                  </a:extLst>
                </p:cNvPr>
                <p:cNvPicPr/>
                <p:nvPr/>
              </p:nvPicPr>
              <p:blipFill>
                <a:blip r:embed="rId674"/>
                <a:stretch>
                  <a:fillRect/>
                </a:stretch>
              </p:blipFill>
              <p:spPr>
                <a:xfrm>
                  <a:off x="7672158" y="195402"/>
                  <a:ext cx="1710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10" name="Ink 409">
                  <a:extLst>
                    <a:ext uri="{FF2B5EF4-FFF2-40B4-BE49-F238E27FC236}">
                      <a16:creationId xmlns:a16="http://schemas.microsoft.com/office/drawing/2014/main" id="{6E4D8184-520A-9DF5-4419-CF1817F960AD}"/>
                    </a:ext>
                  </a:extLst>
                </p14:cNvPr>
                <p14:cNvContentPartPr/>
                <p14:nvPr/>
              </p14:nvContentPartPr>
              <p14:xfrm>
                <a:off x="7969878" y="304122"/>
                <a:ext cx="232560" cy="279000"/>
              </p14:xfrm>
            </p:contentPart>
          </mc:Choice>
          <mc:Fallback>
            <p:pic>
              <p:nvPicPr>
                <p:cNvPr id="410" name="Ink 409">
                  <a:extLst>
                    <a:ext uri="{FF2B5EF4-FFF2-40B4-BE49-F238E27FC236}">
                      <a16:creationId xmlns:a16="http://schemas.microsoft.com/office/drawing/2014/main" id="{6E4D8184-520A-9DF5-4419-CF1817F960AD}"/>
                    </a:ext>
                  </a:extLst>
                </p:cNvPr>
                <p:cNvPicPr/>
                <p:nvPr/>
              </p:nvPicPr>
              <p:blipFill>
                <a:blip r:embed="rId676"/>
                <a:stretch>
                  <a:fillRect/>
                </a:stretch>
              </p:blipFill>
              <p:spPr>
                <a:xfrm>
                  <a:off x="7961238" y="295122"/>
                  <a:ext cx="2502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11" name="Ink 410">
                  <a:extLst>
                    <a:ext uri="{FF2B5EF4-FFF2-40B4-BE49-F238E27FC236}">
                      <a16:creationId xmlns:a16="http://schemas.microsoft.com/office/drawing/2014/main" id="{D54428D7-02A1-9230-9AEC-D0518BA6EE9F}"/>
                    </a:ext>
                  </a:extLst>
                </p14:cNvPr>
                <p14:cNvContentPartPr/>
                <p14:nvPr/>
              </p14:nvContentPartPr>
              <p14:xfrm>
                <a:off x="8267238" y="363162"/>
                <a:ext cx="186120" cy="161640"/>
              </p14:xfrm>
            </p:contentPart>
          </mc:Choice>
          <mc:Fallback>
            <p:pic>
              <p:nvPicPr>
                <p:cNvPr id="411" name="Ink 410">
                  <a:extLst>
                    <a:ext uri="{FF2B5EF4-FFF2-40B4-BE49-F238E27FC236}">
                      <a16:creationId xmlns:a16="http://schemas.microsoft.com/office/drawing/2014/main" id="{D54428D7-02A1-9230-9AEC-D0518BA6EE9F}"/>
                    </a:ext>
                  </a:extLst>
                </p:cNvPr>
                <p:cNvPicPr/>
                <p:nvPr/>
              </p:nvPicPr>
              <p:blipFill>
                <a:blip r:embed="rId678"/>
                <a:stretch>
                  <a:fillRect/>
                </a:stretch>
              </p:blipFill>
              <p:spPr>
                <a:xfrm>
                  <a:off x="8258598" y="354162"/>
                  <a:ext cx="203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12" name="Ink 411">
                  <a:extLst>
                    <a:ext uri="{FF2B5EF4-FFF2-40B4-BE49-F238E27FC236}">
                      <a16:creationId xmlns:a16="http://schemas.microsoft.com/office/drawing/2014/main" id="{EC23D706-2275-1DE7-F5AC-43E053CEF5CC}"/>
                    </a:ext>
                  </a:extLst>
                </p14:cNvPr>
                <p14:cNvContentPartPr/>
                <p14:nvPr/>
              </p14:nvContentPartPr>
              <p14:xfrm>
                <a:off x="8474238" y="258402"/>
                <a:ext cx="306360" cy="231840"/>
              </p14:xfrm>
            </p:contentPart>
          </mc:Choice>
          <mc:Fallback>
            <p:pic>
              <p:nvPicPr>
                <p:cNvPr id="412" name="Ink 411">
                  <a:extLst>
                    <a:ext uri="{FF2B5EF4-FFF2-40B4-BE49-F238E27FC236}">
                      <a16:creationId xmlns:a16="http://schemas.microsoft.com/office/drawing/2014/main" id="{EC23D706-2275-1DE7-F5AC-43E053CEF5CC}"/>
                    </a:ext>
                  </a:extLst>
                </p:cNvPr>
                <p:cNvPicPr/>
                <p:nvPr/>
              </p:nvPicPr>
              <p:blipFill>
                <a:blip r:embed="rId680"/>
                <a:stretch>
                  <a:fillRect/>
                </a:stretch>
              </p:blipFill>
              <p:spPr>
                <a:xfrm>
                  <a:off x="8465598" y="249762"/>
                  <a:ext cx="3240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13" name="Ink 412">
                  <a:extLst>
                    <a:ext uri="{FF2B5EF4-FFF2-40B4-BE49-F238E27FC236}">
                      <a16:creationId xmlns:a16="http://schemas.microsoft.com/office/drawing/2014/main" id="{90842C82-4417-E275-6879-1D73DF307C58}"/>
                    </a:ext>
                  </a:extLst>
                </p14:cNvPr>
                <p14:cNvContentPartPr/>
                <p14:nvPr/>
              </p14:nvContentPartPr>
              <p14:xfrm>
                <a:off x="8832438" y="410682"/>
                <a:ext cx="38880" cy="35640"/>
              </p14:xfrm>
            </p:contentPart>
          </mc:Choice>
          <mc:Fallback>
            <p:pic>
              <p:nvPicPr>
                <p:cNvPr id="413" name="Ink 412">
                  <a:extLst>
                    <a:ext uri="{FF2B5EF4-FFF2-40B4-BE49-F238E27FC236}">
                      <a16:creationId xmlns:a16="http://schemas.microsoft.com/office/drawing/2014/main" id="{90842C82-4417-E275-6879-1D73DF307C58}"/>
                    </a:ext>
                  </a:extLst>
                </p:cNvPr>
                <p:cNvPicPr/>
                <p:nvPr/>
              </p:nvPicPr>
              <p:blipFill>
                <a:blip r:embed="rId682"/>
                <a:stretch>
                  <a:fillRect/>
                </a:stretch>
              </p:blipFill>
              <p:spPr>
                <a:xfrm>
                  <a:off x="8823798" y="402042"/>
                  <a:ext cx="565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414" name="Ink 413">
                  <a:extLst>
                    <a:ext uri="{FF2B5EF4-FFF2-40B4-BE49-F238E27FC236}">
                      <a16:creationId xmlns:a16="http://schemas.microsoft.com/office/drawing/2014/main" id="{E34C0287-B1C0-D9B7-74A3-573FCF37C0AA}"/>
                    </a:ext>
                  </a:extLst>
                </p14:cNvPr>
                <p14:cNvContentPartPr/>
                <p14:nvPr/>
              </p14:nvContentPartPr>
              <p14:xfrm>
                <a:off x="7175718" y="589242"/>
                <a:ext cx="1950480" cy="133560"/>
              </p14:xfrm>
            </p:contentPart>
          </mc:Choice>
          <mc:Fallback>
            <p:pic>
              <p:nvPicPr>
                <p:cNvPr id="414" name="Ink 413">
                  <a:extLst>
                    <a:ext uri="{FF2B5EF4-FFF2-40B4-BE49-F238E27FC236}">
                      <a16:creationId xmlns:a16="http://schemas.microsoft.com/office/drawing/2014/main" id="{E34C0287-B1C0-D9B7-74A3-573FCF37C0AA}"/>
                    </a:ext>
                  </a:extLst>
                </p:cNvPr>
                <p:cNvPicPr/>
                <p:nvPr/>
              </p:nvPicPr>
              <p:blipFill>
                <a:blip r:embed="rId684"/>
                <a:stretch>
                  <a:fillRect/>
                </a:stretch>
              </p:blipFill>
              <p:spPr>
                <a:xfrm>
                  <a:off x="7167078" y="580242"/>
                  <a:ext cx="19681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416" name="Ink 415">
                  <a:extLst>
                    <a:ext uri="{FF2B5EF4-FFF2-40B4-BE49-F238E27FC236}">
                      <a16:creationId xmlns:a16="http://schemas.microsoft.com/office/drawing/2014/main" id="{1EAE0DC6-0AA6-E9E6-B803-79A98FA863A0}"/>
                    </a:ext>
                  </a:extLst>
                </p14:cNvPr>
                <p14:cNvContentPartPr/>
                <p14:nvPr/>
              </p14:nvContentPartPr>
              <p14:xfrm>
                <a:off x="8685198" y="3315522"/>
                <a:ext cx="131040" cy="451800"/>
              </p14:xfrm>
            </p:contentPart>
          </mc:Choice>
          <mc:Fallback>
            <p:pic>
              <p:nvPicPr>
                <p:cNvPr id="416" name="Ink 415">
                  <a:extLst>
                    <a:ext uri="{FF2B5EF4-FFF2-40B4-BE49-F238E27FC236}">
                      <a16:creationId xmlns:a16="http://schemas.microsoft.com/office/drawing/2014/main" id="{1EAE0DC6-0AA6-E9E6-B803-79A98FA863A0}"/>
                    </a:ext>
                  </a:extLst>
                </p:cNvPr>
                <p:cNvPicPr/>
                <p:nvPr/>
              </p:nvPicPr>
              <p:blipFill>
                <a:blip r:embed="rId686"/>
                <a:stretch>
                  <a:fillRect/>
                </a:stretch>
              </p:blipFill>
              <p:spPr>
                <a:xfrm>
                  <a:off x="8676198" y="3306882"/>
                  <a:ext cx="14868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687">
              <p14:nvContentPartPr>
                <p14:cNvPr id="417" name="Ink 416">
                  <a:extLst>
                    <a:ext uri="{FF2B5EF4-FFF2-40B4-BE49-F238E27FC236}">
                      <a16:creationId xmlns:a16="http://schemas.microsoft.com/office/drawing/2014/main" id="{C7E2BA17-63C3-E689-0290-DCF350F7BF30}"/>
                    </a:ext>
                  </a:extLst>
                </p14:cNvPr>
                <p14:cNvContentPartPr/>
                <p14:nvPr/>
              </p14:nvContentPartPr>
              <p14:xfrm>
                <a:off x="8620038" y="3634122"/>
                <a:ext cx="231480" cy="82800"/>
              </p14:xfrm>
            </p:contentPart>
          </mc:Choice>
          <mc:Fallback>
            <p:pic>
              <p:nvPicPr>
                <p:cNvPr id="417" name="Ink 416">
                  <a:extLst>
                    <a:ext uri="{FF2B5EF4-FFF2-40B4-BE49-F238E27FC236}">
                      <a16:creationId xmlns:a16="http://schemas.microsoft.com/office/drawing/2014/main" id="{C7E2BA17-63C3-E689-0290-DCF350F7BF30}"/>
                    </a:ext>
                  </a:extLst>
                </p:cNvPr>
                <p:cNvPicPr/>
                <p:nvPr/>
              </p:nvPicPr>
              <p:blipFill>
                <a:blip r:embed="rId688"/>
                <a:stretch>
                  <a:fillRect/>
                </a:stretch>
              </p:blipFill>
              <p:spPr>
                <a:xfrm>
                  <a:off x="8611038" y="3625122"/>
                  <a:ext cx="249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419" name="Ink 418">
                  <a:extLst>
                    <a:ext uri="{FF2B5EF4-FFF2-40B4-BE49-F238E27FC236}">
                      <a16:creationId xmlns:a16="http://schemas.microsoft.com/office/drawing/2014/main" id="{8C53625F-4D0E-F7DA-823C-83DDF4A94511}"/>
                    </a:ext>
                  </a:extLst>
                </p14:cNvPr>
                <p14:cNvContentPartPr/>
                <p14:nvPr/>
              </p14:nvContentPartPr>
              <p14:xfrm>
                <a:off x="6911838" y="4056762"/>
                <a:ext cx="425520" cy="46080"/>
              </p14:xfrm>
            </p:contentPart>
          </mc:Choice>
          <mc:Fallback>
            <p:pic>
              <p:nvPicPr>
                <p:cNvPr id="419" name="Ink 418">
                  <a:extLst>
                    <a:ext uri="{FF2B5EF4-FFF2-40B4-BE49-F238E27FC236}">
                      <a16:creationId xmlns:a16="http://schemas.microsoft.com/office/drawing/2014/main" id="{8C53625F-4D0E-F7DA-823C-83DDF4A94511}"/>
                    </a:ext>
                  </a:extLst>
                </p:cNvPr>
                <p:cNvPicPr/>
                <p:nvPr/>
              </p:nvPicPr>
              <p:blipFill>
                <a:blip r:embed="rId690"/>
                <a:stretch>
                  <a:fillRect/>
                </a:stretch>
              </p:blipFill>
              <p:spPr>
                <a:xfrm>
                  <a:off x="6902838" y="4047762"/>
                  <a:ext cx="4431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420" name="Ink 419">
                  <a:extLst>
                    <a:ext uri="{FF2B5EF4-FFF2-40B4-BE49-F238E27FC236}">
                      <a16:creationId xmlns:a16="http://schemas.microsoft.com/office/drawing/2014/main" id="{0B85EBA7-D5AA-E867-665E-6292013F1074}"/>
                    </a:ext>
                  </a:extLst>
                </p14:cNvPr>
                <p14:cNvContentPartPr/>
                <p14:nvPr/>
              </p14:nvContentPartPr>
              <p14:xfrm>
                <a:off x="6901398" y="3974682"/>
                <a:ext cx="153360" cy="237960"/>
              </p14:xfrm>
            </p:contentPart>
          </mc:Choice>
          <mc:Fallback>
            <p:pic>
              <p:nvPicPr>
                <p:cNvPr id="420" name="Ink 419">
                  <a:extLst>
                    <a:ext uri="{FF2B5EF4-FFF2-40B4-BE49-F238E27FC236}">
                      <a16:creationId xmlns:a16="http://schemas.microsoft.com/office/drawing/2014/main" id="{0B85EBA7-D5AA-E867-665E-6292013F1074}"/>
                    </a:ext>
                  </a:extLst>
                </p:cNvPr>
                <p:cNvPicPr/>
                <p:nvPr/>
              </p:nvPicPr>
              <p:blipFill>
                <a:blip r:embed="rId692"/>
                <a:stretch>
                  <a:fillRect/>
                </a:stretch>
              </p:blipFill>
              <p:spPr>
                <a:xfrm>
                  <a:off x="6892398" y="3965682"/>
                  <a:ext cx="1710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421" name="Ink 420">
                  <a:extLst>
                    <a:ext uri="{FF2B5EF4-FFF2-40B4-BE49-F238E27FC236}">
                      <a16:creationId xmlns:a16="http://schemas.microsoft.com/office/drawing/2014/main" id="{9F74DA79-3543-431F-6DB7-690C9C010B89}"/>
                    </a:ext>
                  </a:extLst>
                </p14:cNvPr>
                <p14:cNvContentPartPr/>
                <p14:nvPr/>
              </p14:nvContentPartPr>
              <p14:xfrm>
                <a:off x="9124038" y="4085562"/>
                <a:ext cx="347400" cy="16200"/>
              </p14:xfrm>
            </p:contentPart>
          </mc:Choice>
          <mc:Fallback>
            <p:pic>
              <p:nvPicPr>
                <p:cNvPr id="421" name="Ink 420">
                  <a:extLst>
                    <a:ext uri="{FF2B5EF4-FFF2-40B4-BE49-F238E27FC236}">
                      <a16:creationId xmlns:a16="http://schemas.microsoft.com/office/drawing/2014/main" id="{9F74DA79-3543-431F-6DB7-690C9C010B89}"/>
                    </a:ext>
                  </a:extLst>
                </p:cNvPr>
                <p:cNvPicPr/>
                <p:nvPr/>
              </p:nvPicPr>
              <p:blipFill>
                <a:blip r:embed="rId694"/>
                <a:stretch>
                  <a:fillRect/>
                </a:stretch>
              </p:blipFill>
              <p:spPr>
                <a:xfrm>
                  <a:off x="9115398" y="4076562"/>
                  <a:ext cx="3650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422" name="Ink 421">
                  <a:extLst>
                    <a:ext uri="{FF2B5EF4-FFF2-40B4-BE49-F238E27FC236}">
                      <a16:creationId xmlns:a16="http://schemas.microsoft.com/office/drawing/2014/main" id="{95B3BC3A-4D64-AFEB-1913-8A6FAA2D2728}"/>
                    </a:ext>
                  </a:extLst>
                </p14:cNvPr>
                <p14:cNvContentPartPr/>
                <p14:nvPr/>
              </p14:nvContentPartPr>
              <p14:xfrm>
                <a:off x="9404838" y="4007802"/>
                <a:ext cx="136440" cy="185760"/>
              </p14:xfrm>
            </p:contentPart>
          </mc:Choice>
          <mc:Fallback>
            <p:pic>
              <p:nvPicPr>
                <p:cNvPr id="422" name="Ink 421">
                  <a:extLst>
                    <a:ext uri="{FF2B5EF4-FFF2-40B4-BE49-F238E27FC236}">
                      <a16:creationId xmlns:a16="http://schemas.microsoft.com/office/drawing/2014/main" id="{95B3BC3A-4D64-AFEB-1913-8A6FAA2D2728}"/>
                    </a:ext>
                  </a:extLst>
                </p:cNvPr>
                <p:cNvPicPr/>
                <p:nvPr/>
              </p:nvPicPr>
              <p:blipFill>
                <a:blip r:embed="rId696"/>
                <a:stretch>
                  <a:fillRect/>
                </a:stretch>
              </p:blipFill>
              <p:spPr>
                <a:xfrm>
                  <a:off x="9396198" y="3999162"/>
                  <a:ext cx="154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425" name="Ink 424">
                  <a:extLst>
                    <a:ext uri="{FF2B5EF4-FFF2-40B4-BE49-F238E27FC236}">
                      <a16:creationId xmlns:a16="http://schemas.microsoft.com/office/drawing/2014/main" id="{088D3504-EAD2-DBE1-51F6-21195CAFFABF}"/>
                    </a:ext>
                  </a:extLst>
                </p14:cNvPr>
                <p14:cNvContentPartPr/>
                <p14:nvPr/>
              </p14:nvContentPartPr>
              <p14:xfrm>
                <a:off x="7952598" y="4227042"/>
                <a:ext cx="749520" cy="19080"/>
              </p14:xfrm>
            </p:contentPart>
          </mc:Choice>
          <mc:Fallback>
            <p:pic>
              <p:nvPicPr>
                <p:cNvPr id="425" name="Ink 424">
                  <a:extLst>
                    <a:ext uri="{FF2B5EF4-FFF2-40B4-BE49-F238E27FC236}">
                      <a16:creationId xmlns:a16="http://schemas.microsoft.com/office/drawing/2014/main" id="{088D3504-EAD2-DBE1-51F6-21195CAFFABF}"/>
                    </a:ext>
                  </a:extLst>
                </p:cNvPr>
                <p:cNvPicPr/>
                <p:nvPr/>
              </p:nvPicPr>
              <p:blipFill>
                <a:blip r:embed="rId698"/>
                <a:stretch>
                  <a:fillRect/>
                </a:stretch>
              </p:blipFill>
              <p:spPr>
                <a:xfrm>
                  <a:off x="7943958" y="4218402"/>
                  <a:ext cx="767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426" name="Ink 425">
                  <a:extLst>
                    <a:ext uri="{FF2B5EF4-FFF2-40B4-BE49-F238E27FC236}">
                      <a16:creationId xmlns:a16="http://schemas.microsoft.com/office/drawing/2014/main" id="{66BC8A3B-D1B7-AEC2-D2C7-516065620230}"/>
                    </a:ext>
                  </a:extLst>
                </p14:cNvPr>
                <p14:cNvContentPartPr/>
                <p14:nvPr/>
              </p14:nvContentPartPr>
              <p14:xfrm>
                <a:off x="7904718" y="4260522"/>
                <a:ext cx="814680" cy="60480"/>
              </p14:xfrm>
            </p:contentPart>
          </mc:Choice>
          <mc:Fallback>
            <p:pic>
              <p:nvPicPr>
                <p:cNvPr id="426" name="Ink 425">
                  <a:extLst>
                    <a:ext uri="{FF2B5EF4-FFF2-40B4-BE49-F238E27FC236}">
                      <a16:creationId xmlns:a16="http://schemas.microsoft.com/office/drawing/2014/main" id="{66BC8A3B-D1B7-AEC2-D2C7-516065620230}"/>
                    </a:ext>
                  </a:extLst>
                </p:cNvPr>
                <p:cNvPicPr/>
                <p:nvPr/>
              </p:nvPicPr>
              <p:blipFill>
                <a:blip r:embed="rId700"/>
                <a:stretch>
                  <a:fillRect/>
                </a:stretch>
              </p:blipFill>
              <p:spPr>
                <a:xfrm>
                  <a:off x="7895718" y="4251882"/>
                  <a:ext cx="832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428" name="Ink 427">
                  <a:extLst>
                    <a:ext uri="{FF2B5EF4-FFF2-40B4-BE49-F238E27FC236}">
                      <a16:creationId xmlns:a16="http://schemas.microsoft.com/office/drawing/2014/main" id="{725AE882-0054-DDC5-9BC5-136F0CDAF9B9}"/>
                    </a:ext>
                  </a:extLst>
                </p14:cNvPr>
                <p14:cNvContentPartPr/>
                <p14:nvPr/>
              </p14:nvContentPartPr>
              <p14:xfrm>
                <a:off x="-175122" y="2515602"/>
                <a:ext cx="6158880" cy="1239840"/>
              </p14:xfrm>
            </p:contentPart>
          </mc:Choice>
          <mc:Fallback>
            <p:pic>
              <p:nvPicPr>
                <p:cNvPr id="428" name="Ink 427">
                  <a:extLst>
                    <a:ext uri="{FF2B5EF4-FFF2-40B4-BE49-F238E27FC236}">
                      <a16:creationId xmlns:a16="http://schemas.microsoft.com/office/drawing/2014/main" id="{725AE882-0054-DDC5-9BC5-136F0CDAF9B9}"/>
                    </a:ext>
                  </a:extLst>
                </p:cNvPr>
                <p:cNvPicPr/>
                <p:nvPr/>
              </p:nvPicPr>
              <p:blipFill>
                <a:blip r:embed="rId702"/>
                <a:stretch>
                  <a:fillRect/>
                </a:stretch>
              </p:blipFill>
              <p:spPr>
                <a:xfrm>
                  <a:off x="-184122" y="2506962"/>
                  <a:ext cx="6176520" cy="125748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430" name="Ink 429">
                  <a:extLst>
                    <a:ext uri="{FF2B5EF4-FFF2-40B4-BE49-F238E27FC236}">
                      <a16:creationId xmlns:a16="http://schemas.microsoft.com/office/drawing/2014/main" id="{98B0F4E0-1128-D983-9EB1-3D73BBA4F235}"/>
                    </a:ext>
                  </a:extLst>
                </p14:cNvPr>
                <p14:cNvContentPartPr/>
                <p14:nvPr/>
              </p14:nvContentPartPr>
              <p14:xfrm>
                <a:off x="9581238" y="2949042"/>
                <a:ext cx="2588040" cy="496440"/>
              </p14:xfrm>
            </p:contentPart>
          </mc:Choice>
          <mc:Fallback>
            <p:pic>
              <p:nvPicPr>
                <p:cNvPr id="430" name="Ink 429">
                  <a:extLst>
                    <a:ext uri="{FF2B5EF4-FFF2-40B4-BE49-F238E27FC236}">
                      <a16:creationId xmlns:a16="http://schemas.microsoft.com/office/drawing/2014/main" id="{98B0F4E0-1128-D983-9EB1-3D73BBA4F235}"/>
                    </a:ext>
                  </a:extLst>
                </p:cNvPr>
                <p:cNvPicPr/>
                <p:nvPr/>
              </p:nvPicPr>
              <p:blipFill>
                <a:blip r:embed="rId704"/>
                <a:stretch>
                  <a:fillRect/>
                </a:stretch>
              </p:blipFill>
              <p:spPr>
                <a:xfrm>
                  <a:off x="9572238" y="2940402"/>
                  <a:ext cx="260568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434" name="Ink 433">
                  <a:extLst>
                    <a:ext uri="{FF2B5EF4-FFF2-40B4-BE49-F238E27FC236}">
                      <a16:creationId xmlns:a16="http://schemas.microsoft.com/office/drawing/2014/main" id="{ED053795-FFF0-0CF6-1B73-F6C0D0D4E017}"/>
                    </a:ext>
                  </a:extLst>
                </p14:cNvPr>
                <p14:cNvContentPartPr/>
                <p14:nvPr/>
              </p14:nvContentPartPr>
              <p14:xfrm>
                <a:off x="7434198" y="4147842"/>
                <a:ext cx="95040" cy="58320"/>
              </p14:xfrm>
            </p:contentPart>
          </mc:Choice>
          <mc:Fallback>
            <p:pic>
              <p:nvPicPr>
                <p:cNvPr id="434" name="Ink 433">
                  <a:extLst>
                    <a:ext uri="{FF2B5EF4-FFF2-40B4-BE49-F238E27FC236}">
                      <a16:creationId xmlns:a16="http://schemas.microsoft.com/office/drawing/2014/main" id="{ED053795-FFF0-0CF6-1B73-F6C0D0D4E017}"/>
                    </a:ext>
                  </a:extLst>
                </p:cNvPr>
                <p:cNvPicPr/>
                <p:nvPr/>
              </p:nvPicPr>
              <p:blipFill>
                <a:blip r:embed="rId706"/>
                <a:stretch>
                  <a:fillRect/>
                </a:stretch>
              </p:blipFill>
              <p:spPr>
                <a:xfrm>
                  <a:off x="7425558" y="4139202"/>
                  <a:ext cx="1126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435" name="Ink 434">
                  <a:extLst>
                    <a:ext uri="{FF2B5EF4-FFF2-40B4-BE49-F238E27FC236}">
                      <a16:creationId xmlns:a16="http://schemas.microsoft.com/office/drawing/2014/main" id="{6A07AE60-FFC9-2B4F-AB67-41249BB09489}"/>
                    </a:ext>
                  </a:extLst>
                </p14:cNvPr>
                <p14:cNvContentPartPr/>
                <p14:nvPr/>
              </p14:nvContentPartPr>
              <p14:xfrm>
                <a:off x="7489278" y="4114722"/>
                <a:ext cx="150840" cy="121320"/>
              </p14:xfrm>
            </p:contentPart>
          </mc:Choice>
          <mc:Fallback>
            <p:pic>
              <p:nvPicPr>
                <p:cNvPr id="435" name="Ink 434">
                  <a:extLst>
                    <a:ext uri="{FF2B5EF4-FFF2-40B4-BE49-F238E27FC236}">
                      <a16:creationId xmlns:a16="http://schemas.microsoft.com/office/drawing/2014/main" id="{6A07AE60-FFC9-2B4F-AB67-41249BB09489}"/>
                    </a:ext>
                  </a:extLst>
                </p:cNvPr>
                <p:cNvPicPr/>
                <p:nvPr/>
              </p:nvPicPr>
              <p:blipFill>
                <a:blip r:embed="rId708"/>
                <a:stretch>
                  <a:fillRect/>
                </a:stretch>
              </p:blipFill>
              <p:spPr>
                <a:xfrm>
                  <a:off x="7480638" y="4106082"/>
                  <a:ext cx="1684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437" name="Ink 436">
                  <a:extLst>
                    <a:ext uri="{FF2B5EF4-FFF2-40B4-BE49-F238E27FC236}">
                      <a16:creationId xmlns:a16="http://schemas.microsoft.com/office/drawing/2014/main" id="{3CAE75A9-3FC0-43D8-DB72-B3A68CC8BDB4}"/>
                    </a:ext>
                  </a:extLst>
                </p14:cNvPr>
                <p14:cNvContentPartPr/>
                <p14:nvPr/>
              </p14:nvContentPartPr>
              <p14:xfrm>
                <a:off x="7951158" y="4133802"/>
                <a:ext cx="731160" cy="20880"/>
              </p14:xfrm>
            </p:contentPart>
          </mc:Choice>
          <mc:Fallback>
            <p:pic>
              <p:nvPicPr>
                <p:cNvPr id="437" name="Ink 436">
                  <a:extLst>
                    <a:ext uri="{FF2B5EF4-FFF2-40B4-BE49-F238E27FC236}">
                      <a16:creationId xmlns:a16="http://schemas.microsoft.com/office/drawing/2014/main" id="{3CAE75A9-3FC0-43D8-DB72-B3A68CC8BDB4}"/>
                    </a:ext>
                  </a:extLst>
                </p:cNvPr>
                <p:cNvPicPr/>
                <p:nvPr/>
              </p:nvPicPr>
              <p:blipFill>
                <a:blip r:embed="rId710"/>
                <a:stretch>
                  <a:fillRect/>
                </a:stretch>
              </p:blipFill>
              <p:spPr>
                <a:xfrm>
                  <a:off x="7942158" y="4125162"/>
                  <a:ext cx="748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438" name="Ink 437">
                  <a:extLst>
                    <a:ext uri="{FF2B5EF4-FFF2-40B4-BE49-F238E27FC236}">
                      <a16:creationId xmlns:a16="http://schemas.microsoft.com/office/drawing/2014/main" id="{3E40C531-68C7-C293-4701-D06C7E5BE026}"/>
                    </a:ext>
                  </a:extLst>
                </p14:cNvPr>
                <p14:cNvContentPartPr/>
                <p14:nvPr/>
              </p14:nvContentPartPr>
              <p14:xfrm>
                <a:off x="7956198" y="4213722"/>
                <a:ext cx="926280" cy="29520"/>
              </p14:xfrm>
            </p:contentPart>
          </mc:Choice>
          <mc:Fallback>
            <p:pic>
              <p:nvPicPr>
                <p:cNvPr id="438" name="Ink 437">
                  <a:extLst>
                    <a:ext uri="{FF2B5EF4-FFF2-40B4-BE49-F238E27FC236}">
                      <a16:creationId xmlns:a16="http://schemas.microsoft.com/office/drawing/2014/main" id="{3E40C531-68C7-C293-4701-D06C7E5BE026}"/>
                    </a:ext>
                  </a:extLst>
                </p:cNvPr>
                <p:cNvPicPr/>
                <p:nvPr/>
              </p:nvPicPr>
              <p:blipFill>
                <a:blip r:embed="rId712"/>
                <a:stretch>
                  <a:fillRect/>
                </a:stretch>
              </p:blipFill>
              <p:spPr>
                <a:xfrm>
                  <a:off x="7947558" y="4204722"/>
                  <a:ext cx="943920" cy="47160"/>
                </a:xfrm>
                <a:prstGeom prst="rect">
                  <a:avLst/>
                </a:prstGeom>
              </p:spPr>
            </p:pic>
          </mc:Fallback>
        </mc:AlternateContent>
      </p:grpSp>
    </p:spTree>
    <p:extLst>
      <p:ext uri="{BB962C8B-B14F-4D97-AF65-F5344CB8AC3E}">
        <p14:creationId xmlns:p14="http://schemas.microsoft.com/office/powerpoint/2010/main" val="148483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955C5FB-2AA0-CE4F-AC61-419117E819F0}"/>
                  </a:ext>
                </a:extLst>
              </p14:cNvPr>
              <p14:cNvContentPartPr/>
              <p14:nvPr/>
            </p14:nvContentPartPr>
            <p14:xfrm>
              <a:off x="860958" y="238242"/>
              <a:ext cx="360" cy="360"/>
            </p14:xfrm>
          </p:contentPart>
        </mc:Choice>
        <mc:Fallback>
          <p:pic>
            <p:nvPicPr>
              <p:cNvPr id="3" name="Ink 2">
                <a:extLst>
                  <a:ext uri="{FF2B5EF4-FFF2-40B4-BE49-F238E27FC236}">
                    <a16:creationId xmlns:a16="http://schemas.microsoft.com/office/drawing/2014/main" id="{C955C5FB-2AA0-CE4F-AC61-419117E819F0}"/>
                  </a:ext>
                </a:extLst>
              </p:cNvPr>
              <p:cNvPicPr/>
              <p:nvPr/>
            </p:nvPicPr>
            <p:blipFill>
              <a:blip r:embed="rId3"/>
              <a:stretch>
                <a:fillRect/>
              </a:stretch>
            </p:blipFill>
            <p:spPr>
              <a:xfrm>
                <a:off x="852318" y="22960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6" name="Ink 175">
                <a:extLst>
                  <a:ext uri="{FF2B5EF4-FFF2-40B4-BE49-F238E27FC236}">
                    <a16:creationId xmlns:a16="http://schemas.microsoft.com/office/drawing/2014/main" id="{32B9C311-D2FF-AB8C-E9AC-E1E32F4AD44D}"/>
                  </a:ext>
                </a:extLst>
              </p14:cNvPr>
              <p14:cNvContentPartPr/>
              <p14:nvPr/>
            </p14:nvContentPartPr>
            <p14:xfrm>
              <a:off x="7634358" y="1795602"/>
              <a:ext cx="241920" cy="176040"/>
            </p14:xfrm>
          </p:contentPart>
        </mc:Choice>
        <mc:Fallback>
          <p:pic>
            <p:nvPicPr>
              <p:cNvPr id="176" name="Ink 175">
                <a:extLst>
                  <a:ext uri="{FF2B5EF4-FFF2-40B4-BE49-F238E27FC236}">
                    <a16:creationId xmlns:a16="http://schemas.microsoft.com/office/drawing/2014/main" id="{32B9C311-D2FF-AB8C-E9AC-E1E32F4AD44D}"/>
                  </a:ext>
                </a:extLst>
              </p:cNvPr>
              <p:cNvPicPr/>
              <p:nvPr/>
            </p:nvPicPr>
            <p:blipFill>
              <a:blip r:embed="rId5"/>
              <a:stretch>
                <a:fillRect/>
              </a:stretch>
            </p:blipFill>
            <p:spPr>
              <a:xfrm>
                <a:off x="7625358" y="1786602"/>
                <a:ext cx="2595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8" name="Ink 177">
                <a:extLst>
                  <a:ext uri="{FF2B5EF4-FFF2-40B4-BE49-F238E27FC236}">
                    <a16:creationId xmlns:a16="http://schemas.microsoft.com/office/drawing/2014/main" id="{BDB5EA22-95AB-8498-53A3-9583FF308FD1}"/>
                  </a:ext>
                </a:extLst>
              </p14:cNvPr>
              <p14:cNvContentPartPr/>
              <p14:nvPr/>
            </p14:nvContentPartPr>
            <p14:xfrm>
              <a:off x="3717198" y="861402"/>
              <a:ext cx="360" cy="360"/>
            </p14:xfrm>
          </p:contentPart>
        </mc:Choice>
        <mc:Fallback>
          <p:pic>
            <p:nvPicPr>
              <p:cNvPr id="178" name="Ink 177">
                <a:extLst>
                  <a:ext uri="{FF2B5EF4-FFF2-40B4-BE49-F238E27FC236}">
                    <a16:creationId xmlns:a16="http://schemas.microsoft.com/office/drawing/2014/main" id="{BDB5EA22-95AB-8498-53A3-9583FF308FD1}"/>
                  </a:ext>
                </a:extLst>
              </p:cNvPr>
              <p:cNvPicPr/>
              <p:nvPr/>
            </p:nvPicPr>
            <p:blipFill>
              <a:blip r:embed="rId3"/>
              <a:stretch>
                <a:fillRect/>
              </a:stretch>
            </p:blipFill>
            <p:spPr>
              <a:xfrm>
                <a:off x="3708558" y="852402"/>
                <a:ext cx="18000" cy="18000"/>
              </a:xfrm>
              <a:prstGeom prst="rect">
                <a:avLst/>
              </a:prstGeom>
            </p:spPr>
          </p:pic>
        </mc:Fallback>
      </mc:AlternateContent>
      <p:grpSp>
        <p:nvGrpSpPr>
          <p:cNvPr id="196" name="Group 195">
            <a:extLst>
              <a:ext uri="{FF2B5EF4-FFF2-40B4-BE49-F238E27FC236}">
                <a16:creationId xmlns:a16="http://schemas.microsoft.com/office/drawing/2014/main" id="{998CC7CF-1316-CF65-E4EB-CAB9988162E3}"/>
              </a:ext>
            </a:extLst>
          </p:cNvPr>
          <p:cNvGrpSpPr/>
          <p:nvPr/>
        </p:nvGrpSpPr>
        <p:grpSpPr>
          <a:xfrm>
            <a:off x="595998" y="106482"/>
            <a:ext cx="11629080" cy="6498000"/>
            <a:chOff x="595998" y="106482"/>
            <a:chExt cx="11629080" cy="6498000"/>
          </a:xfrm>
        </p:grpSpPr>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E69A28FF-91F5-8F11-1B11-2CBBCD1DDDBD}"/>
                    </a:ext>
                  </a:extLst>
                </p14:cNvPr>
                <p14:cNvContentPartPr/>
                <p14:nvPr/>
              </p14:nvContentPartPr>
              <p14:xfrm>
                <a:off x="2196558" y="480162"/>
                <a:ext cx="15840" cy="353160"/>
              </p14:xfrm>
            </p:contentPart>
          </mc:Choice>
          <mc:Fallback>
            <p:pic>
              <p:nvPicPr>
                <p:cNvPr id="15" name="Ink 14">
                  <a:extLst>
                    <a:ext uri="{FF2B5EF4-FFF2-40B4-BE49-F238E27FC236}">
                      <a16:creationId xmlns:a16="http://schemas.microsoft.com/office/drawing/2014/main" id="{E69A28FF-91F5-8F11-1B11-2CBBCD1DDDBD}"/>
                    </a:ext>
                  </a:extLst>
                </p:cNvPr>
                <p:cNvPicPr/>
                <p:nvPr/>
              </p:nvPicPr>
              <p:blipFill>
                <a:blip r:embed="rId8"/>
                <a:stretch>
                  <a:fillRect/>
                </a:stretch>
              </p:blipFill>
              <p:spPr>
                <a:xfrm>
                  <a:off x="2187558" y="471522"/>
                  <a:ext cx="3348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2EEDD6F1-BB10-5B0D-92E6-7442F62CED7F}"/>
                    </a:ext>
                  </a:extLst>
                </p14:cNvPr>
                <p14:cNvContentPartPr/>
                <p14:nvPr/>
              </p14:nvContentPartPr>
              <p14:xfrm>
                <a:off x="2232918" y="475122"/>
                <a:ext cx="147600" cy="147960"/>
              </p14:xfrm>
            </p:contentPart>
          </mc:Choice>
          <mc:Fallback>
            <p:pic>
              <p:nvPicPr>
                <p:cNvPr id="16" name="Ink 15">
                  <a:extLst>
                    <a:ext uri="{FF2B5EF4-FFF2-40B4-BE49-F238E27FC236}">
                      <a16:creationId xmlns:a16="http://schemas.microsoft.com/office/drawing/2014/main" id="{2EEDD6F1-BB10-5B0D-92E6-7442F62CED7F}"/>
                    </a:ext>
                  </a:extLst>
                </p:cNvPr>
                <p:cNvPicPr/>
                <p:nvPr/>
              </p:nvPicPr>
              <p:blipFill>
                <a:blip r:embed="rId10"/>
                <a:stretch>
                  <a:fillRect/>
                </a:stretch>
              </p:blipFill>
              <p:spPr>
                <a:xfrm>
                  <a:off x="2224278" y="466122"/>
                  <a:ext cx="1652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AE6B4E91-E3FB-F578-8E0D-64B3708FCDF9}"/>
                    </a:ext>
                  </a:extLst>
                </p14:cNvPr>
                <p14:cNvContentPartPr/>
                <p14:nvPr/>
              </p14:nvContentPartPr>
              <p14:xfrm>
                <a:off x="2208438" y="642522"/>
                <a:ext cx="160560" cy="54000"/>
              </p14:xfrm>
            </p:contentPart>
          </mc:Choice>
          <mc:Fallback>
            <p:pic>
              <p:nvPicPr>
                <p:cNvPr id="17" name="Ink 16">
                  <a:extLst>
                    <a:ext uri="{FF2B5EF4-FFF2-40B4-BE49-F238E27FC236}">
                      <a16:creationId xmlns:a16="http://schemas.microsoft.com/office/drawing/2014/main" id="{AE6B4E91-E3FB-F578-8E0D-64B3708FCDF9}"/>
                    </a:ext>
                  </a:extLst>
                </p:cNvPr>
                <p:cNvPicPr/>
                <p:nvPr/>
              </p:nvPicPr>
              <p:blipFill>
                <a:blip r:embed="rId12"/>
                <a:stretch>
                  <a:fillRect/>
                </a:stretch>
              </p:blipFill>
              <p:spPr>
                <a:xfrm>
                  <a:off x="2199798" y="633882"/>
                  <a:ext cx="1782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FF0B4992-9E02-8259-80A3-D46A763F48F4}"/>
                    </a:ext>
                  </a:extLst>
                </p14:cNvPr>
                <p14:cNvContentPartPr/>
                <p14:nvPr/>
              </p14:nvContentPartPr>
              <p14:xfrm>
                <a:off x="2419758" y="471162"/>
                <a:ext cx="273600" cy="409320"/>
              </p14:xfrm>
            </p:contentPart>
          </mc:Choice>
          <mc:Fallback>
            <p:pic>
              <p:nvPicPr>
                <p:cNvPr id="18" name="Ink 17">
                  <a:extLst>
                    <a:ext uri="{FF2B5EF4-FFF2-40B4-BE49-F238E27FC236}">
                      <a16:creationId xmlns:a16="http://schemas.microsoft.com/office/drawing/2014/main" id="{FF0B4992-9E02-8259-80A3-D46A763F48F4}"/>
                    </a:ext>
                  </a:extLst>
                </p:cNvPr>
                <p:cNvPicPr/>
                <p:nvPr/>
              </p:nvPicPr>
              <p:blipFill>
                <a:blip r:embed="rId14"/>
                <a:stretch>
                  <a:fillRect/>
                </a:stretch>
              </p:blipFill>
              <p:spPr>
                <a:xfrm>
                  <a:off x="2410758" y="462522"/>
                  <a:ext cx="29124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679A56C7-C544-DFAC-CBF1-021F98F268D3}"/>
                    </a:ext>
                  </a:extLst>
                </p14:cNvPr>
                <p14:cNvContentPartPr/>
                <p14:nvPr/>
              </p14:nvContentPartPr>
              <p14:xfrm>
                <a:off x="595998" y="1091802"/>
                <a:ext cx="249840" cy="413640"/>
              </p14:xfrm>
            </p:contentPart>
          </mc:Choice>
          <mc:Fallback>
            <p:pic>
              <p:nvPicPr>
                <p:cNvPr id="24" name="Ink 23">
                  <a:extLst>
                    <a:ext uri="{FF2B5EF4-FFF2-40B4-BE49-F238E27FC236}">
                      <a16:creationId xmlns:a16="http://schemas.microsoft.com/office/drawing/2014/main" id="{679A56C7-C544-DFAC-CBF1-021F98F268D3}"/>
                    </a:ext>
                  </a:extLst>
                </p:cNvPr>
                <p:cNvPicPr/>
                <p:nvPr/>
              </p:nvPicPr>
              <p:blipFill>
                <a:blip r:embed="rId16"/>
                <a:stretch>
                  <a:fillRect/>
                </a:stretch>
              </p:blipFill>
              <p:spPr>
                <a:xfrm>
                  <a:off x="586998" y="1082802"/>
                  <a:ext cx="26748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E6E4779E-22F4-D792-EB73-1E966052E8F9}"/>
                    </a:ext>
                  </a:extLst>
                </p14:cNvPr>
                <p14:cNvContentPartPr/>
                <p14:nvPr/>
              </p14:nvContentPartPr>
              <p14:xfrm>
                <a:off x="869958" y="1298442"/>
                <a:ext cx="349560" cy="173160"/>
              </p14:xfrm>
            </p:contentPart>
          </mc:Choice>
          <mc:Fallback>
            <p:pic>
              <p:nvPicPr>
                <p:cNvPr id="25" name="Ink 24">
                  <a:extLst>
                    <a:ext uri="{FF2B5EF4-FFF2-40B4-BE49-F238E27FC236}">
                      <a16:creationId xmlns:a16="http://schemas.microsoft.com/office/drawing/2014/main" id="{E6E4779E-22F4-D792-EB73-1E966052E8F9}"/>
                    </a:ext>
                  </a:extLst>
                </p:cNvPr>
                <p:cNvPicPr/>
                <p:nvPr/>
              </p:nvPicPr>
              <p:blipFill>
                <a:blip r:embed="rId18"/>
                <a:stretch>
                  <a:fillRect/>
                </a:stretch>
              </p:blipFill>
              <p:spPr>
                <a:xfrm>
                  <a:off x="861318" y="1289442"/>
                  <a:ext cx="3672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A448AD6C-0518-B675-0B5D-971194FA21A0}"/>
                    </a:ext>
                  </a:extLst>
                </p14:cNvPr>
                <p14:cNvContentPartPr/>
                <p14:nvPr/>
              </p14:nvContentPartPr>
              <p14:xfrm>
                <a:off x="1125918" y="1120242"/>
                <a:ext cx="40680" cy="16920"/>
              </p14:xfrm>
            </p:contentPart>
          </mc:Choice>
          <mc:Fallback>
            <p:pic>
              <p:nvPicPr>
                <p:cNvPr id="26" name="Ink 25">
                  <a:extLst>
                    <a:ext uri="{FF2B5EF4-FFF2-40B4-BE49-F238E27FC236}">
                      <a16:creationId xmlns:a16="http://schemas.microsoft.com/office/drawing/2014/main" id="{A448AD6C-0518-B675-0B5D-971194FA21A0}"/>
                    </a:ext>
                  </a:extLst>
                </p:cNvPr>
                <p:cNvPicPr/>
                <p:nvPr/>
              </p:nvPicPr>
              <p:blipFill>
                <a:blip r:embed="rId20"/>
                <a:stretch>
                  <a:fillRect/>
                </a:stretch>
              </p:blipFill>
              <p:spPr>
                <a:xfrm>
                  <a:off x="1117278" y="1111602"/>
                  <a:ext cx="583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D1779D39-8710-EEE1-7796-36F122BB78B6}"/>
                    </a:ext>
                  </a:extLst>
                </p14:cNvPr>
                <p14:cNvContentPartPr/>
                <p14:nvPr/>
              </p14:nvContentPartPr>
              <p14:xfrm>
                <a:off x="1265238" y="1164522"/>
                <a:ext cx="39240" cy="277920"/>
              </p14:xfrm>
            </p:contentPart>
          </mc:Choice>
          <mc:Fallback>
            <p:pic>
              <p:nvPicPr>
                <p:cNvPr id="27" name="Ink 26">
                  <a:extLst>
                    <a:ext uri="{FF2B5EF4-FFF2-40B4-BE49-F238E27FC236}">
                      <a16:creationId xmlns:a16="http://schemas.microsoft.com/office/drawing/2014/main" id="{D1779D39-8710-EEE1-7796-36F122BB78B6}"/>
                    </a:ext>
                  </a:extLst>
                </p:cNvPr>
                <p:cNvPicPr/>
                <p:nvPr/>
              </p:nvPicPr>
              <p:blipFill>
                <a:blip r:embed="rId22"/>
                <a:stretch>
                  <a:fillRect/>
                </a:stretch>
              </p:blipFill>
              <p:spPr>
                <a:xfrm>
                  <a:off x="1256598" y="1155522"/>
                  <a:ext cx="568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7F026FAF-0C08-D445-89E5-D68F63470B40}"/>
                    </a:ext>
                  </a:extLst>
                </p14:cNvPr>
                <p14:cNvContentPartPr/>
                <p14:nvPr/>
              </p14:nvContentPartPr>
              <p14:xfrm>
                <a:off x="1358478" y="1123122"/>
                <a:ext cx="176760" cy="291960"/>
              </p14:xfrm>
            </p:contentPart>
          </mc:Choice>
          <mc:Fallback>
            <p:pic>
              <p:nvPicPr>
                <p:cNvPr id="28" name="Ink 27">
                  <a:extLst>
                    <a:ext uri="{FF2B5EF4-FFF2-40B4-BE49-F238E27FC236}">
                      <a16:creationId xmlns:a16="http://schemas.microsoft.com/office/drawing/2014/main" id="{7F026FAF-0C08-D445-89E5-D68F63470B40}"/>
                    </a:ext>
                  </a:extLst>
                </p:cNvPr>
                <p:cNvPicPr/>
                <p:nvPr/>
              </p:nvPicPr>
              <p:blipFill>
                <a:blip r:embed="rId24"/>
                <a:stretch>
                  <a:fillRect/>
                </a:stretch>
              </p:blipFill>
              <p:spPr>
                <a:xfrm>
                  <a:off x="1349838" y="1114122"/>
                  <a:ext cx="1944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19723BA8-8269-5672-75DE-918CB4B6A2AB}"/>
                    </a:ext>
                  </a:extLst>
                </p14:cNvPr>
                <p14:cNvContentPartPr/>
                <p14:nvPr/>
              </p14:nvContentPartPr>
              <p14:xfrm>
                <a:off x="1596438" y="1144362"/>
                <a:ext cx="165960" cy="306360"/>
              </p14:xfrm>
            </p:contentPart>
          </mc:Choice>
          <mc:Fallback>
            <p:pic>
              <p:nvPicPr>
                <p:cNvPr id="29" name="Ink 28">
                  <a:extLst>
                    <a:ext uri="{FF2B5EF4-FFF2-40B4-BE49-F238E27FC236}">
                      <a16:creationId xmlns:a16="http://schemas.microsoft.com/office/drawing/2014/main" id="{19723BA8-8269-5672-75DE-918CB4B6A2AB}"/>
                    </a:ext>
                  </a:extLst>
                </p:cNvPr>
                <p:cNvPicPr/>
                <p:nvPr/>
              </p:nvPicPr>
              <p:blipFill>
                <a:blip r:embed="rId26"/>
                <a:stretch>
                  <a:fillRect/>
                </a:stretch>
              </p:blipFill>
              <p:spPr>
                <a:xfrm>
                  <a:off x="1587438" y="1135722"/>
                  <a:ext cx="1836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159580FB-3F9A-21BE-9D26-9A050F86DF30}"/>
                    </a:ext>
                  </a:extLst>
                </p14:cNvPr>
                <p14:cNvContentPartPr/>
                <p14:nvPr/>
              </p14:nvContentPartPr>
              <p14:xfrm>
                <a:off x="1645398" y="1174242"/>
                <a:ext cx="320400" cy="303840"/>
              </p14:xfrm>
            </p:contentPart>
          </mc:Choice>
          <mc:Fallback>
            <p:pic>
              <p:nvPicPr>
                <p:cNvPr id="30" name="Ink 29">
                  <a:extLst>
                    <a:ext uri="{FF2B5EF4-FFF2-40B4-BE49-F238E27FC236}">
                      <a16:creationId xmlns:a16="http://schemas.microsoft.com/office/drawing/2014/main" id="{159580FB-3F9A-21BE-9D26-9A050F86DF30}"/>
                    </a:ext>
                  </a:extLst>
                </p:cNvPr>
                <p:cNvPicPr/>
                <p:nvPr/>
              </p:nvPicPr>
              <p:blipFill>
                <a:blip r:embed="rId28"/>
                <a:stretch>
                  <a:fillRect/>
                </a:stretch>
              </p:blipFill>
              <p:spPr>
                <a:xfrm>
                  <a:off x="1636758" y="1165602"/>
                  <a:ext cx="3380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DFDB89C9-56F3-2CA7-B132-4FBA1FE48842}"/>
                    </a:ext>
                  </a:extLst>
                </p14:cNvPr>
                <p14:cNvContentPartPr/>
                <p14:nvPr/>
              </p14:nvContentPartPr>
              <p14:xfrm>
                <a:off x="2000718" y="1166682"/>
                <a:ext cx="148680" cy="268560"/>
              </p14:xfrm>
            </p:contentPart>
          </mc:Choice>
          <mc:Fallback>
            <p:pic>
              <p:nvPicPr>
                <p:cNvPr id="31" name="Ink 30">
                  <a:extLst>
                    <a:ext uri="{FF2B5EF4-FFF2-40B4-BE49-F238E27FC236}">
                      <a16:creationId xmlns:a16="http://schemas.microsoft.com/office/drawing/2014/main" id="{DFDB89C9-56F3-2CA7-B132-4FBA1FE48842}"/>
                    </a:ext>
                  </a:extLst>
                </p:cNvPr>
                <p:cNvPicPr/>
                <p:nvPr/>
              </p:nvPicPr>
              <p:blipFill>
                <a:blip r:embed="rId30"/>
                <a:stretch>
                  <a:fillRect/>
                </a:stretch>
              </p:blipFill>
              <p:spPr>
                <a:xfrm>
                  <a:off x="1992078" y="1157682"/>
                  <a:ext cx="1663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91B8231B-8398-4D34-D644-26A6B45A1C7A}"/>
                    </a:ext>
                  </a:extLst>
                </p14:cNvPr>
                <p14:cNvContentPartPr/>
                <p14:nvPr/>
              </p14:nvContentPartPr>
              <p14:xfrm>
                <a:off x="2132838" y="1830162"/>
                <a:ext cx="1638000" cy="2299680"/>
              </p14:xfrm>
            </p:contentPart>
          </mc:Choice>
          <mc:Fallback>
            <p:pic>
              <p:nvPicPr>
                <p:cNvPr id="33" name="Ink 32">
                  <a:extLst>
                    <a:ext uri="{FF2B5EF4-FFF2-40B4-BE49-F238E27FC236}">
                      <a16:creationId xmlns:a16="http://schemas.microsoft.com/office/drawing/2014/main" id="{91B8231B-8398-4D34-D644-26A6B45A1C7A}"/>
                    </a:ext>
                  </a:extLst>
                </p:cNvPr>
                <p:cNvPicPr/>
                <p:nvPr/>
              </p:nvPicPr>
              <p:blipFill>
                <a:blip r:embed="rId32"/>
                <a:stretch>
                  <a:fillRect/>
                </a:stretch>
              </p:blipFill>
              <p:spPr>
                <a:xfrm>
                  <a:off x="2124198" y="1821162"/>
                  <a:ext cx="1655640" cy="2317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345B8D88-369D-428A-A484-5BE31A1CB5AC}"/>
                    </a:ext>
                  </a:extLst>
                </p14:cNvPr>
                <p14:cNvContentPartPr/>
                <p14:nvPr/>
              </p14:nvContentPartPr>
              <p14:xfrm>
                <a:off x="2964078" y="3822402"/>
                <a:ext cx="161640" cy="166320"/>
              </p14:xfrm>
            </p:contentPart>
          </mc:Choice>
          <mc:Fallback>
            <p:pic>
              <p:nvPicPr>
                <p:cNvPr id="34" name="Ink 33">
                  <a:extLst>
                    <a:ext uri="{FF2B5EF4-FFF2-40B4-BE49-F238E27FC236}">
                      <a16:creationId xmlns:a16="http://schemas.microsoft.com/office/drawing/2014/main" id="{345B8D88-369D-428A-A484-5BE31A1CB5AC}"/>
                    </a:ext>
                  </a:extLst>
                </p:cNvPr>
                <p:cNvPicPr/>
                <p:nvPr/>
              </p:nvPicPr>
              <p:blipFill>
                <a:blip r:embed="rId34"/>
                <a:stretch>
                  <a:fillRect/>
                </a:stretch>
              </p:blipFill>
              <p:spPr>
                <a:xfrm>
                  <a:off x="2955438" y="3813402"/>
                  <a:ext cx="1792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BF224E04-5E20-454C-0D9C-E327FCD9F55A}"/>
                    </a:ext>
                  </a:extLst>
                </p14:cNvPr>
                <p14:cNvContentPartPr/>
                <p14:nvPr/>
              </p14:nvContentPartPr>
              <p14:xfrm>
                <a:off x="1478718" y="2400402"/>
                <a:ext cx="1136520" cy="548280"/>
              </p14:xfrm>
            </p:contentPart>
          </mc:Choice>
          <mc:Fallback>
            <p:pic>
              <p:nvPicPr>
                <p:cNvPr id="36" name="Ink 35">
                  <a:extLst>
                    <a:ext uri="{FF2B5EF4-FFF2-40B4-BE49-F238E27FC236}">
                      <a16:creationId xmlns:a16="http://schemas.microsoft.com/office/drawing/2014/main" id="{BF224E04-5E20-454C-0D9C-E327FCD9F55A}"/>
                    </a:ext>
                  </a:extLst>
                </p:cNvPr>
                <p:cNvPicPr/>
                <p:nvPr/>
              </p:nvPicPr>
              <p:blipFill>
                <a:blip r:embed="rId36"/>
                <a:stretch>
                  <a:fillRect/>
                </a:stretch>
              </p:blipFill>
              <p:spPr>
                <a:xfrm>
                  <a:off x="1469718" y="2391762"/>
                  <a:ext cx="115416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FE871A52-A27D-6C39-F94C-97307A604107}"/>
                    </a:ext>
                  </a:extLst>
                </p14:cNvPr>
                <p14:cNvContentPartPr/>
                <p14:nvPr/>
              </p14:nvContentPartPr>
              <p14:xfrm>
                <a:off x="1772118" y="3026082"/>
                <a:ext cx="982440" cy="261720"/>
              </p14:xfrm>
            </p:contentPart>
          </mc:Choice>
          <mc:Fallback>
            <p:pic>
              <p:nvPicPr>
                <p:cNvPr id="37" name="Ink 36">
                  <a:extLst>
                    <a:ext uri="{FF2B5EF4-FFF2-40B4-BE49-F238E27FC236}">
                      <a16:creationId xmlns:a16="http://schemas.microsoft.com/office/drawing/2014/main" id="{FE871A52-A27D-6C39-F94C-97307A604107}"/>
                    </a:ext>
                  </a:extLst>
                </p:cNvPr>
                <p:cNvPicPr/>
                <p:nvPr/>
              </p:nvPicPr>
              <p:blipFill>
                <a:blip r:embed="rId38"/>
                <a:stretch>
                  <a:fillRect/>
                </a:stretch>
              </p:blipFill>
              <p:spPr>
                <a:xfrm>
                  <a:off x="1763118" y="3017442"/>
                  <a:ext cx="10000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Ink 37">
                  <a:extLst>
                    <a:ext uri="{FF2B5EF4-FFF2-40B4-BE49-F238E27FC236}">
                      <a16:creationId xmlns:a16="http://schemas.microsoft.com/office/drawing/2014/main" id="{1CF24717-82C0-E504-D947-DC05951F0B26}"/>
                    </a:ext>
                  </a:extLst>
                </p14:cNvPr>
                <p14:cNvContentPartPr/>
                <p14:nvPr/>
              </p14:nvContentPartPr>
              <p14:xfrm>
                <a:off x="1960038" y="3644562"/>
                <a:ext cx="990000" cy="178560"/>
              </p14:xfrm>
            </p:contentPart>
          </mc:Choice>
          <mc:Fallback>
            <p:pic>
              <p:nvPicPr>
                <p:cNvPr id="38" name="Ink 37">
                  <a:extLst>
                    <a:ext uri="{FF2B5EF4-FFF2-40B4-BE49-F238E27FC236}">
                      <a16:creationId xmlns:a16="http://schemas.microsoft.com/office/drawing/2014/main" id="{1CF24717-82C0-E504-D947-DC05951F0B26}"/>
                    </a:ext>
                  </a:extLst>
                </p:cNvPr>
                <p:cNvPicPr/>
                <p:nvPr/>
              </p:nvPicPr>
              <p:blipFill>
                <a:blip r:embed="rId40"/>
                <a:stretch>
                  <a:fillRect/>
                </a:stretch>
              </p:blipFill>
              <p:spPr>
                <a:xfrm>
                  <a:off x="1951398" y="3635922"/>
                  <a:ext cx="1007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 name="Ink 5">
                  <a:extLst>
                    <a:ext uri="{FF2B5EF4-FFF2-40B4-BE49-F238E27FC236}">
                      <a16:creationId xmlns:a16="http://schemas.microsoft.com/office/drawing/2014/main" id="{AE81779E-D1F5-0D85-DD4D-CAF618EA3E58}"/>
                    </a:ext>
                  </a:extLst>
                </p14:cNvPr>
                <p14:cNvContentPartPr/>
                <p14:nvPr/>
              </p14:nvContentPartPr>
              <p14:xfrm>
                <a:off x="6221718" y="662682"/>
                <a:ext cx="2880" cy="195840"/>
              </p14:xfrm>
            </p:contentPart>
          </mc:Choice>
          <mc:Fallback>
            <p:pic>
              <p:nvPicPr>
                <p:cNvPr id="6" name="Ink 5">
                  <a:extLst>
                    <a:ext uri="{FF2B5EF4-FFF2-40B4-BE49-F238E27FC236}">
                      <a16:creationId xmlns:a16="http://schemas.microsoft.com/office/drawing/2014/main" id="{AE81779E-D1F5-0D85-DD4D-CAF618EA3E58}"/>
                    </a:ext>
                  </a:extLst>
                </p:cNvPr>
                <p:cNvPicPr/>
                <p:nvPr/>
              </p:nvPicPr>
              <p:blipFill>
                <a:blip r:embed="rId42"/>
                <a:stretch>
                  <a:fillRect/>
                </a:stretch>
              </p:blipFill>
              <p:spPr>
                <a:xfrm>
                  <a:off x="6213078" y="653682"/>
                  <a:ext cx="205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0" name="Ink 19">
                  <a:extLst>
                    <a:ext uri="{FF2B5EF4-FFF2-40B4-BE49-F238E27FC236}">
                      <a16:creationId xmlns:a16="http://schemas.microsoft.com/office/drawing/2014/main" id="{A0B889EE-834E-1F14-CA29-0352C49FC814}"/>
                    </a:ext>
                  </a:extLst>
                </p14:cNvPr>
                <p14:cNvContentPartPr/>
                <p14:nvPr/>
              </p14:nvContentPartPr>
              <p14:xfrm>
                <a:off x="8123238" y="436602"/>
                <a:ext cx="372960" cy="344880"/>
              </p14:xfrm>
            </p:contentPart>
          </mc:Choice>
          <mc:Fallback>
            <p:pic>
              <p:nvPicPr>
                <p:cNvPr id="20" name="Ink 19">
                  <a:extLst>
                    <a:ext uri="{FF2B5EF4-FFF2-40B4-BE49-F238E27FC236}">
                      <a16:creationId xmlns:a16="http://schemas.microsoft.com/office/drawing/2014/main" id="{A0B889EE-834E-1F14-CA29-0352C49FC814}"/>
                    </a:ext>
                  </a:extLst>
                </p:cNvPr>
                <p:cNvPicPr/>
                <p:nvPr/>
              </p:nvPicPr>
              <p:blipFill>
                <a:blip r:embed="rId44"/>
                <a:stretch>
                  <a:fillRect/>
                </a:stretch>
              </p:blipFill>
              <p:spPr>
                <a:xfrm>
                  <a:off x="8114598" y="427962"/>
                  <a:ext cx="3906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1" name="Ink 20">
                  <a:extLst>
                    <a:ext uri="{FF2B5EF4-FFF2-40B4-BE49-F238E27FC236}">
                      <a16:creationId xmlns:a16="http://schemas.microsoft.com/office/drawing/2014/main" id="{F04F8264-8F29-F55B-86E2-9E258A3502A8}"/>
                    </a:ext>
                  </a:extLst>
                </p14:cNvPr>
                <p14:cNvContentPartPr/>
                <p14:nvPr/>
              </p14:nvContentPartPr>
              <p14:xfrm>
                <a:off x="8620758" y="489522"/>
                <a:ext cx="172800" cy="248760"/>
              </p14:xfrm>
            </p:contentPart>
          </mc:Choice>
          <mc:Fallback>
            <p:pic>
              <p:nvPicPr>
                <p:cNvPr id="21" name="Ink 20">
                  <a:extLst>
                    <a:ext uri="{FF2B5EF4-FFF2-40B4-BE49-F238E27FC236}">
                      <a16:creationId xmlns:a16="http://schemas.microsoft.com/office/drawing/2014/main" id="{F04F8264-8F29-F55B-86E2-9E258A3502A8}"/>
                    </a:ext>
                  </a:extLst>
                </p:cNvPr>
                <p:cNvPicPr/>
                <p:nvPr/>
              </p:nvPicPr>
              <p:blipFill>
                <a:blip r:embed="rId46"/>
                <a:stretch>
                  <a:fillRect/>
                </a:stretch>
              </p:blipFill>
              <p:spPr>
                <a:xfrm>
                  <a:off x="8611758" y="480882"/>
                  <a:ext cx="1904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2" name="Ink 21">
                  <a:extLst>
                    <a:ext uri="{FF2B5EF4-FFF2-40B4-BE49-F238E27FC236}">
                      <a16:creationId xmlns:a16="http://schemas.microsoft.com/office/drawing/2014/main" id="{D8114924-D07A-0532-AE78-DEA0FDDD61E2}"/>
                    </a:ext>
                  </a:extLst>
                </p14:cNvPr>
                <p14:cNvContentPartPr/>
                <p14:nvPr/>
              </p14:nvContentPartPr>
              <p14:xfrm>
                <a:off x="8550918" y="688962"/>
                <a:ext cx="286200" cy="135360"/>
              </p14:xfrm>
            </p:contentPart>
          </mc:Choice>
          <mc:Fallback>
            <p:pic>
              <p:nvPicPr>
                <p:cNvPr id="22" name="Ink 21">
                  <a:extLst>
                    <a:ext uri="{FF2B5EF4-FFF2-40B4-BE49-F238E27FC236}">
                      <a16:creationId xmlns:a16="http://schemas.microsoft.com/office/drawing/2014/main" id="{D8114924-D07A-0532-AE78-DEA0FDDD61E2}"/>
                    </a:ext>
                  </a:extLst>
                </p:cNvPr>
                <p:cNvPicPr/>
                <p:nvPr/>
              </p:nvPicPr>
              <p:blipFill>
                <a:blip r:embed="rId48"/>
                <a:stretch>
                  <a:fillRect/>
                </a:stretch>
              </p:blipFill>
              <p:spPr>
                <a:xfrm>
                  <a:off x="8542278" y="679962"/>
                  <a:ext cx="3038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 name="Ink 6">
                  <a:extLst>
                    <a:ext uri="{FF2B5EF4-FFF2-40B4-BE49-F238E27FC236}">
                      <a16:creationId xmlns:a16="http://schemas.microsoft.com/office/drawing/2014/main" id="{DC32C0DA-7C3C-25C2-B794-98EB6EC54ED8}"/>
                    </a:ext>
                  </a:extLst>
                </p14:cNvPr>
                <p14:cNvContentPartPr/>
                <p14:nvPr/>
              </p14:nvContentPartPr>
              <p14:xfrm>
                <a:off x="6234318" y="1245522"/>
                <a:ext cx="20880" cy="294480"/>
              </p14:xfrm>
            </p:contentPart>
          </mc:Choice>
          <mc:Fallback>
            <p:pic>
              <p:nvPicPr>
                <p:cNvPr id="7" name="Ink 6">
                  <a:extLst>
                    <a:ext uri="{FF2B5EF4-FFF2-40B4-BE49-F238E27FC236}">
                      <a16:creationId xmlns:a16="http://schemas.microsoft.com/office/drawing/2014/main" id="{DC32C0DA-7C3C-25C2-B794-98EB6EC54ED8}"/>
                    </a:ext>
                  </a:extLst>
                </p:cNvPr>
                <p:cNvPicPr/>
                <p:nvPr/>
              </p:nvPicPr>
              <p:blipFill>
                <a:blip r:embed="rId50"/>
                <a:stretch>
                  <a:fillRect/>
                </a:stretch>
              </p:blipFill>
              <p:spPr>
                <a:xfrm>
                  <a:off x="6225318" y="1236882"/>
                  <a:ext cx="385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 name="Ink 7">
                  <a:extLst>
                    <a:ext uri="{FF2B5EF4-FFF2-40B4-BE49-F238E27FC236}">
                      <a16:creationId xmlns:a16="http://schemas.microsoft.com/office/drawing/2014/main" id="{946AB56F-9909-4482-DB9E-EEC4369F5A41}"/>
                    </a:ext>
                  </a:extLst>
                </p14:cNvPr>
                <p14:cNvContentPartPr/>
                <p14:nvPr/>
              </p14:nvContentPartPr>
              <p14:xfrm>
                <a:off x="6209118" y="1868322"/>
                <a:ext cx="6120" cy="100440"/>
              </p14:xfrm>
            </p:contentPart>
          </mc:Choice>
          <mc:Fallback>
            <p:pic>
              <p:nvPicPr>
                <p:cNvPr id="8" name="Ink 7">
                  <a:extLst>
                    <a:ext uri="{FF2B5EF4-FFF2-40B4-BE49-F238E27FC236}">
                      <a16:creationId xmlns:a16="http://schemas.microsoft.com/office/drawing/2014/main" id="{946AB56F-9909-4482-DB9E-EEC4369F5A41}"/>
                    </a:ext>
                  </a:extLst>
                </p:cNvPr>
                <p:cNvPicPr/>
                <p:nvPr/>
              </p:nvPicPr>
              <p:blipFill>
                <a:blip r:embed="rId52"/>
                <a:stretch>
                  <a:fillRect/>
                </a:stretch>
              </p:blipFill>
              <p:spPr>
                <a:xfrm>
                  <a:off x="6200478" y="1859682"/>
                  <a:ext cx="23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 name="Ink 8">
                  <a:extLst>
                    <a:ext uri="{FF2B5EF4-FFF2-40B4-BE49-F238E27FC236}">
                      <a16:creationId xmlns:a16="http://schemas.microsoft.com/office/drawing/2014/main" id="{83925F3B-1729-5356-7E58-9B995FE593E6}"/>
                    </a:ext>
                  </a:extLst>
                </p14:cNvPr>
                <p14:cNvContentPartPr/>
                <p14:nvPr/>
              </p14:nvContentPartPr>
              <p14:xfrm>
                <a:off x="6100758" y="2338842"/>
                <a:ext cx="55080" cy="408600"/>
              </p14:xfrm>
            </p:contentPart>
          </mc:Choice>
          <mc:Fallback>
            <p:pic>
              <p:nvPicPr>
                <p:cNvPr id="9" name="Ink 8">
                  <a:extLst>
                    <a:ext uri="{FF2B5EF4-FFF2-40B4-BE49-F238E27FC236}">
                      <a16:creationId xmlns:a16="http://schemas.microsoft.com/office/drawing/2014/main" id="{83925F3B-1729-5356-7E58-9B995FE593E6}"/>
                    </a:ext>
                  </a:extLst>
                </p:cNvPr>
                <p:cNvPicPr/>
                <p:nvPr/>
              </p:nvPicPr>
              <p:blipFill>
                <a:blip r:embed="rId54"/>
                <a:stretch>
                  <a:fillRect/>
                </a:stretch>
              </p:blipFill>
              <p:spPr>
                <a:xfrm>
                  <a:off x="6091758" y="2329842"/>
                  <a:ext cx="7272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 name="Ink 9">
                  <a:extLst>
                    <a:ext uri="{FF2B5EF4-FFF2-40B4-BE49-F238E27FC236}">
                      <a16:creationId xmlns:a16="http://schemas.microsoft.com/office/drawing/2014/main" id="{F1A16DDD-F859-CD67-C2E9-D6C71502C0E2}"/>
                    </a:ext>
                  </a:extLst>
                </p14:cNvPr>
                <p14:cNvContentPartPr/>
                <p14:nvPr/>
              </p14:nvContentPartPr>
              <p14:xfrm>
                <a:off x="6049278" y="3087642"/>
                <a:ext cx="7200" cy="158040"/>
              </p14:xfrm>
            </p:contentPart>
          </mc:Choice>
          <mc:Fallback>
            <p:pic>
              <p:nvPicPr>
                <p:cNvPr id="10" name="Ink 9">
                  <a:extLst>
                    <a:ext uri="{FF2B5EF4-FFF2-40B4-BE49-F238E27FC236}">
                      <a16:creationId xmlns:a16="http://schemas.microsoft.com/office/drawing/2014/main" id="{F1A16DDD-F859-CD67-C2E9-D6C71502C0E2}"/>
                    </a:ext>
                  </a:extLst>
                </p:cNvPr>
                <p:cNvPicPr/>
                <p:nvPr/>
              </p:nvPicPr>
              <p:blipFill>
                <a:blip r:embed="rId56"/>
                <a:stretch>
                  <a:fillRect/>
                </a:stretch>
              </p:blipFill>
              <p:spPr>
                <a:xfrm>
                  <a:off x="6040638" y="3079002"/>
                  <a:ext cx="24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0" name="Ink 39">
                  <a:extLst>
                    <a:ext uri="{FF2B5EF4-FFF2-40B4-BE49-F238E27FC236}">
                      <a16:creationId xmlns:a16="http://schemas.microsoft.com/office/drawing/2014/main" id="{CCE248A1-8C12-E311-93C9-9CC8D09187E6}"/>
                    </a:ext>
                  </a:extLst>
                </p14:cNvPr>
                <p14:cNvContentPartPr/>
                <p14:nvPr/>
              </p14:nvContentPartPr>
              <p14:xfrm>
                <a:off x="4245678" y="2806482"/>
                <a:ext cx="162720" cy="241200"/>
              </p14:xfrm>
            </p:contentPart>
          </mc:Choice>
          <mc:Fallback>
            <p:pic>
              <p:nvPicPr>
                <p:cNvPr id="40" name="Ink 39">
                  <a:extLst>
                    <a:ext uri="{FF2B5EF4-FFF2-40B4-BE49-F238E27FC236}">
                      <a16:creationId xmlns:a16="http://schemas.microsoft.com/office/drawing/2014/main" id="{CCE248A1-8C12-E311-93C9-9CC8D09187E6}"/>
                    </a:ext>
                  </a:extLst>
                </p:cNvPr>
                <p:cNvPicPr/>
                <p:nvPr/>
              </p:nvPicPr>
              <p:blipFill>
                <a:blip r:embed="rId58"/>
                <a:stretch>
                  <a:fillRect/>
                </a:stretch>
              </p:blipFill>
              <p:spPr>
                <a:xfrm>
                  <a:off x="4237038" y="2797842"/>
                  <a:ext cx="1803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Ink 40">
                  <a:extLst>
                    <a:ext uri="{FF2B5EF4-FFF2-40B4-BE49-F238E27FC236}">
                      <a16:creationId xmlns:a16="http://schemas.microsoft.com/office/drawing/2014/main" id="{FB16E261-3415-91D6-8580-B5AE6FCD2B81}"/>
                    </a:ext>
                  </a:extLst>
                </p14:cNvPr>
                <p14:cNvContentPartPr/>
                <p14:nvPr/>
              </p14:nvContentPartPr>
              <p14:xfrm>
                <a:off x="4483638" y="2914482"/>
                <a:ext cx="178200" cy="111960"/>
              </p14:xfrm>
            </p:contentPart>
          </mc:Choice>
          <mc:Fallback>
            <p:pic>
              <p:nvPicPr>
                <p:cNvPr id="41" name="Ink 40">
                  <a:extLst>
                    <a:ext uri="{FF2B5EF4-FFF2-40B4-BE49-F238E27FC236}">
                      <a16:creationId xmlns:a16="http://schemas.microsoft.com/office/drawing/2014/main" id="{FB16E261-3415-91D6-8580-B5AE6FCD2B81}"/>
                    </a:ext>
                  </a:extLst>
                </p:cNvPr>
                <p:cNvPicPr/>
                <p:nvPr/>
              </p:nvPicPr>
              <p:blipFill>
                <a:blip r:embed="rId60"/>
                <a:stretch>
                  <a:fillRect/>
                </a:stretch>
              </p:blipFill>
              <p:spPr>
                <a:xfrm>
                  <a:off x="4474638" y="2905842"/>
                  <a:ext cx="195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Ink 41">
                  <a:extLst>
                    <a:ext uri="{FF2B5EF4-FFF2-40B4-BE49-F238E27FC236}">
                      <a16:creationId xmlns:a16="http://schemas.microsoft.com/office/drawing/2014/main" id="{5B6A49F8-AA59-3C04-758F-347A02EC6DFF}"/>
                    </a:ext>
                  </a:extLst>
                </p14:cNvPr>
                <p14:cNvContentPartPr/>
                <p14:nvPr/>
              </p14:nvContentPartPr>
              <p14:xfrm>
                <a:off x="4693878" y="2806122"/>
                <a:ext cx="38160" cy="211680"/>
              </p14:xfrm>
            </p:contentPart>
          </mc:Choice>
          <mc:Fallback>
            <p:pic>
              <p:nvPicPr>
                <p:cNvPr id="42" name="Ink 41">
                  <a:extLst>
                    <a:ext uri="{FF2B5EF4-FFF2-40B4-BE49-F238E27FC236}">
                      <a16:creationId xmlns:a16="http://schemas.microsoft.com/office/drawing/2014/main" id="{5B6A49F8-AA59-3C04-758F-347A02EC6DFF}"/>
                    </a:ext>
                  </a:extLst>
                </p:cNvPr>
                <p:cNvPicPr/>
                <p:nvPr/>
              </p:nvPicPr>
              <p:blipFill>
                <a:blip r:embed="rId62"/>
                <a:stretch>
                  <a:fillRect/>
                </a:stretch>
              </p:blipFill>
              <p:spPr>
                <a:xfrm>
                  <a:off x="4685238" y="2797122"/>
                  <a:ext cx="558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75B254AF-C730-0678-A641-C87EE746C6CE}"/>
                    </a:ext>
                  </a:extLst>
                </p14:cNvPr>
                <p14:cNvContentPartPr/>
                <p14:nvPr/>
              </p14:nvContentPartPr>
              <p14:xfrm>
                <a:off x="4690278" y="2883882"/>
                <a:ext cx="246600" cy="130680"/>
              </p14:xfrm>
            </p:contentPart>
          </mc:Choice>
          <mc:Fallback>
            <p:pic>
              <p:nvPicPr>
                <p:cNvPr id="43" name="Ink 42">
                  <a:extLst>
                    <a:ext uri="{FF2B5EF4-FFF2-40B4-BE49-F238E27FC236}">
                      <a16:creationId xmlns:a16="http://schemas.microsoft.com/office/drawing/2014/main" id="{75B254AF-C730-0678-A641-C87EE746C6CE}"/>
                    </a:ext>
                  </a:extLst>
                </p:cNvPr>
                <p:cNvPicPr/>
                <p:nvPr/>
              </p:nvPicPr>
              <p:blipFill>
                <a:blip r:embed="rId64"/>
                <a:stretch>
                  <a:fillRect/>
                </a:stretch>
              </p:blipFill>
              <p:spPr>
                <a:xfrm>
                  <a:off x="4681278" y="2875242"/>
                  <a:ext cx="2642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Ink 43">
                  <a:extLst>
                    <a:ext uri="{FF2B5EF4-FFF2-40B4-BE49-F238E27FC236}">
                      <a16:creationId xmlns:a16="http://schemas.microsoft.com/office/drawing/2014/main" id="{5145AADE-194B-4A00-152C-1BC736937690}"/>
                    </a:ext>
                  </a:extLst>
                </p14:cNvPr>
                <p14:cNvContentPartPr/>
                <p14:nvPr/>
              </p14:nvContentPartPr>
              <p14:xfrm>
                <a:off x="4971078" y="2840682"/>
                <a:ext cx="72720" cy="183960"/>
              </p14:xfrm>
            </p:contentPart>
          </mc:Choice>
          <mc:Fallback>
            <p:pic>
              <p:nvPicPr>
                <p:cNvPr id="44" name="Ink 43">
                  <a:extLst>
                    <a:ext uri="{FF2B5EF4-FFF2-40B4-BE49-F238E27FC236}">
                      <a16:creationId xmlns:a16="http://schemas.microsoft.com/office/drawing/2014/main" id="{5145AADE-194B-4A00-152C-1BC736937690}"/>
                    </a:ext>
                  </a:extLst>
                </p:cNvPr>
                <p:cNvPicPr/>
                <p:nvPr/>
              </p:nvPicPr>
              <p:blipFill>
                <a:blip r:embed="rId66"/>
                <a:stretch>
                  <a:fillRect/>
                </a:stretch>
              </p:blipFill>
              <p:spPr>
                <a:xfrm>
                  <a:off x="4962078" y="2832042"/>
                  <a:ext cx="90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Ink 44">
                  <a:extLst>
                    <a:ext uri="{FF2B5EF4-FFF2-40B4-BE49-F238E27FC236}">
                      <a16:creationId xmlns:a16="http://schemas.microsoft.com/office/drawing/2014/main" id="{A753BA61-1601-6E6C-5378-58E9A4D9463A}"/>
                    </a:ext>
                  </a:extLst>
                </p14:cNvPr>
                <p14:cNvContentPartPr/>
                <p14:nvPr/>
              </p14:nvContentPartPr>
              <p14:xfrm>
                <a:off x="5091678" y="2841042"/>
                <a:ext cx="80280" cy="158760"/>
              </p14:xfrm>
            </p:contentPart>
          </mc:Choice>
          <mc:Fallback>
            <p:pic>
              <p:nvPicPr>
                <p:cNvPr id="45" name="Ink 44">
                  <a:extLst>
                    <a:ext uri="{FF2B5EF4-FFF2-40B4-BE49-F238E27FC236}">
                      <a16:creationId xmlns:a16="http://schemas.microsoft.com/office/drawing/2014/main" id="{A753BA61-1601-6E6C-5378-58E9A4D9463A}"/>
                    </a:ext>
                  </a:extLst>
                </p:cNvPr>
                <p:cNvPicPr/>
                <p:nvPr/>
              </p:nvPicPr>
              <p:blipFill>
                <a:blip r:embed="rId68"/>
                <a:stretch>
                  <a:fillRect/>
                </a:stretch>
              </p:blipFill>
              <p:spPr>
                <a:xfrm>
                  <a:off x="5082678" y="2832402"/>
                  <a:ext cx="979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Ink 45">
                  <a:extLst>
                    <a:ext uri="{FF2B5EF4-FFF2-40B4-BE49-F238E27FC236}">
                      <a16:creationId xmlns:a16="http://schemas.microsoft.com/office/drawing/2014/main" id="{F512CA3E-143A-B151-5959-68C222FE6327}"/>
                    </a:ext>
                  </a:extLst>
                </p14:cNvPr>
                <p14:cNvContentPartPr/>
                <p14:nvPr/>
              </p14:nvContentPartPr>
              <p14:xfrm>
                <a:off x="4112478" y="2830962"/>
                <a:ext cx="153000" cy="202680"/>
              </p14:xfrm>
            </p:contentPart>
          </mc:Choice>
          <mc:Fallback>
            <p:pic>
              <p:nvPicPr>
                <p:cNvPr id="46" name="Ink 45">
                  <a:extLst>
                    <a:ext uri="{FF2B5EF4-FFF2-40B4-BE49-F238E27FC236}">
                      <a16:creationId xmlns:a16="http://schemas.microsoft.com/office/drawing/2014/main" id="{F512CA3E-143A-B151-5959-68C222FE6327}"/>
                    </a:ext>
                  </a:extLst>
                </p:cNvPr>
                <p:cNvPicPr/>
                <p:nvPr/>
              </p:nvPicPr>
              <p:blipFill>
                <a:blip r:embed="rId70"/>
                <a:stretch>
                  <a:fillRect/>
                </a:stretch>
              </p:blipFill>
              <p:spPr>
                <a:xfrm>
                  <a:off x="4103478" y="2821962"/>
                  <a:ext cx="1706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Ink 46">
                  <a:extLst>
                    <a:ext uri="{FF2B5EF4-FFF2-40B4-BE49-F238E27FC236}">
                      <a16:creationId xmlns:a16="http://schemas.microsoft.com/office/drawing/2014/main" id="{6AC0D709-DB6E-8F81-46EA-45A855E22140}"/>
                    </a:ext>
                  </a:extLst>
                </p14:cNvPr>
                <p14:cNvContentPartPr/>
                <p14:nvPr/>
              </p14:nvContentPartPr>
              <p14:xfrm>
                <a:off x="3971358" y="2830242"/>
                <a:ext cx="150840" cy="223200"/>
              </p14:xfrm>
            </p:contentPart>
          </mc:Choice>
          <mc:Fallback>
            <p:pic>
              <p:nvPicPr>
                <p:cNvPr id="47" name="Ink 46">
                  <a:extLst>
                    <a:ext uri="{FF2B5EF4-FFF2-40B4-BE49-F238E27FC236}">
                      <a16:creationId xmlns:a16="http://schemas.microsoft.com/office/drawing/2014/main" id="{6AC0D709-DB6E-8F81-46EA-45A855E22140}"/>
                    </a:ext>
                  </a:extLst>
                </p:cNvPr>
                <p:cNvPicPr/>
                <p:nvPr/>
              </p:nvPicPr>
              <p:blipFill>
                <a:blip r:embed="rId72"/>
                <a:stretch>
                  <a:fillRect/>
                </a:stretch>
              </p:blipFill>
              <p:spPr>
                <a:xfrm>
                  <a:off x="3962718" y="2821242"/>
                  <a:ext cx="1684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E06969EF-8A47-3476-FF77-77578281EDF4}"/>
                    </a:ext>
                  </a:extLst>
                </p14:cNvPr>
                <p14:cNvContentPartPr/>
                <p14:nvPr/>
              </p14:nvContentPartPr>
              <p14:xfrm>
                <a:off x="8447958" y="5354202"/>
                <a:ext cx="2410560" cy="1250280"/>
              </p14:xfrm>
            </p:contentPart>
          </mc:Choice>
          <mc:Fallback>
            <p:pic>
              <p:nvPicPr>
                <p:cNvPr id="49" name="Ink 48">
                  <a:extLst>
                    <a:ext uri="{FF2B5EF4-FFF2-40B4-BE49-F238E27FC236}">
                      <a16:creationId xmlns:a16="http://schemas.microsoft.com/office/drawing/2014/main" id="{E06969EF-8A47-3476-FF77-77578281EDF4}"/>
                    </a:ext>
                  </a:extLst>
                </p:cNvPr>
                <p:cNvPicPr/>
                <p:nvPr/>
              </p:nvPicPr>
              <p:blipFill>
                <a:blip r:embed="rId74"/>
                <a:stretch>
                  <a:fillRect/>
                </a:stretch>
              </p:blipFill>
              <p:spPr>
                <a:xfrm>
                  <a:off x="8439318" y="5345202"/>
                  <a:ext cx="2428200" cy="1267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Ink 49">
                  <a:extLst>
                    <a:ext uri="{FF2B5EF4-FFF2-40B4-BE49-F238E27FC236}">
                      <a16:creationId xmlns:a16="http://schemas.microsoft.com/office/drawing/2014/main" id="{C1723117-86DC-3FA4-D9B3-7C81C13B445C}"/>
                    </a:ext>
                  </a:extLst>
                </p14:cNvPr>
                <p14:cNvContentPartPr/>
                <p14:nvPr/>
              </p14:nvContentPartPr>
              <p14:xfrm>
                <a:off x="9343998" y="5782242"/>
                <a:ext cx="224640" cy="306720"/>
              </p14:xfrm>
            </p:contentPart>
          </mc:Choice>
          <mc:Fallback>
            <p:pic>
              <p:nvPicPr>
                <p:cNvPr id="50" name="Ink 49">
                  <a:extLst>
                    <a:ext uri="{FF2B5EF4-FFF2-40B4-BE49-F238E27FC236}">
                      <a16:creationId xmlns:a16="http://schemas.microsoft.com/office/drawing/2014/main" id="{C1723117-86DC-3FA4-D9B3-7C81C13B445C}"/>
                    </a:ext>
                  </a:extLst>
                </p:cNvPr>
                <p:cNvPicPr/>
                <p:nvPr/>
              </p:nvPicPr>
              <p:blipFill>
                <a:blip r:embed="rId76"/>
                <a:stretch>
                  <a:fillRect/>
                </a:stretch>
              </p:blipFill>
              <p:spPr>
                <a:xfrm>
                  <a:off x="9334998" y="5773242"/>
                  <a:ext cx="24228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Ink 50">
                  <a:extLst>
                    <a:ext uri="{FF2B5EF4-FFF2-40B4-BE49-F238E27FC236}">
                      <a16:creationId xmlns:a16="http://schemas.microsoft.com/office/drawing/2014/main" id="{3D9062A3-88B5-7D4A-6E08-EBC62D4F713E}"/>
                    </a:ext>
                  </a:extLst>
                </p14:cNvPr>
                <p14:cNvContentPartPr/>
                <p14:nvPr/>
              </p14:nvContentPartPr>
              <p14:xfrm>
                <a:off x="9473598" y="5825442"/>
                <a:ext cx="434880" cy="262800"/>
              </p14:xfrm>
            </p:contentPart>
          </mc:Choice>
          <mc:Fallback>
            <p:pic>
              <p:nvPicPr>
                <p:cNvPr id="51" name="Ink 50">
                  <a:extLst>
                    <a:ext uri="{FF2B5EF4-FFF2-40B4-BE49-F238E27FC236}">
                      <a16:creationId xmlns:a16="http://schemas.microsoft.com/office/drawing/2014/main" id="{3D9062A3-88B5-7D4A-6E08-EBC62D4F713E}"/>
                    </a:ext>
                  </a:extLst>
                </p:cNvPr>
                <p:cNvPicPr/>
                <p:nvPr/>
              </p:nvPicPr>
              <p:blipFill>
                <a:blip r:embed="rId78"/>
                <a:stretch>
                  <a:fillRect/>
                </a:stretch>
              </p:blipFill>
              <p:spPr>
                <a:xfrm>
                  <a:off x="9464598" y="5816442"/>
                  <a:ext cx="4525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FE843F20-A7CA-D5B7-F6DE-DDF1A9972267}"/>
                    </a:ext>
                  </a:extLst>
                </p14:cNvPr>
                <p14:cNvContentPartPr/>
                <p14:nvPr/>
              </p14:nvContentPartPr>
              <p14:xfrm>
                <a:off x="10005318" y="5821122"/>
                <a:ext cx="90720" cy="221760"/>
              </p14:xfrm>
            </p:contentPart>
          </mc:Choice>
          <mc:Fallback>
            <p:pic>
              <p:nvPicPr>
                <p:cNvPr id="52" name="Ink 51">
                  <a:extLst>
                    <a:ext uri="{FF2B5EF4-FFF2-40B4-BE49-F238E27FC236}">
                      <a16:creationId xmlns:a16="http://schemas.microsoft.com/office/drawing/2014/main" id="{FE843F20-A7CA-D5B7-F6DE-DDF1A9972267}"/>
                    </a:ext>
                  </a:extLst>
                </p:cNvPr>
                <p:cNvPicPr/>
                <p:nvPr/>
              </p:nvPicPr>
              <p:blipFill>
                <a:blip r:embed="rId80"/>
                <a:stretch>
                  <a:fillRect/>
                </a:stretch>
              </p:blipFill>
              <p:spPr>
                <a:xfrm>
                  <a:off x="9996678" y="5812482"/>
                  <a:ext cx="108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Ink 53">
                  <a:extLst>
                    <a:ext uri="{FF2B5EF4-FFF2-40B4-BE49-F238E27FC236}">
                      <a16:creationId xmlns:a16="http://schemas.microsoft.com/office/drawing/2014/main" id="{E01F5990-4113-86F0-EF1B-DD376C7D0999}"/>
                    </a:ext>
                  </a:extLst>
                </p14:cNvPr>
                <p14:cNvContentPartPr/>
                <p14:nvPr/>
              </p14:nvContentPartPr>
              <p14:xfrm>
                <a:off x="9254718" y="6204522"/>
                <a:ext cx="111960" cy="192600"/>
              </p14:xfrm>
            </p:contentPart>
          </mc:Choice>
          <mc:Fallback>
            <p:pic>
              <p:nvPicPr>
                <p:cNvPr id="54" name="Ink 53">
                  <a:extLst>
                    <a:ext uri="{FF2B5EF4-FFF2-40B4-BE49-F238E27FC236}">
                      <a16:creationId xmlns:a16="http://schemas.microsoft.com/office/drawing/2014/main" id="{E01F5990-4113-86F0-EF1B-DD376C7D0999}"/>
                    </a:ext>
                  </a:extLst>
                </p:cNvPr>
                <p:cNvPicPr/>
                <p:nvPr/>
              </p:nvPicPr>
              <p:blipFill>
                <a:blip r:embed="rId82"/>
                <a:stretch>
                  <a:fillRect/>
                </a:stretch>
              </p:blipFill>
              <p:spPr>
                <a:xfrm>
                  <a:off x="9245718" y="6195522"/>
                  <a:ext cx="1296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Ink 54">
                  <a:extLst>
                    <a:ext uri="{FF2B5EF4-FFF2-40B4-BE49-F238E27FC236}">
                      <a16:creationId xmlns:a16="http://schemas.microsoft.com/office/drawing/2014/main" id="{6C8868F2-2EB2-AD91-C4B4-1F84233662D5}"/>
                    </a:ext>
                  </a:extLst>
                </p14:cNvPr>
                <p14:cNvContentPartPr/>
                <p14:nvPr/>
              </p14:nvContentPartPr>
              <p14:xfrm>
                <a:off x="9436878" y="6297402"/>
                <a:ext cx="145440" cy="92520"/>
              </p14:xfrm>
            </p:contentPart>
          </mc:Choice>
          <mc:Fallback>
            <p:pic>
              <p:nvPicPr>
                <p:cNvPr id="55" name="Ink 54">
                  <a:extLst>
                    <a:ext uri="{FF2B5EF4-FFF2-40B4-BE49-F238E27FC236}">
                      <a16:creationId xmlns:a16="http://schemas.microsoft.com/office/drawing/2014/main" id="{6C8868F2-2EB2-AD91-C4B4-1F84233662D5}"/>
                    </a:ext>
                  </a:extLst>
                </p:cNvPr>
                <p:cNvPicPr/>
                <p:nvPr/>
              </p:nvPicPr>
              <p:blipFill>
                <a:blip r:embed="rId84"/>
                <a:stretch>
                  <a:fillRect/>
                </a:stretch>
              </p:blipFill>
              <p:spPr>
                <a:xfrm>
                  <a:off x="9428238" y="6288402"/>
                  <a:ext cx="1630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Ink 55">
                  <a:extLst>
                    <a:ext uri="{FF2B5EF4-FFF2-40B4-BE49-F238E27FC236}">
                      <a16:creationId xmlns:a16="http://schemas.microsoft.com/office/drawing/2014/main" id="{044CCF8A-FED2-70BC-7579-0EBD29FC5E47}"/>
                    </a:ext>
                  </a:extLst>
                </p14:cNvPr>
                <p14:cNvContentPartPr/>
                <p14:nvPr/>
              </p14:nvContentPartPr>
              <p14:xfrm>
                <a:off x="9647118" y="6296322"/>
                <a:ext cx="102600" cy="88560"/>
              </p14:xfrm>
            </p:contentPart>
          </mc:Choice>
          <mc:Fallback>
            <p:pic>
              <p:nvPicPr>
                <p:cNvPr id="56" name="Ink 55">
                  <a:extLst>
                    <a:ext uri="{FF2B5EF4-FFF2-40B4-BE49-F238E27FC236}">
                      <a16:creationId xmlns:a16="http://schemas.microsoft.com/office/drawing/2014/main" id="{044CCF8A-FED2-70BC-7579-0EBD29FC5E47}"/>
                    </a:ext>
                  </a:extLst>
                </p:cNvPr>
                <p:cNvPicPr/>
                <p:nvPr/>
              </p:nvPicPr>
              <p:blipFill>
                <a:blip r:embed="rId86"/>
                <a:stretch>
                  <a:fillRect/>
                </a:stretch>
              </p:blipFill>
              <p:spPr>
                <a:xfrm>
                  <a:off x="9638478" y="6287322"/>
                  <a:ext cx="120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7" name="Ink 56">
                  <a:extLst>
                    <a:ext uri="{FF2B5EF4-FFF2-40B4-BE49-F238E27FC236}">
                      <a16:creationId xmlns:a16="http://schemas.microsoft.com/office/drawing/2014/main" id="{356AF206-914E-971E-3C7D-166AFB2324AF}"/>
                    </a:ext>
                  </a:extLst>
                </p14:cNvPr>
                <p14:cNvContentPartPr/>
                <p14:nvPr/>
              </p14:nvContentPartPr>
              <p14:xfrm>
                <a:off x="9855558" y="6296682"/>
                <a:ext cx="24120" cy="93960"/>
              </p14:xfrm>
            </p:contentPart>
          </mc:Choice>
          <mc:Fallback>
            <p:pic>
              <p:nvPicPr>
                <p:cNvPr id="57" name="Ink 56">
                  <a:extLst>
                    <a:ext uri="{FF2B5EF4-FFF2-40B4-BE49-F238E27FC236}">
                      <a16:creationId xmlns:a16="http://schemas.microsoft.com/office/drawing/2014/main" id="{356AF206-914E-971E-3C7D-166AFB2324AF}"/>
                    </a:ext>
                  </a:extLst>
                </p:cNvPr>
                <p:cNvPicPr/>
                <p:nvPr/>
              </p:nvPicPr>
              <p:blipFill>
                <a:blip r:embed="rId88"/>
                <a:stretch>
                  <a:fillRect/>
                </a:stretch>
              </p:blipFill>
              <p:spPr>
                <a:xfrm>
                  <a:off x="9846558" y="6287682"/>
                  <a:ext cx="417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Ink 57">
                  <a:extLst>
                    <a:ext uri="{FF2B5EF4-FFF2-40B4-BE49-F238E27FC236}">
                      <a16:creationId xmlns:a16="http://schemas.microsoft.com/office/drawing/2014/main" id="{98080E8A-EFA8-E1EA-30E8-62C5164570E1}"/>
                    </a:ext>
                  </a:extLst>
                </p14:cNvPr>
                <p14:cNvContentPartPr/>
                <p14:nvPr/>
              </p14:nvContentPartPr>
              <p14:xfrm>
                <a:off x="9909918" y="6218922"/>
                <a:ext cx="2880" cy="3240"/>
              </p14:xfrm>
            </p:contentPart>
          </mc:Choice>
          <mc:Fallback>
            <p:pic>
              <p:nvPicPr>
                <p:cNvPr id="58" name="Ink 57">
                  <a:extLst>
                    <a:ext uri="{FF2B5EF4-FFF2-40B4-BE49-F238E27FC236}">
                      <a16:creationId xmlns:a16="http://schemas.microsoft.com/office/drawing/2014/main" id="{98080E8A-EFA8-E1EA-30E8-62C5164570E1}"/>
                    </a:ext>
                  </a:extLst>
                </p:cNvPr>
                <p:cNvPicPr/>
                <p:nvPr/>
              </p:nvPicPr>
              <p:blipFill>
                <a:blip r:embed="rId3"/>
                <a:stretch>
                  <a:fillRect/>
                </a:stretch>
              </p:blipFill>
              <p:spPr>
                <a:xfrm>
                  <a:off x="9900918" y="6209922"/>
                  <a:ext cx="205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C7613973-4DB0-2419-91FA-CF9A36DCF6A7}"/>
                    </a:ext>
                  </a:extLst>
                </p14:cNvPr>
                <p14:cNvContentPartPr/>
                <p14:nvPr/>
              </p14:nvContentPartPr>
              <p14:xfrm>
                <a:off x="9923598" y="6254922"/>
                <a:ext cx="129240" cy="144360"/>
              </p14:xfrm>
            </p:contentPart>
          </mc:Choice>
          <mc:Fallback>
            <p:pic>
              <p:nvPicPr>
                <p:cNvPr id="59" name="Ink 58">
                  <a:extLst>
                    <a:ext uri="{FF2B5EF4-FFF2-40B4-BE49-F238E27FC236}">
                      <a16:creationId xmlns:a16="http://schemas.microsoft.com/office/drawing/2014/main" id="{C7613973-4DB0-2419-91FA-CF9A36DCF6A7}"/>
                    </a:ext>
                  </a:extLst>
                </p:cNvPr>
                <p:cNvPicPr/>
                <p:nvPr/>
              </p:nvPicPr>
              <p:blipFill>
                <a:blip r:embed="rId91"/>
                <a:stretch>
                  <a:fillRect/>
                </a:stretch>
              </p:blipFill>
              <p:spPr>
                <a:xfrm>
                  <a:off x="9914958" y="6246282"/>
                  <a:ext cx="146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C2913C1E-B646-EB52-FD7A-19098114EA2F}"/>
                    </a:ext>
                  </a:extLst>
                </p14:cNvPr>
                <p14:cNvContentPartPr/>
                <p14:nvPr/>
              </p14:nvContentPartPr>
              <p14:xfrm>
                <a:off x="10131318" y="6347442"/>
                <a:ext cx="88560" cy="7200"/>
              </p14:xfrm>
            </p:contentPart>
          </mc:Choice>
          <mc:Fallback>
            <p:pic>
              <p:nvPicPr>
                <p:cNvPr id="60" name="Ink 59">
                  <a:extLst>
                    <a:ext uri="{FF2B5EF4-FFF2-40B4-BE49-F238E27FC236}">
                      <a16:creationId xmlns:a16="http://schemas.microsoft.com/office/drawing/2014/main" id="{C2913C1E-B646-EB52-FD7A-19098114EA2F}"/>
                    </a:ext>
                  </a:extLst>
                </p:cNvPr>
                <p:cNvPicPr/>
                <p:nvPr/>
              </p:nvPicPr>
              <p:blipFill>
                <a:blip r:embed="rId93"/>
                <a:stretch>
                  <a:fillRect/>
                </a:stretch>
              </p:blipFill>
              <p:spPr>
                <a:xfrm>
                  <a:off x="10122318" y="6338442"/>
                  <a:ext cx="1062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5FFA5F40-FE56-0A2A-B3A2-F32C601970FD}"/>
                    </a:ext>
                  </a:extLst>
                </p14:cNvPr>
                <p14:cNvContentPartPr/>
                <p14:nvPr/>
              </p14:nvContentPartPr>
              <p14:xfrm>
                <a:off x="10276398" y="6265722"/>
                <a:ext cx="27360" cy="94680"/>
              </p14:xfrm>
            </p:contentPart>
          </mc:Choice>
          <mc:Fallback>
            <p:pic>
              <p:nvPicPr>
                <p:cNvPr id="61" name="Ink 60">
                  <a:extLst>
                    <a:ext uri="{FF2B5EF4-FFF2-40B4-BE49-F238E27FC236}">
                      <a16:creationId xmlns:a16="http://schemas.microsoft.com/office/drawing/2014/main" id="{5FFA5F40-FE56-0A2A-B3A2-F32C601970FD}"/>
                    </a:ext>
                  </a:extLst>
                </p:cNvPr>
                <p:cNvPicPr/>
                <p:nvPr/>
              </p:nvPicPr>
              <p:blipFill>
                <a:blip r:embed="rId95"/>
                <a:stretch>
                  <a:fillRect/>
                </a:stretch>
              </p:blipFill>
              <p:spPr>
                <a:xfrm>
                  <a:off x="10267398" y="6257082"/>
                  <a:ext cx="450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46E9F13E-5692-2DEE-0B83-A59B4460599C}"/>
                    </a:ext>
                  </a:extLst>
                </p14:cNvPr>
                <p14:cNvContentPartPr/>
                <p14:nvPr/>
              </p14:nvContentPartPr>
              <p14:xfrm>
                <a:off x="10349838" y="6257802"/>
                <a:ext cx="99720" cy="108720"/>
              </p14:xfrm>
            </p:contentPart>
          </mc:Choice>
          <mc:Fallback>
            <p:pic>
              <p:nvPicPr>
                <p:cNvPr id="62" name="Ink 61">
                  <a:extLst>
                    <a:ext uri="{FF2B5EF4-FFF2-40B4-BE49-F238E27FC236}">
                      <a16:creationId xmlns:a16="http://schemas.microsoft.com/office/drawing/2014/main" id="{46E9F13E-5692-2DEE-0B83-A59B4460599C}"/>
                    </a:ext>
                  </a:extLst>
                </p:cNvPr>
                <p:cNvPicPr/>
                <p:nvPr/>
              </p:nvPicPr>
              <p:blipFill>
                <a:blip r:embed="rId97"/>
                <a:stretch>
                  <a:fillRect/>
                </a:stretch>
              </p:blipFill>
              <p:spPr>
                <a:xfrm>
                  <a:off x="10340838" y="6249162"/>
                  <a:ext cx="1173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 name="Ink 10">
                  <a:extLst>
                    <a:ext uri="{FF2B5EF4-FFF2-40B4-BE49-F238E27FC236}">
                      <a16:creationId xmlns:a16="http://schemas.microsoft.com/office/drawing/2014/main" id="{4113C504-0A2A-0EAA-84FF-BCD102EC94F1}"/>
                    </a:ext>
                  </a:extLst>
                </p14:cNvPr>
                <p14:cNvContentPartPr/>
                <p14:nvPr/>
              </p14:nvContentPartPr>
              <p14:xfrm>
                <a:off x="6083478" y="3611082"/>
                <a:ext cx="62280" cy="336960"/>
              </p14:xfrm>
            </p:contentPart>
          </mc:Choice>
          <mc:Fallback>
            <p:pic>
              <p:nvPicPr>
                <p:cNvPr id="11" name="Ink 10">
                  <a:extLst>
                    <a:ext uri="{FF2B5EF4-FFF2-40B4-BE49-F238E27FC236}">
                      <a16:creationId xmlns:a16="http://schemas.microsoft.com/office/drawing/2014/main" id="{4113C504-0A2A-0EAA-84FF-BCD102EC94F1}"/>
                    </a:ext>
                  </a:extLst>
                </p:cNvPr>
                <p:cNvPicPr/>
                <p:nvPr/>
              </p:nvPicPr>
              <p:blipFill>
                <a:blip r:embed="rId99"/>
                <a:stretch>
                  <a:fillRect/>
                </a:stretch>
              </p:blipFill>
              <p:spPr>
                <a:xfrm>
                  <a:off x="6074838" y="3602082"/>
                  <a:ext cx="799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 name="Ink 11">
                  <a:extLst>
                    <a:ext uri="{FF2B5EF4-FFF2-40B4-BE49-F238E27FC236}">
                      <a16:creationId xmlns:a16="http://schemas.microsoft.com/office/drawing/2014/main" id="{137DD65D-298B-EED0-5009-71C186CEA575}"/>
                    </a:ext>
                  </a:extLst>
                </p14:cNvPr>
                <p14:cNvContentPartPr/>
                <p14:nvPr/>
              </p14:nvContentPartPr>
              <p14:xfrm>
                <a:off x="6121998" y="4227042"/>
                <a:ext cx="27000" cy="509760"/>
              </p14:xfrm>
            </p:contentPart>
          </mc:Choice>
          <mc:Fallback>
            <p:pic>
              <p:nvPicPr>
                <p:cNvPr id="12" name="Ink 11">
                  <a:extLst>
                    <a:ext uri="{FF2B5EF4-FFF2-40B4-BE49-F238E27FC236}">
                      <a16:creationId xmlns:a16="http://schemas.microsoft.com/office/drawing/2014/main" id="{137DD65D-298B-EED0-5009-71C186CEA575}"/>
                    </a:ext>
                  </a:extLst>
                </p:cNvPr>
                <p:cNvPicPr/>
                <p:nvPr/>
              </p:nvPicPr>
              <p:blipFill>
                <a:blip r:embed="rId101"/>
                <a:stretch>
                  <a:fillRect/>
                </a:stretch>
              </p:blipFill>
              <p:spPr>
                <a:xfrm>
                  <a:off x="6113358" y="4218402"/>
                  <a:ext cx="4464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 name="Ink 12">
                  <a:extLst>
                    <a:ext uri="{FF2B5EF4-FFF2-40B4-BE49-F238E27FC236}">
                      <a16:creationId xmlns:a16="http://schemas.microsoft.com/office/drawing/2014/main" id="{364932CA-E704-0B2E-1987-786603DFD1D2}"/>
                    </a:ext>
                  </a:extLst>
                </p14:cNvPr>
                <p14:cNvContentPartPr/>
                <p14:nvPr/>
              </p14:nvContentPartPr>
              <p14:xfrm>
                <a:off x="6084198" y="5055402"/>
                <a:ext cx="65160" cy="158760"/>
              </p14:xfrm>
            </p:contentPart>
          </mc:Choice>
          <mc:Fallback>
            <p:pic>
              <p:nvPicPr>
                <p:cNvPr id="13" name="Ink 12">
                  <a:extLst>
                    <a:ext uri="{FF2B5EF4-FFF2-40B4-BE49-F238E27FC236}">
                      <a16:creationId xmlns:a16="http://schemas.microsoft.com/office/drawing/2014/main" id="{364932CA-E704-0B2E-1987-786603DFD1D2}"/>
                    </a:ext>
                  </a:extLst>
                </p:cNvPr>
                <p:cNvPicPr/>
                <p:nvPr/>
              </p:nvPicPr>
              <p:blipFill>
                <a:blip r:embed="rId103"/>
                <a:stretch>
                  <a:fillRect/>
                </a:stretch>
              </p:blipFill>
              <p:spPr>
                <a:xfrm>
                  <a:off x="6075198" y="5046762"/>
                  <a:ext cx="82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4" name="Ink 13">
                  <a:extLst>
                    <a:ext uri="{FF2B5EF4-FFF2-40B4-BE49-F238E27FC236}">
                      <a16:creationId xmlns:a16="http://schemas.microsoft.com/office/drawing/2014/main" id="{5ED67A39-CDAE-D08E-89B2-7A125018F9A2}"/>
                    </a:ext>
                  </a:extLst>
                </p14:cNvPr>
                <p14:cNvContentPartPr/>
                <p14:nvPr/>
              </p14:nvContentPartPr>
              <p14:xfrm>
                <a:off x="6141798" y="5479482"/>
                <a:ext cx="39960" cy="738720"/>
              </p14:xfrm>
            </p:contentPart>
          </mc:Choice>
          <mc:Fallback>
            <p:pic>
              <p:nvPicPr>
                <p:cNvPr id="14" name="Ink 13">
                  <a:extLst>
                    <a:ext uri="{FF2B5EF4-FFF2-40B4-BE49-F238E27FC236}">
                      <a16:creationId xmlns:a16="http://schemas.microsoft.com/office/drawing/2014/main" id="{5ED67A39-CDAE-D08E-89B2-7A125018F9A2}"/>
                    </a:ext>
                  </a:extLst>
                </p:cNvPr>
                <p:cNvPicPr/>
                <p:nvPr/>
              </p:nvPicPr>
              <p:blipFill>
                <a:blip r:embed="rId105"/>
                <a:stretch>
                  <a:fillRect/>
                </a:stretch>
              </p:blipFill>
              <p:spPr>
                <a:xfrm>
                  <a:off x="6133158" y="5470842"/>
                  <a:ext cx="5760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4E2B42E8-B51C-AF42-C0E5-9B72171056C1}"/>
                    </a:ext>
                  </a:extLst>
                </p14:cNvPr>
                <p14:cNvContentPartPr/>
                <p14:nvPr/>
              </p14:nvContentPartPr>
              <p14:xfrm>
                <a:off x="3869838" y="3886482"/>
                <a:ext cx="4631760" cy="2149560"/>
              </p14:xfrm>
            </p:contentPart>
          </mc:Choice>
          <mc:Fallback>
            <p:pic>
              <p:nvPicPr>
                <p:cNvPr id="63" name="Ink 62">
                  <a:extLst>
                    <a:ext uri="{FF2B5EF4-FFF2-40B4-BE49-F238E27FC236}">
                      <a16:creationId xmlns:a16="http://schemas.microsoft.com/office/drawing/2014/main" id="{4E2B42E8-B51C-AF42-C0E5-9B72171056C1}"/>
                    </a:ext>
                  </a:extLst>
                </p:cNvPr>
                <p:cNvPicPr/>
                <p:nvPr/>
              </p:nvPicPr>
              <p:blipFill>
                <a:blip r:embed="rId107"/>
                <a:stretch>
                  <a:fillRect/>
                </a:stretch>
              </p:blipFill>
              <p:spPr>
                <a:xfrm>
                  <a:off x="3861198" y="3877842"/>
                  <a:ext cx="4649400" cy="2167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2FC355CA-619E-D9B4-7511-0F444237411F}"/>
                    </a:ext>
                  </a:extLst>
                </p14:cNvPr>
                <p14:cNvContentPartPr/>
                <p14:nvPr/>
              </p14:nvContentPartPr>
              <p14:xfrm>
                <a:off x="3888198" y="3760122"/>
                <a:ext cx="217080" cy="334080"/>
              </p14:xfrm>
            </p:contentPart>
          </mc:Choice>
          <mc:Fallback>
            <p:pic>
              <p:nvPicPr>
                <p:cNvPr id="64" name="Ink 63">
                  <a:extLst>
                    <a:ext uri="{FF2B5EF4-FFF2-40B4-BE49-F238E27FC236}">
                      <a16:creationId xmlns:a16="http://schemas.microsoft.com/office/drawing/2014/main" id="{2FC355CA-619E-D9B4-7511-0F444237411F}"/>
                    </a:ext>
                  </a:extLst>
                </p:cNvPr>
                <p:cNvPicPr/>
                <p:nvPr/>
              </p:nvPicPr>
              <p:blipFill>
                <a:blip r:embed="rId109"/>
                <a:stretch>
                  <a:fillRect/>
                </a:stretch>
              </p:blipFill>
              <p:spPr>
                <a:xfrm>
                  <a:off x="3879558" y="3751482"/>
                  <a:ext cx="23472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3E93591D-4A84-61AE-279E-0475904B4BAE}"/>
                    </a:ext>
                  </a:extLst>
                </p14:cNvPr>
                <p14:cNvContentPartPr/>
                <p14:nvPr/>
              </p14:nvContentPartPr>
              <p14:xfrm>
                <a:off x="10604718" y="3971802"/>
                <a:ext cx="246600" cy="249840"/>
              </p14:xfrm>
            </p:contentPart>
          </mc:Choice>
          <mc:Fallback>
            <p:pic>
              <p:nvPicPr>
                <p:cNvPr id="67" name="Ink 66">
                  <a:extLst>
                    <a:ext uri="{FF2B5EF4-FFF2-40B4-BE49-F238E27FC236}">
                      <a16:creationId xmlns:a16="http://schemas.microsoft.com/office/drawing/2014/main" id="{3E93591D-4A84-61AE-279E-0475904B4BAE}"/>
                    </a:ext>
                  </a:extLst>
                </p:cNvPr>
                <p:cNvPicPr/>
                <p:nvPr/>
              </p:nvPicPr>
              <p:blipFill>
                <a:blip r:embed="rId111"/>
                <a:stretch>
                  <a:fillRect/>
                </a:stretch>
              </p:blipFill>
              <p:spPr>
                <a:xfrm>
                  <a:off x="10596078" y="3962802"/>
                  <a:ext cx="2642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423F8B54-D7BC-F699-6795-9BF3EF5AD8C4}"/>
                    </a:ext>
                  </a:extLst>
                </p14:cNvPr>
                <p14:cNvContentPartPr/>
                <p14:nvPr/>
              </p14:nvContentPartPr>
              <p14:xfrm>
                <a:off x="10826838" y="4095642"/>
                <a:ext cx="217800" cy="113760"/>
              </p14:xfrm>
            </p:contentPart>
          </mc:Choice>
          <mc:Fallback>
            <p:pic>
              <p:nvPicPr>
                <p:cNvPr id="68" name="Ink 67">
                  <a:extLst>
                    <a:ext uri="{FF2B5EF4-FFF2-40B4-BE49-F238E27FC236}">
                      <a16:creationId xmlns:a16="http://schemas.microsoft.com/office/drawing/2014/main" id="{423F8B54-D7BC-F699-6795-9BF3EF5AD8C4}"/>
                    </a:ext>
                  </a:extLst>
                </p:cNvPr>
                <p:cNvPicPr/>
                <p:nvPr/>
              </p:nvPicPr>
              <p:blipFill>
                <a:blip r:embed="rId113"/>
                <a:stretch>
                  <a:fillRect/>
                </a:stretch>
              </p:blipFill>
              <p:spPr>
                <a:xfrm>
                  <a:off x="10818198" y="4086642"/>
                  <a:ext cx="2354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AEA8ED7D-00BE-B7D0-8AEC-61126192879A}"/>
                    </a:ext>
                  </a:extLst>
                </p14:cNvPr>
                <p14:cNvContentPartPr/>
                <p14:nvPr/>
              </p14:nvContentPartPr>
              <p14:xfrm>
                <a:off x="11034198" y="4087002"/>
                <a:ext cx="134280" cy="132120"/>
              </p14:xfrm>
            </p:contentPart>
          </mc:Choice>
          <mc:Fallback>
            <p:pic>
              <p:nvPicPr>
                <p:cNvPr id="69" name="Ink 68">
                  <a:extLst>
                    <a:ext uri="{FF2B5EF4-FFF2-40B4-BE49-F238E27FC236}">
                      <a16:creationId xmlns:a16="http://schemas.microsoft.com/office/drawing/2014/main" id="{AEA8ED7D-00BE-B7D0-8AEC-61126192879A}"/>
                    </a:ext>
                  </a:extLst>
                </p:cNvPr>
                <p:cNvPicPr/>
                <p:nvPr/>
              </p:nvPicPr>
              <p:blipFill>
                <a:blip r:embed="rId115"/>
                <a:stretch>
                  <a:fillRect/>
                </a:stretch>
              </p:blipFill>
              <p:spPr>
                <a:xfrm>
                  <a:off x="11025558" y="4078002"/>
                  <a:ext cx="1519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43DF29AC-F9CF-079D-0EB8-C35642C2A3C6}"/>
                    </a:ext>
                  </a:extLst>
                </p14:cNvPr>
                <p14:cNvContentPartPr/>
                <p14:nvPr/>
              </p14:nvContentPartPr>
              <p14:xfrm>
                <a:off x="11265678" y="4089882"/>
                <a:ext cx="135000" cy="133920"/>
              </p14:xfrm>
            </p:contentPart>
          </mc:Choice>
          <mc:Fallback>
            <p:pic>
              <p:nvPicPr>
                <p:cNvPr id="70" name="Ink 69">
                  <a:extLst>
                    <a:ext uri="{FF2B5EF4-FFF2-40B4-BE49-F238E27FC236}">
                      <a16:creationId xmlns:a16="http://schemas.microsoft.com/office/drawing/2014/main" id="{43DF29AC-F9CF-079D-0EB8-C35642C2A3C6}"/>
                    </a:ext>
                  </a:extLst>
                </p:cNvPr>
                <p:cNvPicPr/>
                <p:nvPr/>
              </p:nvPicPr>
              <p:blipFill>
                <a:blip r:embed="rId117"/>
                <a:stretch>
                  <a:fillRect/>
                </a:stretch>
              </p:blipFill>
              <p:spPr>
                <a:xfrm>
                  <a:off x="11256678" y="4080882"/>
                  <a:ext cx="1526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220D1760-AC7C-74AF-0D98-B82A4C335487}"/>
                    </a:ext>
                  </a:extLst>
                </p14:cNvPr>
                <p14:cNvContentPartPr/>
                <p14:nvPr/>
              </p14:nvContentPartPr>
              <p14:xfrm>
                <a:off x="11475198" y="4022922"/>
                <a:ext cx="377280" cy="171720"/>
              </p14:xfrm>
            </p:contentPart>
          </mc:Choice>
          <mc:Fallback>
            <p:pic>
              <p:nvPicPr>
                <p:cNvPr id="71" name="Ink 70">
                  <a:extLst>
                    <a:ext uri="{FF2B5EF4-FFF2-40B4-BE49-F238E27FC236}">
                      <a16:creationId xmlns:a16="http://schemas.microsoft.com/office/drawing/2014/main" id="{220D1760-AC7C-74AF-0D98-B82A4C335487}"/>
                    </a:ext>
                  </a:extLst>
                </p:cNvPr>
                <p:cNvPicPr/>
                <p:nvPr/>
              </p:nvPicPr>
              <p:blipFill>
                <a:blip r:embed="rId119"/>
                <a:stretch>
                  <a:fillRect/>
                </a:stretch>
              </p:blipFill>
              <p:spPr>
                <a:xfrm>
                  <a:off x="11466198" y="4014282"/>
                  <a:ext cx="3949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7655C31C-4CF4-8600-DC76-5D8393F10146}"/>
                    </a:ext>
                  </a:extLst>
                </p14:cNvPr>
                <p14:cNvContentPartPr/>
                <p14:nvPr/>
              </p14:nvContentPartPr>
              <p14:xfrm>
                <a:off x="9867438" y="3698562"/>
                <a:ext cx="2339640" cy="1233360"/>
              </p14:xfrm>
            </p:contentPart>
          </mc:Choice>
          <mc:Fallback>
            <p:pic>
              <p:nvPicPr>
                <p:cNvPr id="73" name="Ink 72">
                  <a:extLst>
                    <a:ext uri="{FF2B5EF4-FFF2-40B4-BE49-F238E27FC236}">
                      <a16:creationId xmlns:a16="http://schemas.microsoft.com/office/drawing/2014/main" id="{7655C31C-4CF4-8600-DC76-5D8393F10146}"/>
                    </a:ext>
                  </a:extLst>
                </p:cNvPr>
                <p:cNvPicPr/>
                <p:nvPr/>
              </p:nvPicPr>
              <p:blipFill>
                <a:blip r:embed="rId121"/>
                <a:stretch>
                  <a:fillRect/>
                </a:stretch>
              </p:blipFill>
              <p:spPr>
                <a:xfrm>
                  <a:off x="9858798" y="3689562"/>
                  <a:ext cx="2357280" cy="1251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B90BACFC-C40A-3888-650B-66552F042D87}"/>
                    </a:ext>
                  </a:extLst>
                </p14:cNvPr>
                <p14:cNvContentPartPr/>
                <p14:nvPr/>
              </p14:nvContentPartPr>
              <p14:xfrm>
                <a:off x="4018518" y="3538722"/>
                <a:ext cx="5944320" cy="927360"/>
              </p14:xfrm>
            </p:contentPart>
          </mc:Choice>
          <mc:Fallback>
            <p:pic>
              <p:nvPicPr>
                <p:cNvPr id="74" name="Ink 73">
                  <a:extLst>
                    <a:ext uri="{FF2B5EF4-FFF2-40B4-BE49-F238E27FC236}">
                      <a16:creationId xmlns:a16="http://schemas.microsoft.com/office/drawing/2014/main" id="{B90BACFC-C40A-3888-650B-66552F042D87}"/>
                    </a:ext>
                  </a:extLst>
                </p:cNvPr>
                <p:cNvPicPr/>
                <p:nvPr/>
              </p:nvPicPr>
              <p:blipFill>
                <a:blip r:embed="rId123"/>
                <a:stretch>
                  <a:fillRect/>
                </a:stretch>
              </p:blipFill>
              <p:spPr>
                <a:xfrm>
                  <a:off x="4009878" y="3529722"/>
                  <a:ext cx="596196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CCEF11A0-888A-293A-BF6F-760A831828F6}"/>
                    </a:ext>
                  </a:extLst>
                </p14:cNvPr>
                <p14:cNvContentPartPr/>
                <p14:nvPr/>
              </p14:nvContentPartPr>
              <p14:xfrm>
                <a:off x="3876318" y="3549162"/>
                <a:ext cx="189360" cy="273600"/>
              </p14:xfrm>
            </p:contentPart>
          </mc:Choice>
          <mc:Fallback>
            <p:pic>
              <p:nvPicPr>
                <p:cNvPr id="75" name="Ink 74">
                  <a:extLst>
                    <a:ext uri="{FF2B5EF4-FFF2-40B4-BE49-F238E27FC236}">
                      <a16:creationId xmlns:a16="http://schemas.microsoft.com/office/drawing/2014/main" id="{CCEF11A0-888A-293A-BF6F-760A831828F6}"/>
                    </a:ext>
                  </a:extLst>
                </p:cNvPr>
                <p:cNvPicPr/>
                <p:nvPr/>
              </p:nvPicPr>
              <p:blipFill>
                <a:blip r:embed="rId125"/>
                <a:stretch>
                  <a:fillRect/>
                </a:stretch>
              </p:blipFill>
              <p:spPr>
                <a:xfrm>
                  <a:off x="3867318" y="3540162"/>
                  <a:ext cx="2070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B5312B0A-2E93-A301-C4E7-F845A1855FB6}"/>
                    </a:ext>
                  </a:extLst>
                </p14:cNvPr>
                <p14:cNvContentPartPr/>
                <p14:nvPr/>
              </p14:nvContentPartPr>
              <p14:xfrm>
                <a:off x="7980678" y="3118962"/>
                <a:ext cx="168120" cy="530280"/>
              </p14:xfrm>
            </p:contentPart>
          </mc:Choice>
          <mc:Fallback>
            <p:pic>
              <p:nvPicPr>
                <p:cNvPr id="77" name="Ink 76">
                  <a:extLst>
                    <a:ext uri="{FF2B5EF4-FFF2-40B4-BE49-F238E27FC236}">
                      <a16:creationId xmlns:a16="http://schemas.microsoft.com/office/drawing/2014/main" id="{B5312B0A-2E93-A301-C4E7-F845A1855FB6}"/>
                    </a:ext>
                  </a:extLst>
                </p:cNvPr>
                <p:cNvPicPr/>
                <p:nvPr/>
              </p:nvPicPr>
              <p:blipFill>
                <a:blip r:embed="rId127"/>
                <a:stretch>
                  <a:fillRect/>
                </a:stretch>
              </p:blipFill>
              <p:spPr>
                <a:xfrm>
                  <a:off x="7971678" y="3110322"/>
                  <a:ext cx="18576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815F9126-423C-F639-E23E-46D879883AEE}"/>
                    </a:ext>
                  </a:extLst>
                </p14:cNvPr>
                <p14:cNvContentPartPr/>
                <p14:nvPr/>
              </p14:nvContentPartPr>
              <p14:xfrm>
                <a:off x="7924518" y="3464562"/>
                <a:ext cx="290160" cy="60840"/>
              </p14:xfrm>
            </p:contentPart>
          </mc:Choice>
          <mc:Fallback>
            <p:pic>
              <p:nvPicPr>
                <p:cNvPr id="78" name="Ink 77">
                  <a:extLst>
                    <a:ext uri="{FF2B5EF4-FFF2-40B4-BE49-F238E27FC236}">
                      <a16:creationId xmlns:a16="http://schemas.microsoft.com/office/drawing/2014/main" id="{815F9126-423C-F639-E23E-46D879883AEE}"/>
                    </a:ext>
                  </a:extLst>
                </p:cNvPr>
                <p:cNvPicPr/>
                <p:nvPr/>
              </p:nvPicPr>
              <p:blipFill>
                <a:blip r:embed="rId129"/>
                <a:stretch>
                  <a:fillRect/>
                </a:stretch>
              </p:blipFill>
              <p:spPr>
                <a:xfrm>
                  <a:off x="7915878" y="3455922"/>
                  <a:ext cx="3078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FACD975E-1E3D-7F76-6A5D-7D2A07BB758F}"/>
                    </a:ext>
                  </a:extLst>
                </p14:cNvPr>
                <p14:cNvContentPartPr/>
                <p14:nvPr/>
              </p14:nvContentPartPr>
              <p14:xfrm>
                <a:off x="8184438" y="3118242"/>
                <a:ext cx="191160" cy="593280"/>
              </p14:xfrm>
            </p:contentPart>
          </mc:Choice>
          <mc:Fallback>
            <p:pic>
              <p:nvPicPr>
                <p:cNvPr id="79" name="Ink 78">
                  <a:extLst>
                    <a:ext uri="{FF2B5EF4-FFF2-40B4-BE49-F238E27FC236}">
                      <a16:creationId xmlns:a16="http://schemas.microsoft.com/office/drawing/2014/main" id="{FACD975E-1E3D-7F76-6A5D-7D2A07BB758F}"/>
                    </a:ext>
                  </a:extLst>
                </p:cNvPr>
                <p:cNvPicPr/>
                <p:nvPr/>
              </p:nvPicPr>
              <p:blipFill>
                <a:blip r:embed="rId131"/>
                <a:stretch>
                  <a:fillRect/>
                </a:stretch>
              </p:blipFill>
              <p:spPr>
                <a:xfrm>
                  <a:off x="8175438" y="3109242"/>
                  <a:ext cx="20880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202DBC4D-E84C-EFC9-0152-778C10F159BD}"/>
                    </a:ext>
                  </a:extLst>
                </p14:cNvPr>
                <p14:cNvContentPartPr/>
                <p14:nvPr/>
              </p14:nvContentPartPr>
              <p14:xfrm>
                <a:off x="8130078" y="3464202"/>
                <a:ext cx="211320" cy="47520"/>
              </p14:xfrm>
            </p:contentPart>
          </mc:Choice>
          <mc:Fallback>
            <p:pic>
              <p:nvPicPr>
                <p:cNvPr id="80" name="Ink 79">
                  <a:extLst>
                    <a:ext uri="{FF2B5EF4-FFF2-40B4-BE49-F238E27FC236}">
                      <a16:creationId xmlns:a16="http://schemas.microsoft.com/office/drawing/2014/main" id="{202DBC4D-E84C-EFC9-0152-778C10F159BD}"/>
                    </a:ext>
                  </a:extLst>
                </p:cNvPr>
                <p:cNvPicPr/>
                <p:nvPr/>
              </p:nvPicPr>
              <p:blipFill>
                <a:blip r:embed="rId133"/>
                <a:stretch>
                  <a:fillRect/>
                </a:stretch>
              </p:blipFill>
              <p:spPr>
                <a:xfrm>
                  <a:off x="8121078" y="3455202"/>
                  <a:ext cx="2289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0EFC2F30-59C8-DF13-79F5-6E229CD308AA}"/>
                    </a:ext>
                  </a:extLst>
                </p14:cNvPr>
                <p14:cNvContentPartPr/>
                <p14:nvPr/>
              </p14:nvContentPartPr>
              <p14:xfrm>
                <a:off x="8416998" y="3458082"/>
                <a:ext cx="32040" cy="133560"/>
              </p14:xfrm>
            </p:contentPart>
          </mc:Choice>
          <mc:Fallback>
            <p:pic>
              <p:nvPicPr>
                <p:cNvPr id="81" name="Ink 80">
                  <a:extLst>
                    <a:ext uri="{FF2B5EF4-FFF2-40B4-BE49-F238E27FC236}">
                      <a16:creationId xmlns:a16="http://schemas.microsoft.com/office/drawing/2014/main" id="{0EFC2F30-59C8-DF13-79F5-6E229CD308AA}"/>
                    </a:ext>
                  </a:extLst>
                </p:cNvPr>
                <p:cNvPicPr/>
                <p:nvPr/>
              </p:nvPicPr>
              <p:blipFill>
                <a:blip r:embed="rId135"/>
                <a:stretch>
                  <a:fillRect/>
                </a:stretch>
              </p:blipFill>
              <p:spPr>
                <a:xfrm>
                  <a:off x="8407998" y="3449442"/>
                  <a:ext cx="496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5C51FFAD-31C9-E66D-27D3-13D7331A5767}"/>
                    </a:ext>
                  </a:extLst>
                </p14:cNvPr>
                <p14:cNvContentPartPr/>
                <p14:nvPr/>
              </p14:nvContentPartPr>
              <p14:xfrm>
                <a:off x="8465958" y="3315522"/>
                <a:ext cx="28800" cy="30600"/>
              </p14:xfrm>
            </p:contentPart>
          </mc:Choice>
          <mc:Fallback>
            <p:pic>
              <p:nvPicPr>
                <p:cNvPr id="82" name="Ink 81">
                  <a:extLst>
                    <a:ext uri="{FF2B5EF4-FFF2-40B4-BE49-F238E27FC236}">
                      <a16:creationId xmlns:a16="http://schemas.microsoft.com/office/drawing/2014/main" id="{5C51FFAD-31C9-E66D-27D3-13D7331A5767}"/>
                    </a:ext>
                  </a:extLst>
                </p:cNvPr>
                <p:cNvPicPr/>
                <p:nvPr/>
              </p:nvPicPr>
              <p:blipFill>
                <a:blip r:embed="rId137"/>
                <a:stretch>
                  <a:fillRect/>
                </a:stretch>
              </p:blipFill>
              <p:spPr>
                <a:xfrm>
                  <a:off x="8456958" y="3306882"/>
                  <a:ext cx="464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26E688AB-8FF9-A748-0A9C-9E6812302D18}"/>
                    </a:ext>
                  </a:extLst>
                </p14:cNvPr>
                <p14:cNvContentPartPr/>
                <p14:nvPr/>
              </p14:nvContentPartPr>
              <p14:xfrm>
                <a:off x="8509518" y="3449082"/>
                <a:ext cx="136800" cy="118440"/>
              </p14:xfrm>
            </p:contentPart>
          </mc:Choice>
          <mc:Fallback>
            <p:pic>
              <p:nvPicPr>
                <p:cNvPr id="83" name="Ink 82">
                  <a:extLst>
                    <a:ext uri="{FF2B5EF4-FFF2-40B4-BE49-F238E27FC236}">
                      <a16:creationId xmlns:a16="http://schemas.microsoft.com/office/drawing/2014/main" id="{26E688AB-8FF9-A748-0A9C-9E6812302D18}"/>
                    </a:ext>
                  </a:extLst>
                </p:cNvPr>
                <p:cNvPicPr/>
                <p:nvPr/>
              </p:nvPicPr>
              <p:blipFill>
                <a:blip r:embed="rId139"/>
                <a:stretch>
                  <a:fillRect/>
                </a:stretch>
              </p:blipFill>
              <p:spPr>
                <a:xfrm>
                  <a:off x="8500518" y="3440442"/>
                  <a:ext cx="1544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F0ABC6A7-9331-50A9-FCF5-34306481272B}"/>
                    </a:ext>
                  </a:extLst>
                </p14:cNvPr>
                <p14:cNvContentPartPr/>
                <p14:nvPr/>
              </p14:nvContentPartPr>
              <p14:xfrm>
                <a:off x="8727678" y="3286362"/>
                <a:ext cx="196920" cy="261360"/>
              </p14:xfrm>
            </p:contentPart>
          </mc:Choice>
          <mc:Fallback>
            <p:pic>
              <p:nvPicPr>
                <p:cNvPr id="84" name="Ink 83">
                  <a:extLst>
                    <a:ext uri="{FF2B5EF4-FFF2-40B4-BE49-F238E27FC236}">
                      <a16:creationId xmlns:a16="http://schemas.microsoft.com/office/drawing/2014/main" id="{F0ABC6A7-9331-50A9-FCF5-34306481272B}"/>
                    </a:ext>
                  </a:extLst>
                </p:cNvPr>
                <p:cNvPicPr/>
                <p:nvPr/>
              </p:nvPicPr>
              <p:blipFill>
                <a:blip r:embed="rId141"/>
                <a:stretch>
                  <a:fillRect/>
                </a:stretch>
              </p:blipFill>
              <p:spPr>
                <a:xfrm>
                  <a:off x="8718678" y="3277362"/>
                  <a:ext cx="2145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6C59627C-8655-5BA1-0D3E-5C7D60B98873}"/>
                    </a:ext>
                  </a:extLst>
                </p14:cNvPr>
                <p14:cNvContentPartPr/>
                <p14:nvPr/>
              </p14:nvContentPartPr>
              <p14:xfrm>
                <a:off x="8944758" y="3388602"/>
                <a:ext cx="366120" cy="156960"/>
              </p14:xfrm>
            </p:contentPart>
          </mc:Choice>
          <mc:Fallback>
            <p:pic>
              <p:nvPicPr>
                <p:cNvPr id="85" name="Ink 84">
                  <a:extLst>
                    <a:ext uri="{FF2B5EF4-FFF2-40B4-BE49-F238E27FC236}">
                      <a16:creationId xmlns:a16="http://schemas.microsoft.com/office/drawing/2014/main" id="{6C59627C-8655-5BA1-0D3E-5C7D60B98873}"/>
                    </a:ext>
                  </a:extLst>
                </p:cNvPr>
                <p:cNvPicPr/>
                <p:nvPr/>
              </p:nvPicPr>
              <p:blipFill>
                <a:blip r:embed="rId143"/>
                <a:stretch>
                  <a:fillRect/>
                </a:stretch>
              </p:blipFill>
              <p:spPr>
                <a:xfrm>
                  <a:off x="8936118" y="3379602"/>
                  <a:ext cx="3837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C5A6C941-7745-CD1A-89D1-13916CD4F00A}"/>
                    </a:ext>
                  </a:extLst>
                </p14:cNvPr>
                <p14:cNvContentPartPr/>
                <p14:nvPr/>
              </p14:nvContentPartPr>
              <p14:xfrm>
                <a:off x="9265158" y="3228762"/>
                <a:ext cx="45000" cy="118800"/>
              </p14:xfrm>
            </p:contentPart>
          </mc:Choice>
          <mc:Fallback>
            <p:pic>
              <p:nvPicPr>
                <p:cNvPr id="86" name="Ink 85">
                  <a:extLst>
                    <a:ext uri="{FF2B5EF4-FFF2-40B4-BE49-F238E27FC236}">
                      <a16:creationId xmlns:a16="http://schemas.microsoft.com/office/drawing/2014/main" id="{C5A6C941-7745-CD1A-89D1-13916CD4F00A}"/>
                    </a:ext>
                  </a:extLst>
                </p:cNvPr>
                <p:cNvPicPr/>
                <p:nvPr/>
              </p:nvPicPr>
              <p:blipFill>
                <a:blip r:embed="rId145"/>
                <a:stretch>
                  <a:fillRect/>
                </a:stretch>
              </p:blipFill>
              <p:spPr>
                <a:xfrm>
                  <a:off x="9256158" y="3220122"/>
                  <a:ext cx="626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3DA92E0E-AC0A-C733-9CFE-CEF56E4A9B96}"/>
                    </a:ext>
                  </a:extLst>
                </p14:cNvPr>
                <p14:cNvContentPartPr/>
                <p14:nvPr/>
              </p14:nvContentPartPr>
              <p14:xfrm>
                <a:off x="9339318" y="3372402"/>
                <a:ext cx="63000" cy="129600"/>
              </p14:xfrm>
            </p:contentPart>
          </mc:Choice>
          <mc:Fallback>
            <p:pic>
              <p:nvPicPr>
                <p:cNvPr id="87" name="Ink 86">
                  <a:extLst>
                    <a:ext uri="{FF2B5EF4-FFF2-40B4-BE49-F238E27FC236}">
                      <a16:creationId xmlns:a16="http://schemas.microsoft.com/office/drawing/2014/main" id="{3DA92E0E-AC0A-C733-9CFE-CEF56E4A9B96}"/>
                    </a:ext>
                  </a:extLst>
                </p:cNvPr>
                <p:cNvPicPr/>
                <p:nvPr/>
              </p:nvPicPr>
              <p:blipFill>
                <a:blip r:embed="rId147"/>
                <a:stretch>
                  <a:fillRect/>
                </a:stretch>
              </p:blipFill>
              <p:spPr>
                <a:xfrm>
                  <a:off x="9330318" y="3363762"/>
                  <a:ext cx="80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66068F9A-83C7-9EE1-B220-032D1425D5FF}"/>
                    </a:ext>
                  </a:extLst>
                </p14:cNvPr>
                <p14:cNvContentPartPr/>
                <p14:nvPr/>
              </p14:nvContentPartPr>
              <p14:xfrm>
                <a:off x="9460638" y="3323802"/>
                <a:ext cx="148320" cy="194040"/>
              </p14:xfrm>
            </p:contentPart>
          </mc:Choice>
          <mc:Fallback>
            <p:pic>
              <p:nvPicPr>
                <p:cNvPr id="88" name="Ink 87">
                  <a:extLst>
                    <a:ext uri="{FF2B5EF4-FFF2-40B4-BE49-F238E27FC236}">
                      <a16:creationId xmlns:a16="http://schemas.microsoft.com/office/drawing/2014/main" id="{66068F9A-83C7-9EE1-B220-032D1425D5FF}"/>
                    </a:ext>
                  </a:extLst>
                </p:cNvPr>
                <p:cNvPicPr/>
                <p:nvPr/>
              </p:nvPicPr>
              <p:blipFill>
                <a:blip r:embed="rId149"/>
                <a:stretch>
                  <a:fillRect/>
                </a:stretch>
              </p:blipFill>
              <p:spPr>
                <a:xfrm>
                  <a:off x="9451998" y="3314802"/>
                  <a:ext cx="1659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38802799-5553-5CC9-D35E-63C3B1FCE427}"/>
                    </a:ext>
                  </a:extLst>
                </p14:cNvPr>
                <p14:cNvContentPartPr/>
                <p14:nvPr/>
              </p14:nvContentPartPr>
              <p14:xfrm>
                <a:off x="7779438" y="2834202"/>
                <a:ext cx="2296800" cy="1195200"/>
              </p14:xfrm>
            </p:contentPart>
          </mc:Choice>
          <mc:Fallback>
            <p:pic>
              <p:nvPicPr>
                <p:cNvPr id="90" name="Ink 89">
                  <a:extLst>
                    <a:ext uri="{FF2B5EF4-FFF2-40B4-BE49-F238E27FC236}">
                      <a16:creationId xmlns:a16="http://schemas.microsoft.com/office/drawing/2014/main" id="{38802799-5553-5CC9-D35E-63C3B1FCE427}"/>
                    </a:ext>
                  </a:extLst>
                </p:cNvPr>
                <p:cNvPicPr/>
                <p:nvPr/>
              </p:nvPicPr>
              <p:blipFill>
                <a:blip r:embed="rId151"/>
                <a:stretch>
                  <a:fillRect/>
                </a:stretch>
              </p:blipFill>
              <p:spPr>
                <a:xfrm>
                  <a:off x="7770438" y="2825562"/>
                  <a:ext cx="231444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048B6BCE-FEAD-0C26-49F0-BC6C2FA421EC}"/>
                    </a:ext>
                  </a:extLst>
                </p14:cNvPr>
                <p14:cNvContentPartPr/>
                <p14:nvPr/>
              </p14:nvContentPartPr>
              <p14:xfrm>
                <a:off x="4075038" y="2987922"/>
                <a:ext cx="3684240" cy="312120"/>
              </p14:xfrm>
            </p:contentPart>
          </mc:Choice>
          <mc:Fallback>
            <p:pic>
              <p:nvPicPr>
                <p:cNvPr id="91" name="Ink 90">
                  <a:extLst>
                    <a:ext uri="{FF2B5EF4-FFF2-40B4-BE49-F238E27FC236}">
                      <a16:creationId xmlns:a16="http://schemas.microsoft.com/office/drawing/2014/main" id="{048B6BCE-FEAD-0C26-49F0-BC6C2FA421EC}"/>
                    </a:ext>
                  </a:extLst>
                </p:cNvPr>
                <p:cNvPicPr/>
                <p:nvPr/>
              </p:nvPicPr>
              <p:blipFill>
                <a:blip r:embed="rId153"/>
                <a:stretch>
                  <a:fillRect/>
                </a:stretch>
              </p:blipFill>
              <p:spPr>
                <a:xfrm>
                  <a:off x="4066398" y="2978922"/>
                  <a:ext cx="37018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BC11DE36-1DCE-5C3C-4999-64B342451363}"/>
                    </a:ext>
                  </a:extLst>
                </p14:cNvPr>
                <p14:cNvContentPartPr/>
                <p14:nvPr/>
              </p14:nvContentPartPr>
              <p14:xfrm>
                <a:off x="3941478" y="3125082"/>
                <a:ext cx="229680" cy="397080"/>
              </p14:xfrm>
            </p:contentPart>
          </mc:Choice>
          <mc:Fallback>
            <p:pic>
              <p:nvPicPr>
                <p:cNvPr id="92" name="Ink 91">
                  <a:extLst>
                    <a:ext uri="{FF2B5EF4-FFF2-40B4-BE49-F238E27FC236}">
                      <a16:creationId xmlns:a16="http://schemas.microsoft.com/office/drawing/2014/main" id="{BC11DE36-1DCE-5C3C-4999-64B342451363}"/>
                    </a:ext>
                  </a:extLst>
                </p:cNvPr>
                <p:cNvPicPr/>
                <p:nvPr/>
              </p:nvPicPr>
              <p:blipFill>
                <a:blip r:embed="rId155"/>
                <a:stretch>
                  <a:fillRect/>
                </a:stretch>
              </p:blipFill>
              <p:spPr>
                <a:xfrm>
                  <a:off x="3932478" y="3116082"/>
                  <a:ext cx="24732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58E33E54-2DDB-4640-87DE-CD989D8C1435}"/>
                    </a:ext>
                  </a:extLst>
                </p14:cNvPr>
                <p14:cNvContentPartPr/>
                <p14:nvPr/>
              </p14:nvContentPartPr>
              <p14:xfrm>
                <a:off x="10719918" y="2351442"/>
                <a:ext cx="378000" cy="271440"/>
              </p14:xfrm>
            </p:contentPart>
          </mc:Choice>
          <mc:Fallback>
            <p:pic>
              <p:nvPicPr>
                <p:cNvPr id="94" name="Ink 93">
                  <a:extLst>
                    <a:ext uri="{FF2B5EF4-FFF2-40B4-BE49-F238E27FC236}">
                      <a16:creationId xmlns:a16="http://schemas.microsoft.com/office/drawing/2014/main" id="{58E33E54-2DDB-4640-87DE-CD989D8C1435}"/>
                    </a:ext>
                  </a:extLst>
                </p:cNvPr>
                <p:cNvPicPr/>
                <p:nvPr/>
              </p:nvPicPr>
              <p:blipFill>
                <a:blip r:embed="rId157"/>
                <a:stretch>
                  <a:fillRect/>
                </a:stretch>
              </p:blipFill>
              <p:spPr>
                <a:xfrm>
                  <a:off x="10711278" y="2342802"/>
                  <a:ext cx="3956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349DA124-1C86-4432-E5E3-F66A54ACC396}"/>
                    </a:ext>
                  </a:extLst>
                </p14:cNvPr>
                <p14:cNvContentPartPr/>
                <p14:nvPr/>
              </p14:nvContentPartPr>
              <p14:xfrm>
                <a:off x="11164158" y="2349282"/>
                <a:ext cx="331560" cy="285480"/>
              </p14:xfrm>
            </p:contentPart>
          </mc:Choice>
          <mc:Fallback>
            <p:pic>
              <p:nvPicPr>
                <p:cNvPr id="95" name="Ink 94">
                  <a:extLst>
                    <a:ext uri="{FF2B5EF4-FFF2-40B4-BE49-F238E27FC236}">
                      <a16:creationId xmlns:a16="http://schemas.microsoft.com/office/drawing/2014/main" id="{349DA124-1C86-4432-E5E3-F66A54ACC396}"/>
                    </a:ext>
                  </a:extLst>
                </p:cNvPr>
                <p:cNvPicPr/>
                <p:nvPr/>
              </p:nvPicPr>
              <p:blipFill>
                <a:blip r:embed="rId159"/>
                <a:stretch>
                  <a:fillRect/>
                </a:stretch>
              </p:blipFill>
              <p:spPr>
                <a:xfrm>
                  <a:off x="11155518" y="2340642"/>
                  <a:ext cx="3492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F6595394-4D53-181D-87CA-B24D8B879E14}"/>
                    </a:ext>
                  </a:extLst>
                </p14:cNvPr>
                <p14:cNvContentPartPr/>
                <p14:nvPr/>
              </p14:nvContentPartPr>
              <p14:xfrm>
                <a:off x="11525958" y="2352882"/>
                <a:ext cx="146880" cy="265320"/>
              </p14:xfrm>
            </p:contentPart>
          </mc:Choice>
          <mc:Fallback>
            <p:pic>
              <p:nvPicPr>
                <p:cNvPr id="96" name="Ink 95">
                  <a:extLst>
                    <a:ext uri="{FF2B5EF4-FFF2-40B4-BE49-F238E27FC236}">
                      <a16:creationId xmlns:a16="http://schemas.microsoft.com/office/drawing/2014/main" id="{F6595394-4D53-181D-87CA-B24D8B879E14}"/>
                    </a:ext>
                  </a:extLst>
                </p:cNvPr>
                <p:cNvPicPr/>
                <p:nvPr/>
              </p:nvPicPr>
              <p:blipFill>
                <a:blip r:embed="rId161"/>
                <a:stretch>
                  <a:fillRect/>
                </a:stretch>
              </p:blipFill>
              <p:spPr>
                <a:xfrm>
                  <a:off x="11517318" y="2343882"/>
                  <a:ext cx="1645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D940BDFB-5EE0-8C22-AD3A-CC282A1D7339}"/>
                    </a:ext>
                  </a:extLst>
                </p14:cNvPr>
                <p14:cNvContentPartPr/>
                <p14:nvPr/>
              </p14:nvContentPartPr>
              <p14:xfrm>
                <a:off x="11688318" y="2416602"/>
                <a:ext cx="310680" cy="164880"/>
              </p14:xfrm>
            </p:contentPart>
          </mc:Choice>
          <mc:Fallback>
            <p:pic>
              <p:nvPicPr>
                <p:cNvPr id="97" name="Ink 96">
                  <a:extLst>
                    <a:ext uri="{FF2B5EF4-FFF2-40B4-BE49-F238E27FC236}">
                      <a16:creationId xmlns:a16="http://schemas.microsoft.com/office/drawing/2014/main" id="{D940BDFB-5EE0-8C22-AD3A-CC282A1D7339}"/>
                    </a:ext>
                  </a:extLst>
                </p:cNvPr>
                <p:cNvPicPr/>
                <p:nvPr/>
              </p:nvPicPr>
              <p:blipFill>
                <a:blip r:embed="rId163"/>
                <a:stretch>
                  <a:fillRect/>
                </a:stretch>
              </p:blipFill>
              <p:spPr>
                <a:xfrm>
                  <a:off x="11679318" y="2407962"/>
                  <a:ext cx="3283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DAA46918-FC37-7F06-17EB-F6036EB6854C}"/>
                    </a:ext>
                  </a:extLst>
                </p14:cNvPr>
                <p14:cNvContentPartPr/>
                <p14:nvPr/>
              </p14:nvContentPartPr>
              <p14:xfrm>
                <a:off x="10725678" y="2134362"/>
                <a:ext cx="1499400" cy="728640"/>
              </p14:xfrm>
            </p:contentPart>
          </mc:Choice>
          <mc:Fallback>
            <p:pic>
              <p:nvPicPr>
                <p:cNvPr id="98" name="Ink 97">
                  <a:extLst>
                    <a:ext uri="{FF2B5EF4-FFF2-40B4-BE49-F238E27FC236}">
                      <a16:creationId xmlns:a16="http://schemas.microsoft.com/office/drawing/2014/main" id="{DAA46918-FC37-7F06-17EB-F6036EB6854C}"/>
                    </a:ext>
                  </a:extLst>
                </p:cNvPr>
                <p:cNvPicPr/>
                <p:nvPr/>
              </p:nvPicPr>
              <p:blipFill>
                <a:blip r:embed="rId165"/>
                <a:stretch>
                  <a:fillRect/>
                </a:stretch>
              </p:blipFill>
              <p:spPr>
                <a:xfrm>
                  <a:off x="10716678" y="2125722"/>
                  <a:ext cx="1517040" cy="746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57C47FA4-C5E0-30E5-D277-12E3AA941EE0}"/>
                    </a:ext>
                  </a:extLst>
                </p14:cNvPr>
                <p14:cNvContentPartPr/>
                <p14:nvPr/>
              </p14:nvContentPartPr>
              <p14:xfrm>
                <a:off x="3903678" y="2490402"/>
                <a:ext cx="6712200" cy="173880"/>
              </p14:xfrm>
            </p:contentPart>
          </mc:Choice>
          <mc:Fallback>
            <p:pic>
              <p:nvPicPr>
                <p:cNvPr id="99" name="Ink 98">
                  <a:extLst>
                    <a:ext uri="{FF2B5EF4-FFF2-40B4-BE49-F238E27FC236}">
                      <a16:creationId xmlns:a16="http://schemas.microsoft.com/office/drawing/2014/main" id="{57C47FA4-C5E0-30E5-D277-12E3AA941EE0}"/>
                    </a:ext>
                  </a:extLst>
                </p:cNvPr>
                <p:cNvPicPr/>
                <p:nvPr/>
              </p:nvPicPr>
              <p:blipFill>
                <a:blip r:embed="rId167"/>
                <a:stretch>
                  <a:fillRect/>
                </a:stretch>
              </p:blipFill>
              <p:spPr>
                <a:xfrm>
                  <a:off x="3894678" y="2481762"/>
                  <a:ext cx="67298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18135BED-AF99-F024-DC1C-146554D633F0}"/>
                    </a:ext>
                  </a:extLst>
                </p14:cNvPr>
                <p14:cNvContentPartPr/>
                <p14:nvPr/>
              </p14:nvContentPartPr>
              <p14:xfrm>
                <a:off x="3765438" y="2533602"/>
                <a:ext cx="226080" cy="275400"/>
              </p14:xfrm>
            </p:contentPart>
          </mc:Choice>
          <mc:Fallback>
            <p:pic>
              <p:nvPicPr>
                <p:cNvPr id="100" name="Ink 99">
                  <a:extLst>
                    <a:ext uri="{FF2B5EF4-FFF2-40B4-BE49-F238E27FC236}">
                      <a16:creationId xmlns:a16="http://schemas.microsoft.com/office/drawing/2014/main" id="{18135BED-AF99-F024-DC1C-146554D633F0}"/>
                    </a:ext>
                  </a:extLst>
                </p:cNvPr>
                <p:cNvPicPr/>
                <p:nvPr/>
              </p:nvPicPr>
              <p:blipFill>
                <a:blip r:embed="rId169"/>
                <a:stretch>
                  <a:fillRect/>
                </a:stretch>
              </p:blipFill>
              <p:spPr>
                <a:xfrm>
                  <a:off x="3756798" y="2524962"/>
                  <a:ext cx="2437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48EA0C50-73E9-EB4A-35EF-B70AA68B1A01}"/>
                    </a:ext>
                  </a:extLst>
                </p14:cNvPr>
                <p14:cNvContentPartPr/>
                <p14:nvPr/>
              </p14:nvContentPartPr>
              <p14:xfrm>
                <a:off x="9962118" y="1371522"/>
                <a:ext cx="280800" cy="318240"/>
              </p14:xfrm>
            </p:contentPart>
          </mc:Choice>
          <mc:Fallback>
            <p:pic>
              <p:nvPicPr>
                <p:cNvPr id="102" name="Ink 101">
                  <a:extLst>
                    <a:ext uri="{FF2B5EF4-FFF2-40B4-BE49-F238E27FC236}">
                      <a16:creationId xmlns:a16="http://schemas.microsoft.com/office/drawing/2014/main" id="{48EA0C50-73E9-EB4A-35EF-B70AA68B1A01}"/>
                    </a:ext>
                  </a:extLst>
                </p:cNvPr>
                <p:cNvPicPr/>
                <p:nvPr/>
              </p:nvPicPr>
              <p:blipFill>
                <a:blip r:embed="rId171"/>
                <a:stretch>
                  <a:fillRect/>
                </a:stretch>
              </p:blipFill>
              <p:spPr>
                <a:xfrm>
                  <a:off x="9953478" y="1362522"/>
                  <a:ext cx="2984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27B99C54-49B3-74EF-DFED-255B1FBEDD39}"/>
                    </a:ext>
                  </a:extLst>
                </p14:cNvPr>
                <p14:cNvContentPartPr/>
                <p14:nvPr/>
              </p14:nvContentPartPr>
              <p14:xfrm>
                <a:off x="10323198" y="1437762"/>
                <a:ext cx="196200" cy="192240"/>
              </p14:xfrm>
            </p:contentPart>
          </mc:Choice>
          <mc:Fallback>
            <p:pic>
              <p:nvPicPr>
                <p:cNvPr id="103" name="Ink 102">
                  <a:extLst>
                    <a:ext uri="{FF2B5EF4-FFF2-40B4-BE49-F238E27FC236}">
                      <a16:creationId xmlns:a16="http://schemas.microsoft.com/office/drawing/2014/main" id="{27B99C54-49B3-74EF-DFED-255B1FBEDD39}"/>
                    </a:ext>
                  </a:extLst>
                </p:cNvPr>
                <p:cNvPicPr/>
                <p:nvPr/>
              </p:nvPicPr>
              <p:blipFill>
                <a:blip r:embed="rId173"/>
                <a:stretch>
                  <a:fillRect/>
                </a:stretch>
              </p:blipFill>
              <p:spPr>
                <a:xfrm>
                  <a:off x="10314558" y="1429122"/>
                  <a:ext cx="2138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70218D88-22B4-3A77-AA75-70F0B59258B5}"/>
                    </a:ext>
                  </a:extLst>
                </p14:cNvPr>
                <p14:cNvContentPartPr/>
                <p14:nvPr/>
              </p14:nvContentPartPr>
              <p14:xfrm>
                <a:off x="10619118" y="1456122"/>
                <a:ext cx="187200" cy="206280"/>
              </p14:xfrm>
            </p:contentPart>
          </mc:Choice>
          <mc:Fallback>
            <p:pic>
              <p:nvPicPr>
                <p:cNvPr id="104" name="Ink 103">
                  <a:extLst>
                    <a:ext uri="{FF2B5EF4-FFF2-40B4-BE49-F238E27FC236}">
                      <a16:creationId xmlns:a16="http://schemas.microsoft.com/office/drawing/2014/main" id="{70218D88-22B4-3A77-AA75-70F0B59258B5}"/>
                    </a:ext>
                  </a:extLst>
                </p:cNvPr>
                <p:cNvPicPr/>
                <p:nvPr/>
              </p:nvPicPr>
              <p:blipFill>
                <a:blip r:embed="rId175"/>
                <a:stretch>
                  <a:fillRect/>
                </a:stretch>
              </p:blipFill>
              <p:spPr>
                <a:xfrm>
                  <a:off x="10610478" y="1447122"/>
                  <a:ext cx="2048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98759C55-4303-FBE6-3EE7-E47CAD931A04}"/>
                    </a:ext>
                  </a:extLst>
                </p14:cNvPr>
                <p14:cNvContentPartPr/>
                <p14:nvPr/>
              </p14:nvContentPartPr>
              <p14:xfrm>
                <a:off x="9108558" y="1523802"/>
                <a:ext cx="214920" cy="107280"/>
              </p14:xfrm>
            </p:contentPart>
          </mc:Choice>
          <mc:Fallback>
            <p:pic>
              <p:nvPicPr>
                <p:cNvPr id="106" name="Ink 105">
                  <a:extLst>
                    <a:ext uri="{FF2B5EF4-FFF2-40B4-BE49-F238E27FC236}">
                      <a16:creationId xmlns:a16="http://schemas.microsoft.com/office/drawing/2014/main" id="{98759C55-4303-FBE6-3EE7-E47CAD931A04}"/>
                    </a:ext>
                  </a:extLst>
                </p:cNvPr>
                <p:cNvPicPr/>
                <p:nvPr/>
              </p:nvPicPr>
              <p:blipFill>
                <a:blip r:embed="rId177"/>
                <a:stretch>
                  <a:fillRect/>
                </a:stretch>
              </p:blipFill>
              <p:spPr>
                <a:xfrm>
                  <a:off x="9099918" y="1515162"/>
                  <a:ext cx="2325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F6E2AB77-6DEC-7FE1-2CAA-5D24D9D3C984}"/>
                    </a:ext>
                  </a:extLst>
                </p14:cNvPr>
                <p14:cNvContentPartPr/>
                <p14:nvPr/>
              </p14:nvContentPartPr>
              <p14:xfrm>
                <a:off x="9406278" y="1425522"/>
                <a:ext cx="153000" cy="152640"/>
              </p14:xfrm>
            </p:contentPart>
          </mc:Choice>
          <mc:Fallback>
            <p:pic>
              <p:nvPicPr>
                <p:cNvPr id="107" name="Ink 106">
                  <a:extLst>
                    <a:ext uri="{FF2B5EF4-FFF2-40B4-BE49-F238E27FC236}">
                      <a16:creationId xmlns:a16="http://schemas.microsoft.com/office/drawing/2014/main" id="{F6E2AB77-6DEC-7FE1-2CAA-5D24D9D3C984}"/>
                    </a:ext>
                  </a:extLst>
                </p:cNvPr>
                <p:cNvPicPr/>
                <p:nvPr/>
              </p:nvPicPr>
              <p:blipFill>
                <a:blip r:embed="rId179"/>
                <a:stretch>
                  <a:fillRect/>
                </a:stretch>
              </p:blipFill>
              <p:spPr>
                <a:xfrm>
                  <a:off x="9397638" y="1416882"/>
                  <a:ext cx="170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B1E59407-0867-C641-CF82-81CD17EFAE5C}"/>
                    </a:ext>
                  </a:extLst>
                </p14:cNvPr>
                <p14:cNvContentPartPr/>
                <p14:nvPr/>
              </p14:nvContentPartPr>
              <p14:xfrm>
                <a:off x="9628038" y="1511202"/>
                <a:ext cx="186120" cy="65880"/>
              </p14:xfrm>
            </p:contentPart>
          </mc:Choice>
          <mc:Fallback>
            <p:pic>
              <p:nvPicPr>
                <p:cNvPr id="108" name="Ink 107">
                  <a:extLst>
                    <a:ext uri="{FF2B5EF4-FFF2-40B4-BE49-F238E27FC236}">
                      <a16:creationId xmlns:a16="http://schemas.microsoft.com/office/drawing/2014/main" id="{B1E59407-0867-C641-CF82-81CD17EFAE5C}"/>
                    </a:ext>
                  </a:extLst>
                </p:cNvPr>
                <p:cNvPicPr/>
                <p:nvPr/>
              </p:nvPicPr>
              <p:blipFill>
                <a:blip r:embed="rId181"/>
                <a:stretch>
                  <a:fillRect/>
                </a:stretch>
              </p:blipFill>
              <p:spPr>
                <a:xfrm>
                  <a:off x="9619038" y="1502202"/>
                  <a:ext cx="2037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A47BAF6F-EC7E-D7A4-8B5D-5C06BF80750F}"/>
                    </a:ext>
                  </a:extLst>
                </p14:cNvPr>
                <p14:cNvContentPartPr/>
                <p14:nvPr/>
              </p14:nvContentPartPr>
              <p14:xfrm>
                <a:off x="9494478" y="1198722"/>
                <a:ext cx="1618560" cy="723240"/>
              </p14:xfrm>
            </p:contentPart>
          </mc:Choice>
          <mc:Fallback>
            <p:pic>
              <p:nvPicPr>
                <p:cNvPr id="109" name="Ink 108">
                  <a:extLst>
                    <a:ext uri="{FF2B5EF4-FFF2-40B4-BE49-F238E27FC236}">
                      <a16:creationId xmlns:a16="http://schemas.microsoft.com/office/drawing/2014/main" id="{A47BAF6F-EC7E-D7A4-8B5D-5C06BF80750F}"/>
                    </a:ext>
                  </a:extLst>
                </p:cNvPr>
                <p:cNvPicPr/>
                <p:nvPr/>
              </p:nvPicPr>
              <p:blipFill>
                <a:blip r:embed="rId183"/>
                <a:stretch>
                  <a:fillRect/>
                </a:stretch>
              </p:blipFill>
              <p:spPr>
                <a:xfrm>
                  <a:off x="9485838" y="1190082"/>
                  <a:ext cx="163620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 name="Ink 110">
                  <a:extLst>
                    <a:ext uri="{FF2B5EF4-FFF2-40B4-BE49-F238E27FC236}">
                      <a16:creationId xmlns:a16="http://schemas.microsoft.com/office/drawing/2014/main" id="{13F96812-4A95-C7BB-3EC7-DDD5344A7A3B}"/>
                    </a:ext>
                  </a:extLst>
                </p14:cNvPr>
                <p14:cNvContentPartPr/>
                <p14:nvPr/>
              </p14:nvContentPartPr>
              <p14:xfrm>
                <a:off x="3610998" y="1682922"/>
                <a:ext cx="5699160" cy="597240"/>
              </p14:xfrm>
            </p:contentPart>
          </mc:Choice>
          <mc:Fallback>
            <p:pic>
              <p:nvPicPr>
                <p:cNvPr id="111" name="Ink 110">
                  <a:extLst>
                    <a:ext uri="{FF2B5EF4-FFF2-40B4-BE49-F238E27FC236}">
                      <a16:creationId xmlns:a16="http://schemas.microsoft.com/office/drawing/2014/main" id="{13F96812-4A95-C7BB-3EC7-DDD5344A7A3B}"/>
                    </a:ext>
                  </a:extLst>
                </p:cNvPr>
                <p:cNvPicPr/>
                <p:nvPr/>
              </p:nvPicPr>
              <p:blipFill>
                <a:blip r:embed="rId185"/>
                <a:stretch>
                  <a:fillRect/>
                </a:stretch>
              </p:blipFill>
              <p:spPr>
                <a:xfrm>
                  <a:off x="3601998" y="1673922"/>
                  <a:ext cx="5716800" cy="614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2" name="Ink 111">
                  <a:extLst>
                    <a:ext uri="{FF2B5EF4-FFF2-40B4-BE49-F238E27FC236}">
                      <a16:creationId xmlns:a16="http://schemas.microsoft.com/office/drawing/2014/main" id="{50178DC1-F22A-115E-1188-CFB1C3040DCD}"/>
                    </a:ext>
                  </a:extLst>
                </p14:cNvPr>
                <p14:cNvContentPartPr/>
                <p14:nvPr/>
              </p14:nvContentPartPr>
              <p14:xfrm>
                <a:off x="3647718" y="2170722"/>
                <a:ext cx="156960" cy="198360"/>
              </p14:xfrm>
            </p:contentPart>
          </mc:Choice>
          <mc:Fallback>
            <p:pic>
              <p:nvPicPr>
                <p:cNvPr id="112" name="Ink 111">
                  <a:extLst>
                    <a:ext uri="{FF2B5EF4-FFF2-40B4-BE49-F238E27FC236}">
                      <a16:creationId xmlns:a16="http://schemas.microsoft.com/office/drawing/2014/main" id="{50178DC1-F22A-115E-1188-CFB1C3040DCD}"/>
                    </a:ext>
                  </a:extLst>
                </p:cNvPr>
                <p:cNvPicPr/>
                <p:nvPr/>
              </p:nvPicPr>
              <p:blipFill>
                <a:blip r:embed="rId187"/>
                <a:stretch>
                  <a:fillRect/>
                </a:stretch>
              </p:blipFill>
              <p:spPr>
                <a:xfrm>
                  <a:off x="3638718" y="2162082"/>
                  <a:ext cx="1746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51594699-23F0-A278-D3BF-045F9FAF8603}"/>
                    </a:ext>
                  </a:extLst>
                </p14:cNvPr>
                <p14:cNvContentPartPr/>
                <p14:nvPr/>
              </p14:nvContentPartPr>
              <p14:xfrm>
                <a:off x="7113438" y="871122"/>
                <a:ext cx="268200" cy="324720"/>
              </p14:xfrm>
            </p:contentPart>
          </mc:Choice>
          <mc:Fallback>
            <p:pic>
              <p:nvPicPr>
                <p:cNvPr id="114" name="Ink 113">
                  <a:extLst>
                    <a:ext uri="{FF2B5EF4-FFF2-40B4-BE49-F238E27FC236}">
                      <a16:creationId xmlns:a16="http://schemas.microsoft.com/office/drawing/2014/main" id="{51594699-23F0-A278-D3BF-045F9FAF8603}"/>
                    </a:ext>
                  </a:extLst>
                </p:cNvPr>
                <p:cNvPicPr/>
                <p:nvPr/>
              </p:nvPicPr>
              <p:blipFill>
                <a:blip r:embed="rId189"/>
                <a:stretch>
                  <a:fillRect/>
                </a:stretch>
              </p:blipFill>
              <p:spPr>
                <a:xfrm>
                  <a:off x="7104438" y="862122"/>
                  <a:ext cx="2858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EAC9773D-C880-A311-0663-3C723F541BCE}"/>
                    </a:ext>
                  </a:extLst>
                </p14:cNvPr>
                <p14:cNvContentPartPr/>
                <p14:nvPr/>
              </p14:nvContentPartPr>
              <p14:xfrm>
                <a:off x="7458678" y="922962"/>
                <a:ext cx="135000" cy="288360"/>
              </p14:xfrm>
            </p:contentPart>
          </mc:Choice>
          <mc:Fallback>
            <p:pic>
              <p:nvPicPr>
                <p:cNvPr id="115" name="Ink 114">
                  <a:extLst>
                    <a:ext uri="{FF2B5EF4-FFF2-40B4-BE49-F238E27FC236}">
                      <a16:creationId xmlns:a16="http://schemas.microsoft.com/office/drawing/2014/main" id="{EAC9773D-C880-A311-0663-3C723F541BCE}"/>
                    </a:ext>
                  </a:extLst>
                </p:cNvPr>
                <p:cNvPicPr/>
                <p:nvPr/>
              </p:nvPicPr>
              <p:blipFill>
                <a:blip r:embed="rId191"/>
                <a:stretch>
                  <a:fillRect/>
                </a:stretch>
              </p:blipFill>
              <p:spPr>
                <a:xfrm>
                  <a:off x="7449678" y="913962"/>
                  <a:ext cx="1526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E4012C4A-02DB-66AD-C4FE-D130335D7BBC}"/>
                    </a:ext>
                  </a:extLst>
                </p14:cNvPr>
                <p14:cNvContentPartPr/>
                <p14:nvPr/>
              </p14:nvContentPartPr>
              <p14:xfrm>
                <a:off x="7474158" y="1021602"/>
                <a:ext cx="142200" cy="91800"/>
              </p14:xfrm>
            </p:contentPart>
          </mc:Choice>
          <mc:Fallback>
            <p:pic>
              <p:nvPicPr>
                <p:cNvPr id="116" name="Ink 115">
                  <a:extLst>
                    <a:ext uri="{FF2B5EF4-FFF2-40B4-BE49-F238E27FC236}">
                      <a16:creationId xmlns:a16="http://schemas.microsoft.com/office/drawing/2014/main" id="{E4012C4A-02DB-66AD-C4FE-D130335D7BBC}"/>
                    </a:ext>
                  </a:extLst>
                </p:cNvPr>
                <p:cNvPicPr/>
                <p:nvPr/>
              </p:nvPicPr>
              <p:blipFill>
                <a:blip r:embed="rId193"/>
                <a:stretch>
                  <a:fillRect/>
                </a:stretch>
              </p:blipFill>
              <p:spPr>
                <a:xfrm>
                  <a:off x="7465518" y="1012602"/>
                  <a:ext cx="1598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32667173-A0C6-10F7-2C46-6C95856AA532}"/>
                    </a:ext>
                  </a:extLst>
                </p14:cNvPr>
                <p14:cNvContentPartPr/>
                <p14:nvPr/>
              </p14:nvContentPartPr>
              <p14:xfrm>
                <a:off x="7677198" y="931962"/>
                <a:ext cx="178200" cy="290160"/>
              </p14:xfrm>
            </p:contentPart>
          </mc:Choice>
          <mc:Fallback>
            <p:pic>
              <p:nvPicPr>
                <p:cNvPr id="117" name="Ink 116">
                  <a:extLst>
                    <a:ext uri="{FF2B5EF4-FFF2-40B4-BE49-F238E27FC236}">
                      <a16:creationId xmlns:a16="http://schemas.microsoft.com/office/drawing/2014/main" id="{32667173-A0C6-10F7-2C46-6C95856AA532}"/>
                    </a:ext>
                  </a:extLst>
                </p:cNvPr>
                <p:cNvPicPr/>
                <p:nvPr/>
              </p:nvPicPr>
              <p:blipFill>
                <a:blip r:embed="rId195"/>
                <a:stretch>
                  <a:fillRect/>
                </a:stretch>
              </p:blipFill>
              <p:spPr>
                <a:xfrm>
                  <a:off x="7668558" y="922962"/>
                  <a:ext cx="1958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34BC03A2-94D9-E413-5E28-94EDC521BFCB}"/>
                    </a:ext>
                  </a:extLst>
                </p14:cNvPr>
                <p14:cNvContentPartPr/>
                <p14:nvPr/>
              </p14:nvContentPartPr>
              <p14:xfrm>
                <a:off x="6851718" y="714882"/>
                <a:ext cx="1326240" cy="797040"/>
              </p14:xfrm>
            </p:contentPart>
          </mc:Choice>
          <mc:Fallback>
            <p:pic>
              <p:nvPicPr>
                <p:cNvPr id="118" name="Ink 117">
                  <a:extLst>
                    <a:ext uri="{FF2B5EF4-FFF2-40B4-BE49-F238E27FC236}">
                      <a16:creationId xmlns:a16="http://schemas.microsoft.com/office/drawing/2014/main" id="{34BC03A2-94D9-E413-5E28-94EDC521BFCB}"/>
                    </a:ext>
                  </a:extLst>
                </p:cNvPr>
                <p:cNvPicPr/>
                <p:nvPr/>
              </p:nvPicPr>
              <p:blipFill>
                <a:blip r:embed="rId197"/>
                <a:stretch>
                  <a:fillRect/>
                </a:stretch>
              </p:blipFill>
              <p:spPr>
                <a:xfrm>
                  <a:off x="6843078" y="705882"/>
                  <a:ext cx="1343880" cy="814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C4023420-D36D-D73B-DA6E-F967605296BF}"/>
                    </a:ext>
                  </a:extLst>
                </p14:cNvPr>
                <p14:cNvContentPartPr/>
                <p14:nvPr/>
              </p14:nvContentPartPr>
              <p14:xfrm>
                <a:off x="3835638" y="1378002"/>
                <a:ext cx="3253320" cy="546840"/>
              </p14:xfrm>
            </p:contentPart>
          </mc:Choice>
          <mc:Fallback>
            <p:pic>
              <p:nvPicPr>
                <p:cNvPr id="120" name="Ink 119">
                  <a:extLst>
                    <a:ext uri="{FF2B5EF4-FFF2-40B4-BE49-F238E27FC236}">
                      <a16:creationId xmlns:a16="http://schemas.microsoft.com/office/drawing/2014/main" id="{C4023420-D36D-D73B-DA6E-F967605296BF}"/>
                    </a:ext>
                  </a:extLst>
                </p:cNvPr>
                <p:cNvPicPr/>
                <p:nvPr/>
              </p:nvPicPr>
              <p:blipFill>
                <a:blip r:embed="rId199"/>
                <a:stretch>
                  <a:fillRect/>
                </a:stretch>
              </p:blipFill>
              <p:spPr>
                <a:xfrm>
                  <a:off x="3826638" y="1369362"/>
                  <a:ext cx="327096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5A935A1E-D58F-4C5C-3477-DA017467D821}"/>
                    </a:ext>
                  </a:extLst>
                </p14:cNvPr>
                <p14:cNvContentPartPr/>
                <p14:nvPr/>
              </p14:nvContentPartPr>
              <p14:xfrm>
                <a:off x="3688398" y="1747722"/>
                <a:ext cx="210960" cy="316800"/>
              </p14:xfrm>
            </p:contentPart>
          </mc:Choice>
          <mc:Fallback>
            <p:pic>
              <p:nvPicPr>
                <p:cNvPr id="121" name="Ink 120">
                  <a:extLst>
                    <a:ext uri="{FF2B5EF4-FFF2-40B4-BE49-F238E27FC236}">
                      <a16:creationId xmlns:a16="http://schemas.microsoft.com/office/drawing/2014/main" id="{5A935A1E-D58F-4C5C-3477-DA017467D821}"/>
                    </a:ext>
                  </a:extLst>
                </p:cNvPr>
                <p:cNvPicPr/>
                <p:nvPr/>
              </p:nvPicPr>
              <p:blipFill>
                <a:blip r:embed="rId201"/>
                <a:stretch>
                  <a:fillRect/>
                </a:stretch>
              </p:blipFill>
              <p:spPr>
                <a:xfrm>
                  <a:off x="3679398" y="1739082"/>
                  <a:ext cx="2286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Ink 122">
                  <a:extLst>
                    <a:ext uri="{FF2B5EF4-FFF2-40B4-BE49-F238E27FC236}">
                      <a16:creationId xmlns:a16="http://schemas.microsoft.com/office/drawing/2014/main" id="{40F3FBEC-C180-5F7D-28F9-2C0F0BC73D84}"/>
                    </a:ext>
                  </a:extLst>
                </p14:cNvPr>
                <p14:cNvContentPartPr/>
                <p14:nvPr/>
              </p14:nvContentPartPr>
              <p14:xfrm>
                <a:off x="7124958" y="1333722"/>
                <a:ext cx="95040" cy="144720"/>
              </p14:xfrm>
            </p:contentPart>
          </mc:Choice>
          <mc:Fallback>
            <p:pic>
              <p:nvPicPr>
                <p:cNvPr id="123" name="Ink 122">
                  <a:extLst>
                    <a:ext uri="{FF2B5EF4-FFF2-40B4-BE49-F238E27FC236}">
                      <a16:creationId xmlns:a16="http://schemas.microsoft.com/office/drawing/2014/main" id="{40F3FBEC-C180-5F7D-28F9-2C0F0BC73D84}"/>
                    </a:ext>
                  </a:extLst>
                </p:cNvPr>
                <p:cNvPicPr/>
                <p:nvPr/>
              </p:nvPicPr>
              <p:blipFill>
                <a:blip r:embed="rId203"/>
                <a:stretch>
                  <a:fillRect/>
                </a:stretch>
              </p:blipFill>
              <p:spPr>
                <a:xfrm>
                  <a:off x="7116318" y="1325082"/>
                  <a:ext cx="112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B2D4865C-7187-1A1A-6AF0-24B4949BEA3E}"/>
                    </a:ext>
                  </a:extLst>
                </p14:cNvPr>
                <p14:cNvContentPartPr/>
                <p14:nvPr/>
              </p14:nvContentPartPr>
              <p14:xfrm>
                <a:off x="7235478" y="1373682"/>
                <a:ext cx="288720" cy="126720"/>
              </p14:xfrm>
            </p:contentPart>
          </mc:Choice>
          <mc:Fallback>
            <p:pic>
              <p:nvPicPr>
                <p:cNvPr id="124" name="Ink 123">
                  <a:extLst>
                    <a:ext uri="{FF2B5EF4-FFF2-40B4-BE49-F238E27FC236}">
                      <a16:creationId xmlns:a16="http://schemas.microsoft.com/office/drawing/2014/main" id="{B2D4865C-7187-1A1A-6AF0-24B4949BEA3E}"/>
                    </a:ext>
                  </a:extLst>
                </p:cNvPr>
                <p:cNvPicPr/>
                <p:nvPr/>
              </p:nvPicPr>
              <p:blipFill>
                <a:blip r:embed="rId205"/>
                <a:stretch>
                  <a:fillRect/>
                </a:stretch>
              </p:blipFill>
              <p:spPr>
                <a:xfrm>
                  <a:off x="7226838" y="1364682"/>
                  <a:ext cx="3063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EBD158FD-87A6-8C5F-071E-BAD06C35C1B2}"/>
                    </a:ext>
                  </a:extLst>
                </p14:cNvPr>
                <p14:cNvContentPartPr/>
                <p14:nvPr/>
              </p14:nvContentPartPr>
              <p14:xfrm>
                <a:off x="1703718" y="4993842"/>
                <a:ext cx="105480" cy="338760"/>
              </p14:xfrm>
            </p:contentPart>
          </mc:Choice>
          <mc:Fallback>
            <p:pic>
              <p:nvPicPr>
                <p:cNvPr id="126" name="Ink 125">
                  <a:extLst>
                    <a:ext uri="{FF2B5EF4-FFF2-40B4-BE49-F238E27FC236}">
                      <a16:creationId xmlns:a16="http://schemas.microsoft.com/office/drawing/2014/main" id="{EBD158FD-87A6-8C5F-071E-BAD06C35C1B2}"/>
                    </a:ext>
                  </a:extLst>
                </p:cNvPr>
                <p:cNvPicPr/>
                <p:nvPr/>
              </p:nvPicPr>
              <p:blipFill>
                <a:blip r:embed="rId207"/>
                <a:stretch>
                  <a:fillRect/>
                </a:stretch>
              </p:blipFill>
              <p:spPr>
                <a:xfrm>
                  <a:off x="1694718" y="4985202"/>
                  <a:ext cx="1231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4242532B-C8E1-A8AC-F003-63A2D467632E}"/>
                    </a:ext>
                  </a:extLst>
                </p14:cNvPr>
                <p14:cNvContentPartPr/>
                <p14:nvPr/>
              </p14:nvContentPartPr>
              <p14:xfrm>
                <a:off x="1819638" y="4998162"/>
                <a:ext cx="229320" cy="284760"/>
              </p14:xfrm>
            </p:contentPart>
          </mc:Choice>
          <mc:Fallback>
            <p:pic>
              <p:nvPicPr>
                <p:cNvPr id="127" name="Ink 126">
                  <a:extLst>
                    <a:ext uri="{FF2B5EF4-FFF2-40B4-BE49-F238E27FC236}">
                      <a16:creationId xmlns:a16="http://schemas.microsoft.com/office/drawing/2014/main" id="{4242532B-C8E1-A8AC-F003-63A2D467632E}"/>
                    </a:ext>
                  </a:extLst>
                </p:cNvPr>
                <p:cNvPicPr/>
                <p:nvPr/>
              </p:nvPicPr>
              <p:blipFill>
                <a:blip r:embed="rId209"/>
                <a:stretch>
                  <a:fillRect/>
                </a:stretch>
              </p:blipFill>
              <p:spPr>
                <a:xfrm>
                  <a:off x="1810998" y="4989522"/>
                  <a:ext cx="2469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92B900D2-64AF-6778-629A-022AD1CA4193}"/>
                    </a:ext>
                  </a:extLst>
                </p14:cNvPr>
                <p14:cNvContentPartPr/>
                <p14:nvPr/>
              </p14:nvContentPartPr>
              <p14:xfrm>
                <a:off x="2086758" y="5096802"/>
                <a:ext cx="161640" cy="315360"/>
              </p14:xfrm>
            </p:contentPart>
          </mc:Choice>
          <mc:Fallback>
            <p:pic>
              <p:nvPicPr>
                <p:cNvPr id="128" name="Ink 127">
                  <a:extLst>
                    <a:ext uri="{FF2B5EF4-FFF2-40B4-BE49-F238E27FC236}">
                      <a16:creationId xmlns:a16="http://schemas.microsoft.com/office/drawing/2014/main" id="{92B900D2-64AF-6778-629A-022AD1CA4193}"/>
                    </a:ext>
                  </a:extLst>
                </p:cNvPr>
                <p:cNvPicPr/>
                <p:nvPr/>
              </p:nvPicPr>
              <p:blipFill>
                <a:blip r:embed="rId211"/>
                <a:stretch>
                  <a:fillRect/>
                </a:stretch>
              </p:blipFill>
              <p:spPr>
                <a:xfrm>
                  <a:off x="2078118" y="5088162"/>
                  <a:ext cx="1792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1864E85A-D408-0CF3-89C0-E72F1310BC82}"/>
                    </a:ext>
                  </a:extLst>
                </p14:cNvPr>
                <p14:cNvContentPartPr/>
                <p14:nvPr/>
              </p14:nvContentPartPr>
              <p14:xfrm>
                <a:off x="2312118" y="5035602"/>
                <a:ext cx="169920" cy="254520"/>
              </p14:xfrm>
            </p:contentPart>
          </mc:Choice>
          <mc:Fallback>
            <p:pic>
              <p:nvPicPr>
                <p:cNvPr id="129" name="Ink 128">
                  <a:extLst>
                    <a:ext uri="{FF2B5EF4-FFF2-40B4-BE49-F238E27FC236}">
                      <a16:creationId xmlns:a16="http://schemas.microsoft.com/office/drawing/2014/main" id="{1864E85A-D408-0CF3-89C0-E72F1310BC82}"/>
                    </a:ext>
                  </a:extLst>
                </p:cNvPr>
                <p:cNvPicPr/>
                <p:nvPr/>
              </p:nvPicPr>
              <p:blipFill>
                <a:blip r:embed="rId213"/>
                <a:stretch>
                  <a:fillRect/>
                </a:stretch>
              </p:blipFill>
              <p:spPr>
                <a:xfrm>
                  <a:off x="2303478" y="5026602"/>
                  <a:ext cx="1875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E643753C-0F88-6477-ABDE-B6F94ED3C18D}"/>
                    </a:ext>
                  </a:extLst>
                </p14:cNvPr>
                <p14:cNvContentPartPr/>
                <p14:nvPr/>
              </p14:nvContentPartPr>
              <p14:xfrm>
                <a:off x="2499318" y="5046042"/>
                <a:ext cx="238680" cy="173520"/>
              </p14:xfrm>
            </p:contentPart>
          </mc:Choice>
          <mc:Fallback>
            <p:pic>
              <p:nvPicPr>
                <p:cNvPr id="130" name="Ink 129">
                  <a:extLst>
                    <a:ext uri="{FF2B5EF4-FFF2-40B4-BE49-F238E27FC236}">
                      <a16:creationId xmlns:a16="http://schemas.microsoft.com/office/drawing/2014/main" id="{E643753C-0F88-6477-ABDE-B6F94ED3C18D}"/>
                    </a:ext>
                  </a:extLst>
                </p:cNvPr>
                <p:cNvPicPr/>
                <p:nvPr/>
              </p:nvPicPr>
              <p:blipFill>
                <a:blip r:embed="rId215"/>
                <a:stretch>
                  <a:fillRect/>
                </a:stretch>
              </p:blipFill>
              <p:spPr>
                <a:xfrm>
                  <a:off x="2490678" y="5037402"/>
                  <a:ext cx="2563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D468B972-065B-6714-CB4E-F7AECD9B1C2F}"/>
                    </a:ext>
                  </a:extLst>
                </p14:cNvPr>
                <p14:cNvContentPartPr/>
                <p14:nvPr/>
              </p14:nvContentPartPr>
              <p14:xfrm>
                <a:off x="2716398" y="4933002"/>
                <a:ext cx="360" cy="26640"/>
              </p14:xfrm>
            </p:contentPart>
          </mc:Choice>
          <mc:Fallback>
            <p:pic>
              <p:nvPicPr>
                <p:cNvPr id="131" name="Ink 130">
                  <a:extLst>
                    <a:ext uri="{FF2B5EF4-FFF2-40B4-BE49-F238E27FC236}">
                      <a16:creationId xmlns:a16="http://schemas.microsoft.com/office/drawing/2014/main" id="{D468B972-065B-6714-CB4E-F7AECD9B1C2F}"/>
                    </a:ext>
                  </a:extLst>
                </p:cNvPr>
                <p:cNvPicPr/>
                <p:nvPr/>
              </p:nvPicPr>
              <p:blipFill>
                <a:blip r:embed="rId217"/>
                <a:stretch>
                  <a:fillRect/>
                </a:stretch>
              </p:blipFill>
              <p:spPr>
                <a:xfrm>
                  <a:off x="2707758" y="4924362"/>
                  <a:ext cx="18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3823ECDD-03EC-C9D2-3D8F-EEA08B042D66}"/>
                    </a:ext>
                  </a:extLst>
                </p14:cNvPr>
                <p14:cNvContentPartPr/>
                <p14:nvPr/>
              </p14:nvContentPartPr>
              <p14:xfrm>
                <a:off x="2815398" y="4841202"/>
                <a:ext cx="215640" cy="343440"/>
              </p14:xfrm>
            </p:contentPart>
          </mc:Choice>
          <mc:Fallback>
            <p:pic>
              <p:nvPicPr>
                <p:cNvPr id="132" name="Ink 131">
                  <a:extLst>
                    <a:ext uri="{FF2B5EF4-FFF2-40B4-BE49-F238E27FC236}">
                      <a16:creationId xmlns:a16="http://schemas.microsoft.com/office/drawing/2014/main" id="{3823ECDD-03EC-C9D2-3D8F-EEA08B042D66}"/>
                    </a:ext>
                  </a:extLst>
                </p:cNvPr>
                <p:cNvPicPr/>
                <p:nvPr/>
              </p:nvPicPr>
              <p:blipFill>
                <a:blip r:embed="rId219"/>
                <a:stretch>
                  <a:fillRect/>
                </a:stretch>
              </p:blipFill>
              <p:spPr>
                <a:xfrm>
                  <a:off x="2806398" y="4832202"/>
                  <a:ext cx="23328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ABFD7655-EEA5-0E3A-C3F6-C2A5F7069B3D}"/>
                    </a:ext>
                  </a:extLst>
                </p14:cNvPr>
                <p14:cNvContentPartPr/>
                <p14:nvPr/>
              </p14:nvContentPartPr>
              <p14:xfrm>
                <a:off x="3328758" y="4816362"/>
                <a:ext cx="606240" cy="302400"/>
              </p14:xfrm>
            </p:contentPart>
          </mc:Choice>
          <mc:Fallback>
            <p:pic>
              <p:nvPicPr>
                <p:cNvPr id="133" name="Ink 132">
                  <a:extLst>
                    <a:ext uri="{FF2B5EF4-FFF2-40B4-BE49-F238E27FC236}">
                      <a16:creationId xmlns:a16="http://schemas.microsoft.com/office/drawing/2014/main" id="{ABFD7655-EEA5-0E3A-C3F6-C2A5F7069B3D}"/>
                    </a:ext>
                  </a:extLst>
                </p:cNvPr>
                <p:cNvPicPr/>
                <p:nvPr/>
              </p:nvPicPr>
              <p:blipFill>
                <a:blip r:embed="rId221"/>
                <a:stretch>
                  <a:fillRect/>
                </a:stretch>
              </p:blipFill>
              <p:spPr>
                <a:xfrm>
                  <a:off x="3319758" y="4807362"/>
                  <a:ext cx="6238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9D410E2A-07C0-9A92-7003-F10861367D0E}"/>
                    </a:ext>
                  </a:extLst>
                </p14:cNvPr>
                <p14:cNvContentPartPr/>
                <p14:nvPr/>
              </p14:nvContentPartPr>
              <p14:xfrm>
                <a:off x="3975318" y="4777842"/>
                <a:ext cx="147600" cy="186840"/>
              </p14:xfrm>
            </p:contentPart>
          </mc:Choice>
          <mc:Fallback>
            <p:pic>
              <p:nvPicPr>
                <p:cNvPr id="134" name="Ink 133">
                  <a:extLst>
                    <a:ext uri="{FF2B5EF4-FFF2-40B4-BE49-F238E27FC236}">
                      <a16:creationId xmlns:a16="http://schemas.microsoft.com/office/drawing/2014/main" id="{9D410E2A-07C0-9A92-7003-F10861367D0E}"/>
                    </a:ext>
                  </a:extLst>
                </p:cNvPr>
                <p:cNvPicPr/>
                <p:nvPr/>
              </p:nvPicPr>
              <p:blipFill>
                <a:blip r:embed="rId223"/>
                <a:stretch>
                  <a:fillRect/>
                </a:stretch>
              </p:blipFill>
              <p:spPr>
                <a:xfrm>
                  <a:off x="3966318" y="4769202"/>
                  <a:ext cx="1652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8689792E-31D5-41AB-0EEA-EE360B4B5F01}"/>
                    </a:ext>
                  </a:extLst>
                </p14:cNvPr>
                <p14:cNvContentPartPr/>
                <p14:nvPr/>
              </p14:nvContentPartPr>
              <p14:xfrm>
                <a:off x="1212318" y="5099682"/>
                <a:ext cx="3417840" cy="397080"/>
              </p14:xfrm>
            </p:contentPart>
          </mc:Choice>
          <mc:Fallback>
            <p:pic>
              <p:nvPicPr>
                <p:cNvPr id="135" name="Ink 134">
                  <a:extLst>
                    <a:ext uri="{FF2B5EF4-FFF2-40B4-BE49-F238E27FC236}">
                      <a16:creationId xmlns:a16="http://schemas.microsoft.com/office/drawing/2014/main" id="{8689792E-31D5-41AB-0EEA-EE360B4B5F01}"/>
                    </a:ext>
                  </a:extLst>
                </p:cNvPr>
                <p:cNvPicPr/>
                <p:nvPr/>
              </p:nvPicPr>
              <p:blipFill>
                <a:blip r:embed="rId225"/>
                <a:stretch>
                  <a:fillRect/>
                </a:stretch>
              </p:blipFill>
              <p:spPr>
                <a:xfrm>
                  <a:off x="1203678" y="5091042"/>
                  <a:ext cx="34354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1A7856D8-F723-D8AC-127C-20D5228C271C}"/>
                    </a:ext>
                  </a:extLst>
                </p14:cNvPr>
                <p14:cNvContentPartPr/>
                <p14:nvPr/>
              </p14:nvContentPartPr>
              <p14:xfrm>
                <a:off x="5370318" y="1086042"/>
                <a:ext cx="726480" cy="3534120"/>
              </p14:xfrm>
            </p:contentPart>
          </mc:Choice>
          <mc:Fallback>
            <p:pic>
              <p:nvPicPr>
                <p:cNvPr id="137" name="Ink 136">
                  <a:extLst>
                    <a:ext uri="{FF2B5EF4-FFF2-40B4-BE49-F238E27FC236}">
                      <a16:creationId xmlns:a16="http://schemas.microsoft.com/office/drawing/2014/main" id="{1A7856D8-F723-D8AC-127C-20D5228C271C}"/>
                    </a:ext>
                  </a:extLst>
                </p:cNvPr>
                <p:cNvPicPr/>
                <p:nvPr/>
              </p:nvPicPr>
              <p:blipFill>
                <a:blip r:embed="rId227"/>
                <a:stretch>
                  <a:fillRect/>
                </a:stretch>
              </p:blipFill>
              <p:spPr>
                <a:xfrm>
                  <a:off x="5361678" y="1077042"/>
                  <a:ext cx="744120" cy="3551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Ink 137">
                  <a:extLst>
                    <a:ext uri="{FF2B5EF4-FFF2-40B4-BE49-F238E27FC236}">
                      <a16:creationId xmlns:a16="http://schemas.microsoft.com/office/drawing/2014/main" id="{B421D4E1-9EB2-3503-24F5-3A82FC73450A}"/>
                    </a:ext>
                  </a:extLst>
                </p14:cNvPr>
                <p14:cNvContentPartPr/>
                <p14:nvPr/>
              </p14:nvContentPartPr>
              <p14:xfrm>
                <a:off x="5659398" y="1589682"/>
                <a:ext cx="211320" cy="305640"/>
              </p14:xfrm>
            </p:contentPart>
          </mc:Choice>
          <mc:Fallback>
            <p:pic>
              <p:nvPicPr>
                <p:cNvPr id="138" name="Ink 137">
                  <a:extLst>
                    <a:ext uri="{FF2B5EF4-FFF2-40B4-BE49-F238E27FC236}">
                      <a16:creationId xmlns:a16="http://schemas.microsoft.com/office/drawing/2014/main" id="{B421D4E1-9EB2-3503-24F5-3A82FC73450A}"/>
                    </a:ext>
                  </a:extLst>
                </p:cNvPr>
                <p:cNvPicPr/>
                <p:nvPr/>
              </p:nvPicPr>
              <p:blipFill>
                <a:blip r:embed="rId229"/>
                <a:stretch>
                  <a:fillRect/>
                </a:stretch>
              </p:blipFill>
              <p:spPr>
                <a:xfrm>
                  <a:off x="5650398" y="1581042"/>
                  <a:ext cx="2289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Ink 138">
                  <a:extLst>
                    <a:ext uri="{FF2B5EF4-FFF2-40B4-BE49-F238E27FC236}">
                      <a16:creationId xmlns:a16="http://schemas.microsoft.com/office/drawing/2014/main" id="{D8C33D5E-E152-C614-CA69-A9275669F9DD}"/>
                    </a:ext>
                  </a:extLst>
                </p14:cNvPr>
                <p14:cNvContentPartPr/>
                <p14:nvPr/>
              </p14:nvContentPartPr>
              <p14:xfrm>
                <a:off x="5690718" y="2142282"/>
                <a:ext cx="214920" cy="243360"/>
              </p14:xfrm>
            </p:contentPart>
          </mc:Choice>
          <mc:Fallback>
            <p:pic>
              <p:nvPicPr>
                <p:cNvPr id="139" name="Ink 138">
                  <a:extLst>
                    <a:ext uri="{FF2B5EF4-FFF2-40B4-BE49-F238E27FC236}">
                      <a16:creationId xmlns:a16="http://schemas.microsoft.com/office/drawing/2014/main" id="{D8C33D5E-E152-C614-CA69-A9275669F9DD}"/>
                    </a:ext>
                  </a:extLst>
                </p:cNvPr>
                <p:cNvPicPr/>
                <p:nvPr/>
              </p:nvPicPr>
              <p:blipFill>
                <a:blip r:embed="rId231"/>
                <a:stretch>
                  <a:fillRect/>
                </a:stretch>
              </p:blipFill>
              <p:spPr>
                <a:xfrm>
                  <a:off x="5682078" y="2133282"/>
                  <a:ext cx="2325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8257D831-8A11-9146-D370-47312EB4FF17}"/>
                    </a:ext>
                  </a:extLst>
                </p14:cNvPr>
                <p14:cNvContentPartPr/>
                <p14:nvPr/>
              </p14:nvContentPartPr>
              <p14:xfrm>
                <a:off x="5754438" y="2269722"/>
                <a:ext cx="236520" cy="36360"/>
              </p14:xfrm>
            </p:contentPart>
          </mc:Choice>
          <mc:Fallback>
            <p:pic>
              <p:nvPicPr>
                <p:cNvPr id="140" name="Ink 139">
                  <a:extLst>
                    <a:ext uri="{FF2B5EF4-FFF2-40B4-BE49-F238E27FC236}">
                      <a16:creationId xmlns:a16="http://schemas.microsoft.com/office/drawing/2014/main" id="{8257D831-8A11-9146-D370-47312EB4FF17}"/>
                    </a:ext>
                  </a:extLst>
                </p:cNvPr>
                <p:cNvPicPr/>
                <p:nvPr/>
              </p:nvPicPr>
              <p:blipFill>
                <a:blip r:embed="rId233"/>
                <a:stretch>
                  <a:fillRect/>
                </a:stretch>
              </p:blipFill>
              <p:spPr>
                <a:xfrm>
                  <a:off x="5745438" y="2260722"/>
                  <a:ext cx="2541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C2B06B28-74AB-4325-9260-CCA8FF6EA8EA}"/>
                    </a:ext>
                  </a:extLst>
                </p14:cNvPr>
                <p14:cNvContentPartPr/>
                <p14:nvPr/>
              </p14:nvContentPartPr>
              <p14:xfrm>
                <a:off x="5658678" y="2571402"/>
                <a:ext cx="238320" cy="321840"/>
              </p14:xfrm>
            </p:contentPart>
          </mc:Choice>
          <mc:Fallback>
            <p:pic>
              <p:nvPicPr>
                <p:cNvPr id="141" name="Ink 140">
                  <a:extLst>
                    <a:ext uri="{FF2B5EF4-FFF2-40B4-BE49-F238E27FC236}">
                      <a16:creationId xmlns:a16="http://schemas.microsoft.com/office/drawing/2014/main" id="{C2B06B28-74AB-4325-9260-CCA8FF6EA8EA}"/>
                    </a:ext>
                  </a:extLst>
                </p:cNvPr>
                <p:cNvPicPr/>
                <p:nvPr/>
              </p:nvPicPr>
              <p:blipFill>
                <a:blip r:embed="rId235"/>
                <a:stretch>
                  <a:fillRect/>
                </a:stretch>
              </p:blipFill>
              <p:spPr>
                <a:xfrm>
                  <a:off x="5649678" y="2562402"/>
                  <a:ext cx="2559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C3B9F577-ECBD-1409-D935-59A78BA0B139}"/>
                    </a:ext>
                  </a:extLst>
                </p14:cNvPr>
                <p14:cNvContentPartPr/>
                <p14:nvPr/>
              </p14:nvContentPartPr>
              <p14:xfrm>
                <a:off x="5652918" y="3034002"/>
                <a:ext cx="231840" cy="219960"/>
              </p14:xfrm>
            </p:contentPart>
          </mc:Choice>
          <mc:Fallback>
            <p:pic>
              <p:nvPicPr>
                <p:cNvPr id="142" name="Ink 141">
                  <a:extLst>
                    <a:ext uri="{FF2B5EF4-FFF2-40B4-BE49-F238E27FC236}">
                      <a16:creationId xmlns:a16="http://schemas.microsoft.com/office/drawing/2014/main" id="{C3B9F577-ECBD-1409-D935-59A78BA0B139}"/>
                    </a:ext>
                  </a:extLst>
                </p:cNvPr>
                <p:cNvPicPr/>
                <p:nvPr/>
              </p:nvPicPr>
              <p:blipFill>
                <a:blip r:embed="rId237"/>
                <a:stretch>
                  <a:fillRect/>
                </a:stretch>
              </p:blipFill>
              <p:spPr>
                <a:xfrm>
                  <a:off x="5644278" y="3025002"/>
                  <a:ext cx="249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Ink 142">
                  <a:extLst>
                    <a:ext uri="{FF2B5EF4-FFF2-40B4-BE49-F238E27FC236}">
                      <a16:creationId xmlns:a16="http://schemas.microsoft.com/office/drawing/2014/main" id="{0D1D7379-F62A-FA5E-EC23-0CFB6B697F13}"/>
                    </a:ext>
                  </a:extLst>
                </p14:cNvPr>
                <p14:cNvContentPartPr/>
                <p14:nvPr/>
              </p14:nvContentPartPr>
              <p14:xfrm>
                <a:off x="5703678" y="3467082"/>
                <a:ext cx="54360" cy="207000"/>
              </p14:xfrm>
            </p:contentPart>
          </mc:Choice>
          <mc:Fallback>
            <p:pic>
              <p:nvPicPr>
                <p:cNvPr id="143" name="Ink 142">
                  <a:extLst>
                    <a:ext uri="{FF2B5EF4-FFF2-40B4-BE49-F238E27FC236}">
                      <a16:creationId xmlns:a16="http://schemas.microsoft.com/office/drawing/2014/main" id="{0D1D7379-F62A-FA5E-EC23-0CFB6B697F13}"/>
                    </a:ext>
                  </a:extLst>
                </p:cNvPr>
                <p:cNvPicPr/>
                <p:nvPr/>
              </p:nvPicPr>
              <p:blipFill>
                <a:blip r:embed="rId239"/>
                <a:stretch>
                  <a:fillRect/>
                </a:stretch>
              </p:blipFill>
              <p:spPr>
                <a:xfrm>
                  <a:off x="5694678" y="3458082"/>
                  <a:ext cx="720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4" name="Ink 143">
                  <a:extLst>
                    <a:ext uri="{FF2B5EF4-FFF2-40B4-BE49-F238E27FC236}">
                      <a16:creationId xmlns:a16="http://schemas.microsoft.com/office/drawing/2014/main" id="{8C94DA11-EF47-CA8C-5DE6-542D68860E5A}"/>
                    </a:ext>
                  </a:extLst>
                </p14:cNvPr>
                <p14:cNvContentPartPr/>
                <p14:nvPr/>
              </p14:nvContentPartPr>
              <p14:xfrm>
                <a:off x="5572638" y="3872802"/>
                <a:ext cx="185400" cy="195480"/>
              </p14:xfrm>
            </p:contentPart>
          </mc:Choice>
          <mc:Fallback>
            <p:pic>
              <p:nvPicPr>
                <p:cNvPr id="144" name="Ink 143">
                  <a:extLst>
                    <a:ext uri="{FF2B5EF4-FFF2-40B4-BE49-F238E27FC236}">
                      <a16:creationId xmlns:a16="http://schemas.microsoft.com/office/drawing/2014/main" id="{8C94DA11-EF47-CA8C-5DE6-542D68860E5A}"/>
                    </a:ext>
                  </a:extLst>
                </p:cNvPr>
                <p:cNvPicPr/>
                <p:nvPr/>
              </p:nvPicPr>
              <p:blipFill>
                <a:blip r:embed="rId241"/>
                <a:stretch>
                  <a:fillRect/>
                </a:stretch>
              </p:blipFill>
              <p:spPr>
                <a:xfrm>
                  <a:off x="5563998" y="3864162"/>
                  <a:ext cx="2030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 name="Ink 144">
                  <a:extLst>
                    <a:ext uri="{FF2B5EF4-FFF2-40B4-BE49-F238E27FC236}">
                      <a16:creationId xmlns:a16="http://schemas.microsoft.com/office/drawing/2014/main" id="{266E4B92-0718-0345-AE95-49E3D95B60F7}"/>
                    </a:ext>
                  </a:extLst>
                </p14:cNvPr>
                <p14:cNvContentPartPr/>
                <p14:nvPr/>
              </p14:nvContentPartPr>
              <p14:xfrm>
                <a:off x="5571198" y="4240722"/>
                <a:ext cx="137880" cy="171000"/>
              </p14:xfrm>
            </p:contentPart>
          </mc:Choice>
          <mc:Fallback>
            <p:pic>
              <p:nvPicPr>
                <p:cNvPr id="145" name="Ink 144">
                  <a:extLst>
                    <a:ext uri="{FF2B5EF4-FFF2-40B4-BE49-F238E27FC236}">
                      <a16:creationId xmlns:a16="http://schemas.microsoft.com/office/drawing/2014/main" id="{266E4B92-0718-0345-AE95-49E3D95B60F7}"/>
                    </a:ext>
                  </a:extLst>
                </p:cNvPr>
                <p:cNvPicPr/>
                <p:nvPr/>
              </p:nvPicPr>
              <p:blipFill>
                <a:blip r:embed="rId243"/>
                <a:stretch>
                  <a:fillRect/>
                </a:stretch>
              </p:blipFill>
              <p:spPr>
                <a:xfrm>
                  <a:off x="5562558" y="4231722"/>
                  <a:ext cx="155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6" name="Ink 145">
                  <a:extLst>
                    <a:ext uri="{FF2B5EF4-FFF2-40B4-BE49-F238E27FC236}">
                      <a16:creationId xmlns:a16="http://schemas.microsoft.com/office/drawing/2014/main" id="{F3B46D20-CED8-01E2-8C66-DE17ABFE0E0F}"/>
                    </a:ext>
                  </a:extLst>
                </p14:cNvPr>
                <p14:cNvContentPartPr/>
                <p14:nvPr/>
              </p14:nvContentPartPr>
              <p14:xfrm>
                <a:off x="5609358" y="4326762"/>
                <a:ext cx="139680" cy="12960"/>
              </p14:xfrm>
            </p:contentPart>
          </mc:Choice>
          <mc:Fallback>
            <p:pic>
              <p:nvPicPr>
                <p:cNvPr id="146" name="Ink 145">
                  <a:extLst>
                    <a:ext uri="{FF2B5EF4-FFF2-40B4-BE49-F238E27FC236}">
                      <a16:creationId xmlns:a16="http://schemas.microsoft.com/office/drawing/2014/main" id="{F3B46D20-CED8-01E2-8C66-DE17ABFE0E0F}"/>
                    </a:ext>
                  </a:extLst>
                </p:cNvPr>
                <p:cNvPicPr/>
                <p:nvPr/>
              </p:nvPicPr>
              <p:blipFill>
                <a:blip r:embed="rId245"/>
                <a:stretch>
                  <a:fillRect/>
                </a:stretch>
              </p:blipFill>
              <p:spPr>
                <a:xfrm>
                  <a:off x="5600718" y="4317762"/>
                  <a:ext cx="157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8" name="Ink 147">
                  <a:extLst>
                    <a:ext uri="{FF2B5EF4-FFF2-40B4-BE49-F238E27FC236}">
                      <a16:creationId xmlns:a16="http://schemas.microsoft.com/office/drawing/2014/main" id="{7B134C47-E733-1D95-9B1B-AC54D509D5CA}"/>
                    </a:ext>
                  </a:extLst>
                </p14:cNvPr>
                <p14:cNvContentPartPr/>
                <p14:nvPr/>
              </p14:nvContentPartPr>
              <p14:xfrm>
                <a:off x="9681318" y="953202"/>
                <a:ext cx="212040" cy="241200"/>
              </p14:xfrm>
            </p:contentPart>
          </mc:Choice>
          <mc:Fallback>
            <p:pic>
              <p:nvPicPr>
                <p:cNvPr id="148" name="Ink 147">
                  <a:extLst>
                    <a:ext uri="{FF2B5EF4-FFF2-40B4-BE49-F238E27FC236}">
                      <a16:creationId xmlns:a16="http://schemas.microsoft.com/office/drawing/2014/main" id="{7B134C47-E733-1D95-9B1B-AC54D509D5CA}"/>
                    </a:ext>
                  </a:extLst>
                </p:cNvPr>
                <p:cNvPicPr/>
                <p:nvPr/>
              </p:nvPicPr>
              <p:blipFill>
                <a:blip r:embed="rId247"/>
                <a:stretch>
                  <a:fillRect/>
                </a:stretch>
              </p:blipFill>
              <p:spPr>
                <a:xfrm>
                  <a:off x="9672678" y="944202"/>
                  <a:ext cx="2296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9" name="Ink 148">
                  <a:extLst>
                    <a:ext uri="{FF2B5EF4-FFF2-40B4-BE49-F238E27FC236}">
                      <a16:creationId xmlns:a16="http://schemas.microsoft.com/office/drawing/2014/main" id="{5BF3FEDA-FA45-1363-6020-A8527828243B}"/>
                    </a:ext>
                  </a:extLst>
                </p14:cNvPr>
                <p14:cNvContentPartPr/>
                <p14:nvPr/>
              </p14:nvContentPartPr>
              <p14:xfrm>
                <a:off x="9887598" y="1000002"/>
                <a:ext cx="110160" cy="205920"/>
              </p14:xfrm>
            </p:contentPart>
          </mc:Choice>
          <mc:Fallback>
            <p:pic>
              <p:nvPicPr>
                <p:cNvPr id="149" name="Ink 148">
                  <a:extLst>
                    <a:ext uri="{FF2B5EF4-FFF2-40B4-BE49-F238E27FC236}">
                      <a16:creationId xmlns:a16="http://schemas.microsoft.com/office/drawing/2014/main" id="{5BF3FEDA-FA45-1363-6020-A8527828243B}"/>
                    </a:ext>
                  </a:extLst>
                </p:cNvPr>
                <p:cNvPicPr/>
                <p:nvPr/>
              </p:nvPicPr>
              <p:blipFill>
                <a:blip r:embed="rId249"/>
                <a:stretch>
                  <a:fillRect/>
                </a:stretch>
              </p:blipFill>
              <p:spPr>
                <a:xfrm>
                  <a:off x="9878958" y="991002"/>
                  <a:ext cx="1278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Ink 149">
                  <a:extLst>
                    <a:ext uri="{FF2B5EF4-FFF2-40B4-BE49-F238E27FC236}">
                      <a16:creationId xmlns:a16="http://schemas.microsoft.com/office/drawing/2014/main" id="{FFE04F84-4AC2-8F0A-1C91-C6729679A061}"/>
                    </a:ext>
                  </a:extLst>
                </p14:cNvPr>
                <p14:cNvContentPartPr/>
                <p14:nvPr/>
              </p14:nvContentPartPr>
              <p14:xfrm>
                <a:off x="9868878" y="1011522"/>
                <a:ext cx="379800" cy="178200"/>
              </p14:xfrm>
            </p:contentPart>
          </mc:Choice>
          <mc:Fallback>
            <p:pic>
              <p:nvPicPr>
                <p:cNvPr id="150" name="Ink 149">
                  <a:extLst>
                    <a:ext uri="{FF2B5EF4-FFF2-40B4-BE49-F238E27FC236}">
                      <a16:creationId xmlns:a16="http://schemas.microsoft.com/office/drawing/2014/main" id="{FFE04F84-4AC2-8F0A-1C91-C6729679A061}"/>
                    </a:ext>
                  </a:extLst>
                </p:cNvPr>
                <p:cNvPicPr/>
                <p:nvPr/>
              </p:nvPicPr>
              <p:blipFill>
                <a:blip r:embed="rId251"/>
                <a:stretch>
                  <a:fillRect/>
                </a:stretch>
              </p:blipFill>
              <p:spPr>
                <a:xfrm>
                  <a:off x="9859878" y="1002522"/>
                  <a:ext cx="397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55452981-CA12-5281-E701-101FDAE79C21}"/>
                    </a:ext>
                  </a:extLst>
                </p14:cNvPr>
                <p14:cNvContentPartPr/>
                <p14:nvPr/>
              </p14:nvContentPartPr>
              <p14:xfrm>
                <a:off x="10014678" y="963642"/>
                <a:ext cx="224280" cy="214560"/>
              </p14:xfrm>
            </p:contentPart>
          </mc:Choice>
          <mc:Fallback>
            <p:pic>
              <p:nvPicPr>
                <p:cNvPr id="152" name="Ink 151">
                  <a:extLst>
                    <a:ext uri="{FF2B5EF4-FFF2-40B4-BE49-F238E27FC236}">
                      <a16:creationId xmlns:a16="http://schemas.microsoft.com/office/drawing/2014/main" id="{55452981-CA12-5281-E701-101FDAE79C21}"/>
                    </a:ext>
                  </a:extLst>
                </p:cNvPr>
                <p:cNvPicPr/>
                <p:nvPr/>
              </p:nvPicPr>
              <p:blipFill>
                <a:blip r:embed="rId253"/>
                <a:stretch>
                  <a:fillRect/>
                </a:stretch>
              </p:blipFill>
              <p:spPr>
                <a:xfrm>
                  <a:off x="10005678" y="955002"/>
                  <a:ext cx="2419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FD41DCDA-9E48-754A-44F4-B5DCFAA62870}"/>
                    </a:ext>
                  </a:extLst>
                </p14:cNvPr>
                <p14:cNvContentPartPr/>
                <p14:nvPr/>
              </p14:nvContentPartPr>
              <p14:xfrm>
                <a:off x="10296918" y="1028082"/>
                <a:ext cx="233280" cy="139320"/>
              </p14:xfrm>
            </p:contentPart>
          </mc:Choice>
          <mc:Fallback>
            <p:pic>
              <p:nvPicPr>
                <p:cNvPr id="153" name="Ink 152">
                  <a:extLst>
                    <a:ext uri="{FF2B5EF4-FFF2-40B4-BE49-F238E27FC236}">
                      <a16:creationId xmlns:a16="http://schemas.microsoft.com/office/drawing/2014/main" id="{FD41DCDA-9E48-754A-44F4-B5DCFAA62870}"/>
                    </a:ext>
                  </a:extLst>
                </p:cNvPr>
                <p:cNvPicPr/>
                <p:nvPr/>
              </p:nvPicPr>
              <p:blipFill>
                <a:blip r:embed="rId255"/>
                <a:stretch>
                  <a:fillRect/>
                </a:stretch>
              </p:blipFill>
              <p:spPr>
                <a:xfrm>
                  <a:off x="10287918" y="1019442"/>
                  <a:ext cx="2509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5" name="Ink 154">
                  <a:extLst>
                    <a:ext uri="{FF2B5EF4-FFF2-40B4-BE49-F238E27FC236}">
                      <a16:creationId xmlns:a16="http://schemas.microsoft.com/office/drawing/2014/main" id="{6E72AC1E-073F-EF45-5AB0-288E0BFB505B}"/>
                    </a:ext>
                  </a:extLst>
                </p14:cNvPr>
                <p14:cNvContentPartPr/>
                <p14:nvPr/>
              </p14:nvContentPartPr>
              <p14:xfrm>
                <a:off x="8017398" y="1672842"/>
                <a:ext cx="135720" cy="209160"/>
              </p14:xfrm>
            </p:contentPart>
          </mc:Choice>
          <mc:Fallback>
            <p:pic>
              <p:nvPicPr>
                <p:cNvPr id="155" name="Ink 154">
                  <a:extLst>
                    <a:ext uri="{FF2B5EF4-FFF2-40B4-BE49-F238E27FC236}">
                      <a16:creationId xmlns:a16="http://schemas.microsoft.com/office/drawing/2014/main" id="{6E72AC1E-073F-EF45-5AB0-288E0BFB505B}"/>
                    </a:ext>
                  </a:extLst>
                </p:cNvPr>
                <p:cNvPicPr/>
                <p:nvPr/>
              </p:nvPicPr>
              <p:blipFill>
                <a:blip r:embed="rId257"/>
                <a:stretch>
                  <a:fillRect/>
                </a:stretch>
              </p:blipFill>
              <p:spPr>
                <a:xfrm>
                  <a:off x="8008758" y="1663842"/>
                  <a:ext cx="153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6" name="Ink 155">
                  <a:extLst>
                    <a:ext uri="{FF2B5EF4-FFF2-40B4-BE49-F238E27FC236}">
                      <a16:creationId xmlns:a16="http://schemas.microsoft.com/office/drawing/2014/main" id="{506126F7-7044-9A83-42BD-560A6AC85C75}"/>
                    </a:ext>
                  </a:extLst>
                </p14:cNvPr>
                <p14:cNvContentPartPr/>
                <p14:nvPr/>
              </p14:nvContentPartPr>
              <p14:xfrm>
                <a:off x="8262558" y="1686162"/>
                <a:ext cx="198000" cy="207360"/>
              </p14:xfrm>
            </p:contentPart>
          </mc:Choice>
          <mc:Fallback>
            <p:pic>
              <p:nvPicPr>
                <p:cNvPr id="156" name="Ink 155">
                  <a:extLst>
                    <a:ext uri="{FF2B5EF4-FFF2-40B4-BE49-F238E27FC236}">
                      <a16:creationId xmlns:a16="http://schemas.microsoft.com/office/drawing/2014/main" id="{506126F7-7044-9A83-42BD-560A6AC85C75}"/>
                    </a:ext>
                  </a:extLst>
                </p:cNvPr>
                <p:cNvPicPr/>
                <p:nvPr/>
              </p:nvPicPr>
              <p:blipFill>
                <a:blip r:embed="rId259"/>
                <a:stretch>
                  <a:fillRect/>
                </a:stretch>
              </p:blipFill>
              <p:spPr>
                <a:xfrm>
                  <a:off x="8253918" y="1677162"/>
                  <a:ext cx="2156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30D48042-22F6-241E-254F-FEFDB9AF9A04}"/>
                    </a:ext>
                  </a:extLst>
                </p14:cNvPr>
                <p14:cNvContentPartPr/>
                <p14:nvPr/>
              </p14:nvContentPartPr>
              <p14:xfrm>
                <a:off x="8321958" y="1655922"/>
                <a:ext cx="407880" cy="231840"/>
              </p14:xfrm>
            </p:contentPart>
          </mc:Choice>
          <mc:Fallback>
            <p:pic>
              <p:nvPicPr>
                <p:cNvPr id="158" name="Ink 157">
                  <a:extLst>
                    <a:ext uri="{FF2B5EF4-FFF2-40B4-BE49-F238E27FC236}">
                      <a16:creationId xmlns:a16="http://schemas.microsoft.com/office/drawing/2014/main" id="{30D48042-22F6-241E-254F-FEFDB9AF9A04}"/>
                    </a:ext>
                  </a:extLst>
                </p:cNvPr>
                <p:cNvPicPr/>
                <p:nvPr/>
              </p:nvPicPr>
              <p:blipFill>
                <a:blip r:embed="rId261"/>
                <a:stretch>
                  <a:fillRect/>
                </a:stretch>
              </p:blipFill>
              <p:spPr>
                <a:xfrm>
                  <a:off x="8313318" y="1647282"/>
                  <a:ext cx="4255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3F0B8624-C210-F0EB-B32E-6E29D44D394E}"/>
                    </a:ext>
                  </a:extLst>
                </p14:cNvPr>
                <p14:cNvContentPartPr/>
                <p14:nvPr/>
              </p14:nvContentPartPr>
              <p14:xfrm>
                <a:off x="7696998" y="1480962"/>
                <a:ext cx="1145160" cy="643680"/>
              </p14:xfrm>
            </p:contentPart>
          </mc:Choice>
          <mc:Fallback>
            <p:pic>
              <p:nvPicPr>
                <p:cNvPr id="159" name="Ink 158">
                  <a:extLst>
                    <a:ext uri="{FF2B5EF4-FFF2-40B4-BE49-F238E27FC236}">
                      <a16:creationId xmlns:a16="http://schemas.microsoft.com/office/drawing/2014/main" id="{3F0B8624-C210-F0EB-B32E-6E29D44D394E}"/>
                    </a:ext>
                  </a:extLst>
                </p:cNvPr>
                <p:cNvPicPr/>
                <p:nvPr/>
              </p:nvPicPr>
              <p:blipFill>
                <a:blip r:embed="rId263"/>
                <a:stretch>
                  <a:fillRect/>
                </a:stretch>
              </p:blipFill>
              <p:spPr>
                <a:xfrm>
                  <a:off x="7688358" y="1471962"/>
                  <a:ext cx="1162800" cy="661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16E4F708-94C5-EFE9-4043-15288E222ABD}"/>
                    </a:ext>
                  </a:extLst>
                </p14:cNvPr>
                <p14:cNvContentPartPr/>
                <p14:nvPr/>
              </p14:nvContentPartPr>
              <p14:xfrm>
                <a:off x="3754998" y="1900002"/>
                <a:ext cx="4050720" cy="230760"/>
              </p14:xfrm>
            </p:contentPart>
          </mc:Choice>
          <mc:Fallback>
            <p:pic>
              <p:nvPicPr>
                <p:cNvPr id="160" name="Ink 159">
                  <a:extLst>
                    <a:ext uri="{FF2B5EF4-FFF2-40B4-BE49-F238E27FC236}">
                      <a16:creationId xmlns:a16="http://schemas.microsoft.com/office/drawing/2014/main" id="{16E4F708-94C5-EFE9-4043-15288E222ABD}"/>
                    </a:ext>
                  </a:extLst>
                </p:cNvPr>
                <p:cNvPicPr/>
                <p:nvPr/>
              </p:nvPicPr>
              <p:blipFill>
                <a:blip r:embed="rId265"/>
                <a:stretch>
                  <a:fillRect/>
                </a:stretch>
              </p:blipFill>
              <p:spPr>
                <a:xfrm>
                  <a:off x="3745998" y="1891362"/>
                  <a:ext cx="40683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C66C627F-D5B8-0730-61CC-50AC7219BB5E}"/>
                    </a:ext>
                  </a:extLst>
                </p14:cNvPr>
                <p14:cNvContentPartPr/>
                <p14:nvPr/>
              </p14:nvContentPartPr>
              <p14:xfrm>
                <a:off x="3738078" y="2026362"/>
                <a:ext cx="167400" cy="152640"/>
              </p14:xfrm>
            </p:contentPart>
          </mc:Choice>
          <mc:Fallback>
            <p:pic>
              <p:nvPicPr>
                <p:cNvPr id="161" name="Ink 160">
                  <a:extLst>
                    <a:ext uri="{FF2B5EF4-FFF2-40B4-BE49-F238E27FC236}">
                      <a16:creationId xmlns:a16="http://schemas.microsoft.com/office/drawing/2014/main" id="{C66C627F-D5B8-0730-61CC-50AC7219BB5E}"/>
                    </a:ext>
                  </a:extLst>
                </p:cNvPr>
                <p:cNvPicPr/>
                <p:nvPr/>
              </p:nvPicPr>
              <p:blipFill>
                <a:blip r:embed="rId267"/>
                <a:stretch>
                  <a:fillRect/>
                </a:stretch>
              </p:blipFill>
              <p:spPr>
                <a:xfrm>
                  <a:off x="3729438" y="2017722"/>
                  <a:ext cx="1850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3" name="Ink 162">
                  <a:extLst>
                    <a:ext uri="{FF2B5EF4-FFF2-40B4-BE49-F238E27FC236}">
                      <a16:creationId xmlns:a16="http://schemas.microsoft.com/office/drawing/2014/main" id="{F3FF2904-5AD7-4F8E-E7F6-DCBBFA3B7444}"/>
                    </a:ext>
                  </a:extLst>
                </p14:cNvPr>
                <p14:cNvContentPartPr/>
                <p14:nvPr/>
              </p14:nvContentPartPr>
              <p14:xfrm>
                <a:off x="6646878" y="1021602"/>
                <a:ext cx="391320" cy="51840"/>
              </p14:xfrm>
            </p:contentPart>
          </mc:Choice>
          <mc:Fallback>
            <p:pic>
              <p:nvPicPr>
                <p:cNvPr id="163" name="Ink 162">
                  <a:extLst>
                    <a:ext uri="{FF2B5EF4-FFF2-40B4-BE49-F238E27FC236}">
                      <a16:creationId xmlns:a16="http://schemas.microsoft.com/office/drawing/2014/main" id="{F3FF2904-5AD7-4F8E-E7F6-DCBBFA3B7444}"/>
                    </a:ext>
                  </a:extLst>
                </p:cNvPr>
                <p:cNvPicPr/>
                <p:nvPr/>
              </p:nvPicPr>
              <p:blipFill>
                <a:blip r:embed="rId269"/>
                <a:stretch>
                  <a:fillRect/>
                </a:stretch>
              </p:blipFill>
              <p:spPr>
                <a:xfrm>
                  <a:off x="6637878" y="1012602"/>
                  <a:ext cx="4089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4" name="Ink 163">
                  <a:extLst>
                    <a:ext uri="{FF2B5EF4-FFF2-40B4-BE49-F238E27FC236}">
                      <a16:creationId xmlns:a16="http://schemas.microsoft.com/office/drawing/2014/main" id="{9D2CC25B-FB33-F8E7-77AC-643D70EA27E4}"/>
                    </a:ext>
                  </a:extLst>
                </p14:cNvPr>
                <p14:cNvContentPartPr/>
                <p14:nvPr/>
              </p14:nvContentPartPr>
              <p14:xfrm>
                <a:off x="6899958" y="908562"/>
                <a:ext cx="150120" cy="230400"/>
              </p14:xfrm>
            </p:contentPart>
          </mc:Choice>
          <mc:Fallback>
            <p:pic>
              <p:nvPicPr>
                <p:cNvPr id="164" name="Ink 163">
                  <a:extLst>
                    <a:ext uri="{FF2B5EF4-FFF2-40B4-BE49-F238E27FC236}">
                      <a16:creationId xmlns:a16="http://schemas.microsoft.com/office/drawing/2014/main" id="{9D2CC25B-FB33-F8E7-77AC-643D70EA27E4}"/>
                    </a:ext>
                  </a:extLst>
                </p:cNvPr>
                <p:cNvPicPr/>
                <p:nvPr/>
              </p:nvPicPr>
              <p:blipFill>
                <a:blip r:embed="rId271"/>
                <a:stretch>
                  <a:fillRect/>
                </a:stretch>
              </p:blipFill>
              <p:spPr>
                <a:xfrm>
                  <a:off x="6891318" y="899922"/>
                  <a:ext cx="1677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2AC7A961-EC11-E921-944F-A587AC91B2D0}"/>
                    </a:ext>
                  </a:extLst>
                </p14:cNvPr>
                <p14:cNvContentPartPr/>
                <p14:nvPr/>
              </p14:nvContentPartPr>
              <p14:xfrm>
                <a:off x="7131798" y="803802"/>
                <a:ext cx="80280" cy="861840"/>
              </p14:xfrm>
            </p:contentPart>
          </mc:Choice>
          <mc:Fallback>
            <p:pic>
              <p:nvPicPr>
                <p:cNvPr id="166" name="Ink 165">
                  <a:extLst>
                    <a:ext uri="{FF2B5EF4-FFF2-40B4-BE49-F238E27FC236}">
                      <a16:creationId xmlns:a16="http://schemas.microsoft.com/office/drawing/2014/main" id="{2AC7A961-EC11-E921-944F-A587AC91B2D0}"/>
                    </a:ext>
                  </a:extLst>
                </p:cNvPr>
                <p:cNvPicPr/>
                <p:nvPr/>
              </p:nvPicPr>
              <p:blipFill>
                <a:blip r:embed="rId273"/>
                <a:stretch>
                  <a:fillRect/>
                </a:stretch>
              </p:blipFill>
              <p:spPr>
                <a:xfrm>
                  <a:off x="7122798" y="795162"/>
                  <a:ext cx="9792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27B0EC1C-DC28-BB2B-CFD7-5348568DAD05}"/>
                    </a:ext>
                  </a:extLst>
                </p14:cNvPr>
                <p14:cNvContentPartPr/>
                <p14:nvPr/>
              </p14:nvContentPartPr>
              <p14:xfrm>
                <a:off x="7702398" y="727482"/>
                <a:ext cx="110160" cy="853920"/>
              </p14:xfrm>
            </p:contentPart>
          </mc:Choice>
          <mc:Fallback>
            <p:pic>
              <p:nvPicPr>
                <p:cNvPr id="167" name="Ink 166">
                  <a:extLst>
                    <a:ext uri="{FF2B5EF4-FFF2-40B4-BE49-F238E27FC236}">
                      <a16:creationId xmlns:a16="http://schemas.microsoft.com/office/drawing/2014/main" id="{27B0EC1C-DC28-BB2B-CFD7-5348568DAD05}"/>
                    </a:ext>
                  </a:extLst>
                </p:cNvPr>
                <p:cNvPicPr/>
                <p:nvPr/>
              </p:nvPicPr>
              <p:blipFill>
                <a:blip r:embed="rId275"/>
                <a:stretch>
                  <a:fillRect/>
                </a:stretch>
              </p:blipFill>
              <p:spPr>
                <a:xfrm>
                  <a:off x="7693398" y="718842"/>
                  <a:ext cx="127800" cy="871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9" name="Ink 168">
                  <a:extLst>
                    <a:ext uri="{FF2B5EF4-FFF2-40B4-BE49-F238E27FC236}">
                      <a16:creationId xmlns:a16="http://schemas.microsoft.com/office/drawing/2014/main" id="{3466924B-8F28-2AD1-34E1-D13FECA1E389}"/>
                    </a:ext>
                  </a:extLst>
                </p14:cNvPr>
                <p14:cNvContentPartPr/>
                <p14:nvPr/>
              </p14:nvContentPartPr>
              <p14:xfrm>
                <a:off x="7181838" y="173802"/>
                <a:ext cx="160200" cy="504360"/>
              </p14:xfrm>
            </p:contentPart>
          </mc:Choice>
          <mc:Fallback>
            <p:pic>
              <p:nvPicPr>
                <p:cNvPr id="169" name="Ink 168">
                  <a:extLst>
                    <a:ext uri="{FF2B5EF4-FFF2-40B4-BE49-F238E27FC236}">
                      <a16:creationId xmlns:a16="http://schemas.microsoft.com/office/drawing/2014/main" id="{3466924B-8F28-2AD1-34E1-D13FECA1E389}"/>
                    </a:ext>
                  </a:extLst>
                </p:cNvPr>
                <p:cNvPicPr/>
                <p:nvPr/>
              </p:nvPicPr>
              <p:blipFill>
                <a:blip r:embed="rId277"/>
                <a:stretch>
                  <a:fillRect/>
                </a:stretch>
              </p:blipFill>
              <p:spPr>
                <a:xfrm>
                  <a:off x="7173198" y="165162"/>
                  <a:ext cx="17784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Ink 169">
                  <a:extLst>
                    <a:ext uri="{FF2B5EF4-FFF2-40B4-BE49-F238E27FC236}">
                      <a16:creationId xmlns:a16="http://schemas.microsoft.com/office/drawing/2014/main" id="{74BF3E3E-133F-863A-01E2-DF82DB12ED55}"/>
                    </a:ext>
                  </a:extLst>
                </p14:cNvPr>
                <p14:cNvContentPartPr/>
                <p14:nvPr/>
              </p14:nvContentPartPr>
              <p14:xfrm>
                <a:off x="7169238" y="438402"/>
                <a:ext cx="188280" cy="181800"/>
              </p14:xfrm>
            </p:contentPart>
          </mc:Choice>
          <mc:Fallback>
            <p:pic>
              <p:nvPicPr>
                <p:cNvPr id="170" name="Ink 169">
                  <a:extLst>
                    <a:ext uri="{FF2B5EF4-FFF2-40B4-BE49-F238E27FC236}">
                      <a16:creationId xmlns:a16="http://schemas.microsoft.com/office/drawing/2014/main" id="{74BF3E3E-133F-863A-01E2-DF82DB12ED55}"/>
                    </a:ext>
                  </a:extLst>
                </p:cNvPr>
                <p:cNvPicPr/>
                <p:nvPr/>
              </p:nvPicPr>
              <p:blipFill>
                <a:blip r:embed="rId279"/>
                <a:stretch>
                  <a:fillRect/>
                </a:stretch>
              </p:blipFill>
              <p:spPr>
                <a:xfrm>
                  <a:off x="7160238" y="429762"/>
                  <a:ext cx="2059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Ink 170">
                  <a:extLst>
                    <a:ext uri="{FF2B5EF4-FFF2-40B4-BE49-F238E27FC236}">
                      <a16:creationId xmlns:a16="http://schemas.microsoft.com/office/drawing/2014/main" id="{820E3EAA-CC0C-70FA-1D6E-6E01C3020293}"/>
                    </a:ext>
                  </a:extLst>
                </p14:cNvPr>
                <p14:cNvContentPartPr/>
                <p14:nvPr/>
              </p14:nvContentPartPr>
              <p14:xfrm>
                <a:off x="7376598" y="385122"/>
                <a:ext cx="31680" cy="19440"/>
              </p14:xfrm>
            </p:contentPart>
          </mc:Choice>
          <mc:Fallback>
            <p:pic>
              <p:nvPicPr>
                <p:cNvPr id="171" name="Ink 170">
                  <a:extLst>
                    <a:ext uri="{FF2B5EF4-FFF2-40B4-BE49-F238E27FC236}">
                      <a16:creationId xmlns:a16="http://schemas.microsoft.com/office/drawing/2014/main" id="{820E3EAA-CC0C-70FA-1D6E-6E01C3020293}"/>
                    </a:ext>
                  </a:extLst>
                </p:cNvPr>
                <p:cNvPicPr/>
                <p:nvPr/>
              </p:nvPicPr>
              <p:blipFill>
                <a:blip r:embed="rId281"/>
                <a:stretch>
                  <a:fillRect/>
                </a:stretch>
              </p:blipFill>
              <p:spPr>
                <a:xfrm>
                  <a:off x="7367598" y="376122"/>
                  <a:ext cx="493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Ink 171">
                  <a:extLst>
                    <a:ext uri="{FF2B5EF4-FFF2-40B4-BE49-F238E27FC236}">
                      <a16:creationId xmlns:a16="http://schemas.microsoft.com/office/drawing/2014/main" id="{C47E4FE1-7D84-9C0E-A934-2414F1FBA74C}"/>
                    </a:ext>
                  </a:extLst>
                </p14:cNvPr>
                <p14:cNvContentPartPr/>
                <p14:nvPr/>
              </p14:nvContentPartPr>
              <p14:xfrm>
                <a:off x="7386678" y="430482"/>
                <a:ext cx="295200" cy="193680"/>
              </p14:xfrm>
            </p:contentPart>
          </mc:Choice>
          <mc:Fallback>
            <p:pic>
              <p:nvPicPr>
                <p:cNvPr id="172" name="Ink 171">
                  <a:extLst>
                    <a:ext uri="{FF2B5EF4-FFF2-40B4-BE49-F238E27FC236}">
                      <a16:creationId xmlns:a16="http://schemas.microsoft.com/office/drawing/2014/main" id="{C47E4FE1-7D84-9C0E-A934-2414F1FBA74C}"/>
                    </a:ext>
                  </a:extLst>
                </p:cNvPr>
                <p:cNvPicPr/>
                <p:nvPr/>
              </p:nvPicPr>
              <p:blipFill>
                <a:blip r:embed="rId283"/>
                <a:stretch>
                  <a:fillRect/>
                </a:stretch>
              </p:blipFill>
              <p:spPr>
                <a:xfrm>
                  <a:off x="7377678" y="421482"/>
                  <a:ext cx="3128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Ink 172">
                  <a:extLst>
                    <a:ext uri="{FF2B5EF4-FFF2-40B4-BE49-F238E27FC236}">
                      <a16:creationId xmlns:a16="http://schemas.microsoft.com/office/drawing/2014/main" id="{9D097DFF-7534-DDD3-4685-E401CD22D475}"/>
                    </a:ext>
                  </a:extLst>
                </p14:cNvPr>
                <p14:cNvContentPartPr/>
                <p14:nvPr/>
              </p14:nvContentPartPr>
              <p14:xfrm>
                <a:off x="7705998" y="313122"/>
                <a:ext cx="26640" cy="18360"/>
              </p14:xfrm>
            </p:contentPart>
          </mc:Choice>
          <mc:Fallback>
            <p:pic>
              <p:nvPicPr>
                <p:cNvPr id="173" name="Ink 172">
                  <a:extLst>
                    <a:ext uri="{FF2B5EF4-FFF2-40B4-BE49-F238E27FC236}">
                      <a16:creationId xmlns:a16="http://schemas.microsoft.com/office/drawing/2014/main" id="{9D097DFF-7534-DDD3-4685-E401CD22D475}"/>
                    </a:ext>
                  </a:extLst>
                </p:cNvPr>
                <p:cNvPicPr/>
                <p:nvPr/>
              </p:nvPicPr>
              <p:blipFill>
                <a:blip r:embed="rId285"/>
                <a:stretch>
                  <a:fillRect/>
                </a:stretch>
              </p:blipFill>
              <p:spPr>
                <a:xfrm>
                  <a:off x="7697358" y="304482"/>
                  <a:ext cx="442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Ink 173">
                  <a:extLst>
                    <a:ext uri="{FF2B5EF4-FFF2-40B4-BE49-F238E27FC236}">
                      <a16:creationId xmlns:a16="http://schemas.microsoft.com/office/drawing/2014/main" id="{AFEA1EDF-A8C0-D020-B960-E8958F35830E}"/>
                    </a:ext>
                  </a:extLst>
                </p14:cNvPr>
                <p14:cNvContentPartPr/>
                <p14:nvPr/>
              </p14:nvContentPartPr>
              <p14:xfrm>
                <a:off x="6880518" y="106482"/>
                <a:ext cx="984240" cy="756000"/>
              </p14:xfrm>
            </p:contentPart>
          </mc:Choice>
          <mc:Fallback>
            <p:pic>
              <p:nvPicPr>
                <p:cNvPr id="174" name="Ink 173">
                  <a:extLst>
                    <a:ext uri="{FF2B5EF4-FFF2-40B4-BE49-F238E27FC236}">
                      <a16:creationId xmlns:a16="http://schemas.microsoft.com/office/drawing/2014/main" id="{AFEA1EDF-A8C0-D020-B960-E8958F35830E}"/>
                    </a:ext>
                  </a:extLst>
                </p:cNvPr>
                <p:cNvPicPr/>
                <p:nvPr/>
              </p:nvPicPr>
              <p:blipFill>
                <a:blip r:embed="rId287"/>
                <a:stretch>
                  <a:fillRect/>
                </a:stretch>
              </p:blipFill>
              <p:spPr>
                <a:xfrm>
                  <a:off x="6871878" y="97842"/>
                  <a:ext cx="1001880" cy="773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9" name="Ink 178">
                  <a:extLst>
                    <a:ext uri="{FF2B5EF4-FFF2-40B4-BE49-F238E27FC236}">
                      <a16:creationId xmlns:a16="http://schemas.microsoft.com/office/drawing/2014/main" id="{4B7D3E2B-5FDE-2AC8-46F5-C9722B757D4E}"/>
                    </a:ext>
                  </a:extLst>
                </p14:cNvPr>
                <p14:cNvContentPartPr/>
                <p14:nvPr/>
              </p14:nvContentPartPr>
              <p14:xfrm>
                <a:off x="4976478" y="1384482"/>
                <a:ext cx="2041560" cy="239400"/>
              </p14:xfrm>
            </p:contentPart>
          </mc:Choice>
          <mc:Fallback>
            <p:pic>
              <p:nvPicPr>
                <p:cNvPr id="179" name="Ink 178">
                  <a:extLst>
                    <a:ext uri="{FF2B5EF4-FFF2-40B4-BE49-F238E27FC236}">
                      <a16:creationId xmlns:a16="http://schemas.microsoft.com/office/drawing/2014/main" id="{4B7D3E2B-5FDE-2AC8-46F5-C9722B757D4E}"/>
                    </a:ext>
                  </a:extLst>
                </p:cNvPr>
                <p:cNvPicPr/>
                <p:nvPr/>
              </p:nvPicPr>
              <p:blipFill>
                <a:blip r:embed="rId289"/>
                <a:stretch>
                  <a:fillRect/>
                </a:stretch>
              </p:blipFill>
              <p:spPr>
                <a:xfrm>
                  <a:off x="4967478" y="1375842"/>
                  <a:ext cx="20592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0" name="Ink 179">
                  <a:extLst>
                    <a:ext uri="{FF2B5EF4-FFF2-40B4-BE49-F238E27FC236}">
                      <a16:creationId xmlns:a16="http://schemas.microsoft.com/office/drawing/2014/main" id="{6ACC7CE3-A65D-B489-EF9B-DB008881CF27}"/>
                    </a:ext>
                  </a:extLst>
                </p14:cNvPr>
                <p14:cNvContentPartPr/>
                <p14:nvPr/>
              </p14:nvContentPartPr>
              <p14:xfrm>
                <a:off x="3958038" y="1439562"/>
                <a:ext cx="1091160" cy="173520"/>
              </p14:xfrm>
            </p:contentPart>
          </mc:Choice>
          <mc:Fallback>
            <p:pic>
              <p:nvPicPr>
                <p:cNvPr id="180" name="Ink 179">
                  <a:extLst>
                    <a:ext uri="{FF2B5EF4-FFF2-40B4-BE49-F238E27FC236}">
                      <a16:creationId xmlns:a16="http://schemas.microsoft.com/office/drawing/2014/main" id="{6ACC7CE3-A65D-B489-EF9B-DB008881CF27}"/>
                    </a:ext>
                  </a:extLst>
                </p:cNvPr>
                <p:cNvPicPr/>
                <p:nvPr/>
              </p:nvPicPr>
              <p:blipFill>
                <a:blip r:embed="rId291"/>
                <a:stretch>
                  <a:fillRect/>
                </a:stretch>
              </p:blipFill>
              <p:spPr>
                <a:xfrm>
                  <a:off x="3949398" y="1430922"/>
                  <a:ext cx="11088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1" name="Ink 180">
                  <a:extLst>
                    <a:ext uri="{FF2B5EF4-FFF2-40B4-BE49-F238E27FC236}">
                      <a16:creationId xmlns:a16="http://schemas.microsoft.com/office/drawing/2014/main" id="{72BBFEC0-17F2-09B6-0B5D-50A067D82A30}"/>
                    </a:ext>
                  </a:extLst>
                </p14:cNvPr>
                <p14:cNvContentPartPr/>
                <p14:nvPr/>
              </p14:nvContentPartPr>
              <p14:xfrm>
                <a:off x="3055158" y="713802"/>
                <a:ext cx="1297800" cy="878400"/>
              </p14:xfrm>
            </p:contentPart>
          </mc:Choice>
          <mc:Fallback>
            <p:pic>
              <p:nvPicPr>
                <p:cNvPr id="181" name="Ink 180">
                  <a:extLst>
                    <a:ext uri="{FF2B5EF4-FFF2-40B4-BE49-F238E27FC236}">
                      <a16:creationId xmlns:a16="http://schemas.microsoft.com/office/drawing/2014/main" id="{72BBFEC0-17F2-09B6-0B5D-50A067D82A30}"/>
                    </a:ext>
                  </a:extLst>
                </p:cNvPr>
                <p:cNvPicPr/>
                <p:nvPr/>
              </p:nvPicPr>
              <p:blipFill>
                <a:blip r:embed="rId293"/>
                <a:stretch>
                  <a:fillRect/>
                </a:stretch>
              </p:blipFill>
              <p:spPr>
                <a:xfrm>
                  <a:off x="3046158" y="705162"/>
                  <a:ext cx="1315440" cy="896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2" name="Ink 181">
                  <a:extLst>
                    <a:ext uri="{FF2B5EF4-FFF2-40B4-BE49-F238E27FC236}">
                      <a16:creationId xmlns:a16="http://schemas.microsoft.com/office/drawing/2014/main" id="{CF0B3A60-A52A-F49A-21DE-B55B50F8439B}"/>
                    </a:ext>
                  </a:extLst>
                </p14:cNvPr>
                <p14:cNvContentPartPr/>
                <p14:nvPr/>
              </p14:nvContentPartPr>
              <p14:xfrm>
                <a:off x="3307158" y="804162"/>
                <a:ext cx="132120" cy="428400"/>
              </p14:xfrm>
            </p:contentPart>
          </mc:Choice>
          <mc:Fallback>
            <p:pic>
              <p:nvPicPr>
                <p:cNvPr id="182" name="Ink 181">
                  <a:extLst>
                    <a:ext uri="{FF2B5EF4-FFF2-40B4-BE49-F238E27FC236}">
                      <a16:creationId xmlns:a16="http://schemas.microsoft.com/office/drawing/2014/main" id="{CF0B3A60-A52A-F49A-21DE-B55B50F8439B}"/>
                    </a:ext>
                  </a:extLst>
                </p:cNvPr>
                <p:cNvPicPr/>
                <p:nvPr/>
              </p:nvPicPr>
              <p:blipFill>
                <a:blip r:embed="rId295"/>
                <a:stretch>
                  <a:fillRect/>
                </a:stretch>
              </p:blipFill>
              <p:spPr>
                <a:xfrm>
                  <a:off x="3298158" y="795162"/>
                  <a:ext cx="14976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3" name="Ink 182">
                  <a:extLst>
                    <a:ext uri="{FF2B5EF4-FFF2-40B4-BE49-F238E27FC236}">
                      <a16:creationId xmlns:a16="http://schemas.microsoft.com/office/drawing/2014/main" id="{2027FBA4-64BF-5BD9-C4AF-85905B246514}"/>
                    </a:ext>
                  </a:extLst>
                </p14:cNvPr>
                <p14:cNvContentPartPr/>
                <p14:nvPr/>
              </p14:nvContentPartPr>
              <p14:xfrm>
                <a:off x="3312918" y="928722"/>
                <a:ext cx="212400" cy="150120"/>
              </p14:xfrm>
            </p:contentPart>
          </mc:Choice>
          <mc:Fallback>
            <p:pic>
              <p:nvPicPr>
                <p:cNvPr id="183" name="Ink 182">
                  <a:extLst>
                    <a:ext uri="{FF2B5EF4-FFF2-40B4-BE49-F238E27FC236}">
                      <a16:creationId xmlns:a16="http://schemas.microsoft.com/office/drawing/2014/main" id="{2027FBA4-64BF-5BD9-C4AF-85905B246514}"/>
                    </a:ext>
                  </a:extLst>
                </p:cNvPr>
                <p:cNvPicPr/>
                <p:nvPr/>
              </p:nvPicPr>
              <p:blipFill>
                <a:blip r:embed="rId297"/>
                <a:stretch>
                  <a:fillRect/>
                </a:stretch>
              </p:blipFill>
              <p:spPr>
                <a:xfrm>
                  <a:off x="3303918" y="919722"/>
                  <a:ext cx="2300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4" name="Ink 183">
                  <a:extLst>
                    <a:ext uri="{FF2B5EF4-FFF2-40B4-BE49-F238E27FC236}">
                      <a16:creationId xmlns:a16="http://schemas.microsoft.com/office/drawing/2014/main" id="{521F145D-5A0D-D16F-8CD4-9C50055F4F30}"/>
                    </a:ext>
                  </a:extLst>
                </p14:cNvPr>
                <p14:cNvContentPartPr/>
                <p14:nvPr/>
              </p14:nvContentPartPr>
              <p14:xfrm>
                <a:off x="3523878" y="943122"/>
                <a:ext cx="58320" cy="119880"/>
              </p14:xfrm>
            </p:contentPart>
          </mc:Choice>
          <mc:Fallback>
            <p:pic>
              <p:nvPicPr>
                <p:cNvPr id="184" name="Ink 183">
                  <a:extLst>
                    <a:ext uri="{FF2B5EF4-FFF2-40B4-BE49-F238E27FC236}">
                      <a16:creationId xmlns:a16="http://schemas.microsoft.com/office/drawing/2014/main" id="{521F145D-5A0D-D16F-8CD4-9C50055F4F30}"/>
                    </a:ext>
                  </a:extLst>
                </p:cNvPr>
                <p:cNvPicPr/>
                <p:nvPr/>
              </p:nvPicPr>
              <p:blipFill>
                <a:blip r:embed="rId299"/>
                <a:stretch>
                  <a:fillRect/>
                </a:stretch>
              </p:blipFill>
              <p:spPr>
                <a:xfrm>
                  <a:off x="3515238" y="934482"/>
                  <a:ext cx="75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5" name="Ink 184">
                  <a:extLst>
                    <a:ext uri="{FF2B5EF4-FFF2-40B4-BE49-F238E27FC236}">
                      <a16:creationId xmlns:a16="http://schemas.microsoft.com/office/drawing/2014/main" id="{A5317A48-CC6C-EC21-7FAD-4A60655260E6}"/>
                    </a:ext>
                  </a:extLst>
                </p14:cNvPr>
                <p14:cNvContentPartPr/>
                <p14:nvPr/>
              </p14:nvContentPartPr>
              <p14:xfrm>
                <a:off x="3623238" y="923322"/>
                <a:ext cx="99360" cy="131760"/>
              </p14:xfrm>
            </p:contentPart>
          </mc:Choice>
          <mc:Fallback>
            <p:pic>
              <p:nvPicPr>
                <p:cNvPr id="185" name="Ink 184">
                  <a:extLst>
                    <a:ext uri="{FF2B5EF4-FFF2-40B4-BE49-F238E27FC236}">
                      <a16:creationId xmlns:a16="http://schemas.microsoft.com/office/drawing/2014/main" id="{A5317A48-CC6C-EC21-7FAD-4A60655260E6}"/>
                    </a:ext>
                  </a:extLst>
                </p:cNvPr>
                <p:cNvPicPr/>
                <p:nvPr/>
              </p:nvPicPr>
              <p:blipFill>
                <a:blip r:embed="rId301"/>
                <a:stretch>
                  <a:fillRect/>
                </a:stretch>
              </p:blipFill>
              <p:spPr>
                <a:xfrm>
                  <a:off x="3614598" y="914682"/>
                  <a:ext cx="1170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6" name="Ink 185">
                  <a:extLst>
                    <a:ext uri="{FF2B5EF4-FFF2-40B4-BE49-F238E27FC236}">
                      <a16:creationId xmlns:a16="http://schemas.microsoft.com/office/drawing/2014/main" id="{C52E2632-7FBF-617E-B4BF-6FF615B92011}"/>
                    </a:ext>
                  </a:extLst>
                </p14:cNvPr>
                <p14:cNvContentPartPr/>
                <p14:nvPr/>
              </p14:nvContentPartPr>
              <p14:xfrm>
                <a:off x="3742038" y="893802"/>
                <a:ext cx="147600" cy="153000"/>
              </p14:xfrm>
            </p:contentPart>
          </mc:Choice>
          <mc:Fallback>
            <p:pic>
              <p:nvPicPr>
                <p:cNvPr id="186" name="Ink 185">
                  <a:extLst>
                    <a:ext uri="{FF2B5EF4-FFF2-40B4-BE49-F238E27FC236}">
                      <a16:creationId xmlns:a16="http://schemas.microsoft.com/office/drawing/2014/main" id="{C52E2632-7FBF-617E-B4BF-6FF615B92011}"/>
                    </a:ext>
                  </a:extLst>
                </p:cNvPr>
                <p:cNvPicPr/>
                <p:nvPr/>
              </p:nvPicPr>
              <p:blipFill>
                <a:blip r:embed="rId303"/>
                <a:stretch>
                  <a:fillRect/>
                </a:stretch>
              </p:blipFill>
              <p:spPr>
                <a:xfrm>
                  <a:off x="3733398" y="884802"/>
                  <a:ext cx="165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7" name="Ink 186">
                  <a:extLst>
                    <a:ext uri="{FF2B5EF4-FFF2-40B4-BE49-F238E27FC236}">
                      <a16:creationId xmlns:a16="http://schemas.microsoft.com/office/drawing/2014/main" id="{1A42FAA1-A735-D4DD-370D-FEB72CEFF74C}"/>
                    </a:ext>
                  </a:extLst>
                </p14:cNvPr>
                <p14:cNvContentPartPr/>
                <p14:nvPr/>
              </p14:nvContentPartPr>
              <p14:xfrm>
                <a:off x="3883158" y="821442"/>
                <a:ext cx="53280" cy="217080"/>
              </p14:xfrm>
            </p:contentPart>
          </mc:Choice>
          <mc:Fallback>
            <p:pic>
              <p:nvPicPr>
                <p:cNvPr id="187" name="Ink 186">
                  <a:extLst>
                    <a:ext uri="{FF2B5EF4-FFF2-40B4-BE49-F238E27FC236}">
                      <a16:creationId xmlns:a16="http://schemas.microsoft.com/office/drawing/2014/main" id="{1A42FAA1-A735-D4DD-370D-FEB72CEFF74C}"/>
                    </a:ext>
                  </a:extLst>
                </p:cNvPr>
                <p:cNvPicPr/>
                <p:nvPr/>
              </p:nvPicPr>
              <p:blipFill>
                <a:blip r:embed="rId305"/>
                <a:stretch>
                  <a:fillRect/>
                </a:stretch>
              </p:blipFill>
              <p:spPr>
                <a:xfrm>
                  <a:off x="3874158" y="812442"/>
                  <a:ext cx="70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8" name="Ink 187">
                  <a:extLst>
                    <a:ext uri="{FF2B5EF4-FFF2-40B4-BE49-F238E27FC236}">
                      <a16:creationId xmlns:a16="http://schemas.microsoft.com/office/drawing/2014/main" id="{51A78702-287D-8E79-2B0F-772C4B72B10F}"/>
                    </a:ext>
                  </a:extLst>
                </p14:cNvPr>
                <p14:cNvContentPartPr/>
                <p14:nvPr/>
              </p14:nvContentPartPr>
              <p14:xfrm>
                <a:off x="3908358" y="899562"/>
                <a:ext cx="211320" cy="247320"/>
              </p14:xfrm>
            </p:contentPart>
          </mc:Choice>
          <mc:Fallback>
            <p:pic>
              <p:nvPicPr>
                <p:cNvPr id="188" name="Ink 187">
                  <a:extLst>
                    <a:ext uri="{FF2B5EF4-FFF2-40B4-BE49-F238E27FC236}">
                      <a16:creationId xmlns:a16="http://schemas.microsoft.com/office/drawing/2014/main" id="{51A78702-287D-8E79-2B0F-772C4B72B10F}"/>
                    </a:ext>
                  </a:extLst>
                </p:cNvPr>
                <p:cNvPicPr/>
                <p:nvPr/>
              </p:nvPicPr>
              <p:blipFill>
                <a:blip r:embed="rId307"/>
                <a:stretch>
                  <a:fillRect/>
                </a:stretch>
              </p:blipFill>
              <p:spPr>
                <a:xfrm>
                  <a:off x="3899358" y="890922"/>
                  <a:ext cx="2289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9" name="Ink 188">
                  <a:extLst>
                    <a:ext uri="{FF2B5EF4-FFF2-40B4-BE49-F238E27FC236}">
                      <a16:creationId xmlns:a16="http://schemas.microsoft.com/office/drawing/2014/main" id="{6EDB5F33-7AC8-0328-7FE9-C2F38C34C893}"/>
                    </a:ext>
                  </a:extLst>
                </p14:cNvPr>
                <p14:cNvContentPartPr/>
                <p14:nvPr/>
              </p14:nvContentPartPr>
              <p14:xfrm>
                <a:off x="4121478" y="791562"/>
                <a:ext cx="21600" cy="183240"/>
              </p14:xfrm>
            </p:contentPart>
          </mc:Choice>
          <mc:Fallback>
            <p:pic>
              <p:nvPicPr>
                <p:cNvPr id="189" name="Ink 188">
                  <a:extLst>
                    <a:ext uri="{FF2B5EF4-FFF2-40B4-BE49-F238E27FC236}">
                      <a16:creationId xmlns:a16="http://schemas.microsoft.com/office/drawing/2014/main" id="{6EDB5F33-7AC8-0328-7FE9-C2F38C34C893}"/>
                    </a:ext>
                  </a:extLst>
                </p:cNvPr>
                <p:cNvPicPr/>
                <p:nvPr/>
              </p:nvPicPr>
              <p:blipFill>
                <a:blip r:embed="rId309"/>
                <a:stretch>
                  <a:fillRect/>
                </a:stretch>
              </p:blipFill>
              <p:spPr>
                <a:xfrm>
                  <a:off x="4112478" y="782922"/>
                  <a:ext cx="392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0" name="Ink 189">
                  <a:extLst>
                    <a:ext uri="{FF2B5EF4-FFF2-40B4-BE49-F238E27FC236}">
                      <a16:creationId xmlns:a16="http://schemas.microsoft.com/office/drawing/2014/main" id="{58A0278F-8112-290E-200F-AABB8ED6A3B5}"/>
                    </a:ext>
                  </a:extLst>
                </p14:cNvPr>
                <p14:cNvContentPartPr/>
                <p14:nvPr/>
              </p14:nvContentPartPr>
              <p14:xfrm>
                <a:off x="4163598" y="825042"/>
                <a:ext cx="104040" cy="222840"/>
              </p14:xfrm>
            </p:contentPart>
          </mc:Choice>
          <mc:Fallback>
            <p:pic>
              <p:nvPicPr>
                <p:cNvPr id="190" name="Ink 189">
                  <a:extLst>
                    <a:ext uri="{FF2B5EF4-FFF2-40B4-BE49-F238E27FC236}">
                      <a16:creationId xmlns:a16="http://schemas.microsoft.com/office/drawing/2014/main" id="{58A0278F-8112-290E-200F-AABB8ED6A3B5}"/>
                    </a:ext>
                  </a:extLst>
                </p:cNvPr>
                <p:cNvPicPr/>
                <p:nvPr/>
              </p:nvPicPr>
              <p:blipFill>
                <a:blip r:embed="rId311"/>
                <a:stretch>
                  <a:fillRect/>
                </a:stretch>
              </p:blipFill>
              <p:spPr>
                <a:xfrm>
                  <a:off x="4154958" y="816402"/>
                  <a:ext cx="1216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1" name="Ink 190">
                  <a:extLst>
                    <a:ext uri="{FF2B5EF4-FFF2-40B4-BE49-F238E27FC236}">
                      <a16:creationId xmlns:a16="http://schemas.microsoft.com/office/drawing/2014/main" id="{116DD0E1-5B4C-2284-FA5A-5A8A734F76BB}"/>
                    </a:ext>
                  </a:extLst>
                </p14:cNvPr>
                <p14:cNvContentPartPr/>
                <p14:nvPr/>
              </p14:nvContentPartPr>
              <p14:xfrm>
                <a:off x="3411918" y="1117002"/>
                <a:ext cx="53640" cy="453600"/>
              </p14:xfrm>
            </p:contentPart>
          </mc:Choice>
          <mc:Fallback>
            <p:pic>
              <p:nvPicPr>
                <p:cNvPr id="191" name="Ink 190">
                  <a:extLst>
                    <a:ext uri="{FF2B5EF4-FFF2-40B4-BE49-F238E27FC236}">
                      <a16:creationId xmlns:a16="http://schemas.microsoft.com/office/drawing/2014/main" id="{116DD0E1-5B4C-2284-FA5A-5A8A734F76BB}"/>
                    </a:ext>
                  </a:extLst>
                </p:cNvPr>
                <p:cNvPicPr/>
                <p:nvPr/>
              </p:nvPicPr>
              <p:blipFill>
                <a:blip r:embed="rId313"/>
                <a:stretch>
                  <a:fillRect/>
                </a:stretch>
              </p:blipFill>
              <p:spPr>
                <a:xfrm>
                  <a:off x="3402918" y="1108002"/>
                  <a:ext cx="7128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Ink 191">
                  <a:extLst>
                    <a:ext uri="{FF2B5EF4-FFF2-40B4-BE49-F238E27FC236}">
                      <a16:creationId xmlns:a16="http://schemas.microsoft.com/office/drawing/2014/main" id="{49898B1B-D959-D191-725D-A8E1F29C4C84}"/>
                    </a:ext>
                  </a:extLst>
                </p14:cNvPr>
                <p14:cNvContentPartPr/>
                <p14:nvPr/>
              </p14:nvContentPartPr>
              <p14:xfrm>
                <a:off x="3365838" y="1305642"/>
                <a:ext cx="224640" cy="150120"/>
              </p14:xfrm>
            </p:contentPart>
          </mc:Choice>
          <mc:Fallback>
            <p:pic>
              <p:nvPicPr>
                <p:cNvPr id="192" name="Ink 191">
                  <a:extLst>
                    <a:ext uri="{FF2B5EF4-FFF2-40B4-BE49-F238E27FC236}">
                      <a16:creationId xmlns:a16="http://schemas.microsoft.com/office/drawing/2014/main" id="{49898B1B-D959-D191-725D-A8E1F29C4C84}"/>
                    </a:ext>
                  </a:extLst>
                </p:cNvPr>
                <p:cNvPicPr/>
                <p:nvPr/>
              </p:nvPicPr>
              <p:blipFill>
                <a:blip r:embed="rId315"/>
                <a:stretch>
                  <a:fillRect/>
                </a:stretch>
              </p:blipFill>
              <p:spPr>
                <a:xfrm>
                  <a:off x="3357198" y="1296642"/>
                  <a:ext cx="2422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Ink 192">
                  <a:extLst>
                    <a:ext uri="{FF2B5EF4-FFF2-40B4-BE49-F238E27FC236}">
                      <a16:creationId xmlns:a16="http://schemas.microsoft.com/office/drawing/2014/main" id="{E3707C41-843F-448E-424E-A03AFFAC1704}"/>
                    </a:ext>
                  </a:extLst>
                </p14:cNvPr>
                <p14:cNvContentPartPr/>
                <p14:nvPr/>
              </p14:nvContentPartPr>
              <p14:xfrm>
                <a:off x="3599118" y="1210962"/>
                <a:ext cx="5760" cy="68040"/>
              </p14:xfrm>
            </p:contentPart>
          </mc:Choice>
          <mc:Fallback>
            <p:pic>
              <p:nvPicPr>
                <p:cNvPr id="193" name="Ink 192">
                  <a:extLst>
                    <a:ext uri="{FF2B5EF4-FFF2-40B4-BE49-F238E27FC236}">
                      <a16:creationId xmlns:a16="http://schemas.microsoft.com/office/drawing/2014/main" id="{E3707C41-843F-448E-424E-A03AFFAC1704}"/>
                    </a:ext>
                  </a:extLst>
                </p:cNvPr>
                <p:cNvPicPr/>
                <p:nvPr/>
              </p:nvPicPr>
              <p:blipFill>
                <a:blip r:embed="rId317"/>
                <a:stretch>
                  <a:fillRect/>
                </a:stretch>
              </p:blipFill>
              <p:spPr>
                <a:xfrm>
                  <a:off x="3590478" y="1201962"/>
                  <a:ext cx="234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Ink 193">
                  <a:extLst>
                    <a:ext uri="{FF2B5EF4-FFF2-40B4-BE49-F238E27FC236}">
                      <a16:creationId xmlns:a16="http://schemas.microsoft.com/office/drawing/2014/main" id="{9FB8A17C-427F-9E48-87B1-14FA1E8B0CCC}"/>
                    </a:ext>
                  </a:extLst>
                </p14:cNvPr>
                <p14:cNvContentPartPr/>
                <p14:nvPr/>
              </p14:nvContentPartPr>
              <p14:xfrm>
                <a:off x="3656358" y="1263522"/>
                <a:ext cx="306720" cy="186120"/>
              </p14:xfrm>
            </p:contentPart>
          </mc:Choice>
          <mc:Fallback>
            <p:pic>
              <p:nvPicPr>
                <p:cNvPr id="194" name="Ink 193">
                  <a:extLst>
                    <a:ext uri="{FF2B5EF4-FFF2-40B4-BE49-F238E27FC236}">
                      <a16:creationId xmlns:a16="http://schemas.microsoft.com/office/drawing/2014/main" id="{9FB8A17C-427F-9E48-87B1-14FA1E8B0CCC}"/>
                    </a:ext>
                  </a:extLst>
                </p:cNvPr>
                <p:cNvPicPr/>
                <p:nvPr/>
              </p:nvPicPr>
              <p:blipFill>
                <a:blip r:embed="rId319"/>
                <a:stretch>
                  <a:fillRect/>
                </a:stretch>
              </p:blipFill>
              <p:spPr>
                <a:xfrm>
                  <a:off x="3647718" y="1254882"/>
                  <a:ext cx="3243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Ink 194">
                  <a:extLst>
                    <a:ext uri="{FF2B5EF4-FFF2-40B4-BE49-F238E27FC236}">
                      <a16:creationId xmlns:a16="http://schemas.microsoft.com/office/drawing/2014/main" id="{8A278CE1-D25E-5702-4A35-6460084EF95E}"/>
                    </a:ext>
                  </a:extLst>
                </p14:cNvPr>
                <p14:cNvContentPartPr/>
                <p14:nvPr/>
              </p14:nvContentPartPr>
              <p14:xfrm>
                <a:off x="3950478" y="1116642"/>
                <a:ext cx="11880" cy="49680"/>
              </p14:xfrm>
            </p:contentPart>
          </mc:Choice>
          <mc:Fallback>
            <p:pic>
              <p:nvPicPr>
                <p:cNvPr id="195" name="Ink 194">
                  <a:extLst>
                    <a:ext uri="{FF2B5EF4-FFF2-40B4-BE49-F238E27FC236}">
                      <a16:creationId xmlns:a16="http://schemas.microsoft.com/office/drawing/2014/main" id="{8A278CE1-D25E-5702-4A35-6460084EF95E}"/>
                    </a:ext>
                  </a:extLst>
                </p:cNvPr>
                <p:cNvPicPr/>
                <p:nvPr/>
              </p:nvPicPr>
              <p:blipFill>
                <a:blip r:embed="rId321"/>
                <a:stretch>
                  <a:fillRect/>
                </a:stretch>
              </p:blipFill>
              <p:spPr>
                <a:xfrm>
                  <a:off x="3941838" y="1107642"/>
                  <a:ext cx="29520" cy="67320"/>
                </a:xfrm>
                <a:prstGeom prst="rect">
                  <a:avLst/>
                </a:prstGeom>
              </p:spPr>
            </p:pic>
          </mc:Fallback>
        </mc:AlternateContent>
      </p:grpSp>
    </p:spTree>
    <p:extLst>
      <p:ext uri="{BB962C8B-B14F-4D97-AF65-F5344CB8AC3E}">
        <p14:creationId xmlns:p14="http://schemas.microsoft.com/office/powerpoint/2010/main" val="387297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TYPE OF CLOUD OFFERINGS</a:t>
            </a:r>
            <a:endParaRPr dirty="0">
              <a:solidFill>
                <a:srgbClr val="FFC000"/>
              </a:solidFill>
            </a:endParaRPr>
          </a:p>
        </p:txBody>
      </p:sp>
      <p:grpSp>
        <p:nvGrpSpPr>
          <p:cNvPr id="768" name="Google Shape;768;p13"/>
          <p:cNvGrpSpPr/>
          <p:nvPr/>
        </p:nvGrpSpPr>
        <p:grpSpPr>
          <a:xfrm>
            <a:off x="369350" y="1330003"/>
            <a:ext cx="3936650" cy="944905"/>
            <a:chOff x="674246" y="1335315"/>
            <a:chExt cx="3937675" cy="945151"/>
          </a:xfrm>
        </p:grpSpPr>
        <p:sp>
          <p:nvSpPr>
            <p:cNvPr id="769" name="Google Shape;769;p13"/>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770" name="Google Shape;770;p13"/>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sp>
          <p:nvSpPr>
            <p:cNvPr id="771" name="Google Shape;771;p13"/>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 As a Service</a:t>
              </a:r>
              <a:endParaRPr/>
            </a:p>
          </p:txBody>
        </p:sp>
      </p:grpSp>
      <p:grpSp>
        <p:nvGrpSpPr>
          <p:cNvPr id="772" name="Google Shape;772;p13"/>
          <p:cNvGrpSpPr/>
          <p:nvPr/>
        </p:nvGrpSpPr>
        <p:grpSpPr>
          <a:xfrm>
            <a:off x="350429" y="2334916"/>
            <a:ext cx="3955570" cy="1949817"/>
            <a:chOff x="655321" y="2340489"/>
            <a:chExt cx="3956600" cy="1950325"/>
          </a:xfrm>
        </p:grpSpPr>
        <p:sp>
          <p:nvSpPr>
            <p:cNvPr id="773" name="Google Shape;773;p13"/>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774" name="Google Shape;774;p13"/>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775" name="Google Shape;775;p13"/>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776" name="Google Shape;776;p13"/>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777" name="Google Shape;777;p13"/>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778" name="Google Shape;778;p13"/>
          <p:cNvGrpSpPr/>
          <p:nvPr/>
        </p:nvGrpSpPr>
        <p:grpSpPr>
          <a:xfrm>
            <a:off x="350429" y="4344739"/>
            <a:ext cx="3955570" cy="1949819"/>
            <a:chOff x="655321" y="4350836"/>
            <a:chExt cx="3956600" cy="1950327"/>
          </a:xfrm>
        </p:grpSpPr>
        <p:sp>
          <p:nvSpPr>
            <p:cNvPr id="779" name="Google Shape;779;p13"/>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780" name="Google Shape;780;p13"/>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781" name="Google Shape;781;p13"/>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782" name="Google Shape;782;p13"/>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783" name="Google Shape;783;p13"/>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Infrastructure as a Service</a:t>
              </a:r>
              <a:endParaRPr/>
            </a:p>
          </p:txBody>
        </p:sp>
      </p:grpSp>
      <p:sp>
        <p:nvSpPr>
          <p:cNvPr id="784" name="Google Shape;784;p13"/>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nvGrpSpPr>
          <p:cNvPr id="785" name="Google Shape;785;p13"/>
          <p:cNvGrpSpPr/>
          <p:nvPr/>
        </p:nvGrpSpPr>
        <p:grpSpPr>
          <a:xfrm>
            <a:off x="6219368" y="1330004"/>
            <a:ext cx="1759598" cy="4964553"/>
            <a:chOff x="6525789" y="1335316"/>
            <a:chExt cx="1760056" cy="4965846"/>
          </a:xfrm>
        </p:grpSpPr>
        <p:sp>
          <p:nvSpPr>
            <p:cNvPr id="786" name="Google Shape;786;p13"/>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87" name="Google Shape;787;p13"/>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grpSp>
        <p:nvGrpSpPr>
          <p:cNvPr id="788" name="Google Shape;788;p13"/>
          <p:cNvGrpSpPr/>
          <p:nvPr/>
        </p:nvGrpSpPr>
        <p:grpSpPr>
          <a:xfrm>
            <a:off x="8055852" y="1330004"/>
            <a:ext cx="1759598" cy="4964553"/>
            <a:chOff x="8362751" y="1335316"/>
            <a:chExt cx="1760056" cy="4965846"/>
          </a:xfrm>
        </p:grpSpPr>
        <p:sp>
          <p:nvSpPr>
            <p:cNvPr id="789" name="Google Shape;789;p13"/>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SAP/Partner Managed</a:t>
              </a:r>
              <a:endParaRPr/>
            </a:p>
          </p:txBody>
        </p:sp>
        <p:sp>
          <p:nvSpPr>
            <p:cNvPr id="790" name="Google Shape;790;p13"/>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Customer Managed</a:t>
              </a:r>
              <a:endParaRPr/>
            </a:p>
          </p:txBody>
        </p:sp>
      </p:grpSp>
      <p:sp>
        <p:nvSpPr>
          <p:cNvPr id="791" name="Google Shape;791;p13"/>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Calibri"/>
              <a:buNone/>
            </a:pPr>
            <a:r>
              <a:rPr lang="en-US" sz="2399" b="1" i="0" u="none" strike="noStrike" cap="none">
                <a:solidFill>
                  <a:srgbClr val="000000"/>
                </a:solidFill>
                <a:latin typeface="Calibri"/>
                <a:ea typeface="Calibri"/>
                <a:cs typeface="Calibri"/>
                <a:sym typeface="Calibri"/>
              </a:rPr>
              <a:t>SAP Managed</a:t>
            </a:r>
            <a:endParaRPr/>
          </a:p>
        </p:txBody>
      </p:sp>
      <p:sp>
        <p:nvSpPr>
          <p:cNvPr id="2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500"/>
                                        <p:tgtEl>
                                          <p:spTgt spid="7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 calcmode="lin" valueType="num">
                                      <p:cBhvr additive="base">
                                        <p:cTn id="12" dur="500"/>
                                        <p:tgtEl>
                                          <p:spTgt spid="77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 calcmode="lin" valueType="num">
                                      <p:cBhvr additive="base">
                                        <p:cTn id="17" dur="500"/>
                                        <p:tgtEl>
                                          <p:spTgt spid="7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4"/>
                                        </p:tgtEl>
                                        <p:attrNameLst>
                                          <p:attrName>style.visibility</p:attrName>
                                        </p:attrNameLst>
                                      </p:cBhvr>
                                      <p:to>
                                        <p:strVal val="visible"/>
                                      </p:to>
                                    </p:set>
                                    <p:anim calcmode="lin" valueType="num">
                                      <p:cBhvr additive="base">
                                        <p:cTn id="22" dur="500"/>
                                        <p:tgtEl>
                                          <p:spTgt spid="78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85"/>
                                        </p:tgtEl>
                                        <p:attrNameLst>
                                          <p:attrName>style.visibility</p:attrName>
                                        </p:attrNameLst>
                                      </p:cBhvr>
                                      <p:to>
                                        <p:strVal val="visible"/>
                                      </p:to>
                                    </p:set>
                                    <p:anim calcmode="lin" valueType="num">
                                      <p:cBhvr additive="base">
                                        <p:cTn id="27" dur="500"/>
                                        <p:tgtEl>
                                          <p:spTgt spid="7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88"/>
                                        </p:tgtEl>
                                        <p:attrNameLst>
                                          <p:attrName>style.visibility</p:attrName>
                                        </p:attrNameLst>
                                      </p:cBhvr>
                                      <p:to>
                                        <p:strVal val="visible"/>
                                      </p:to>
                                    </p:set>
                                    <p:anim calcmode="lin" valueType="num">
                                      <p:cBhvr additive="base">
                                        <p:cTn id="32" dur="500"/>
                                        <p:tgtEl>
                                          <p:spTgt spid="78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1"/>
                                        </p:tgtEl>
                                        <p:attrNameLst>
                                          <p:attrName>style.visibility</p:attrName>
                                        </p:attrNameLst>
                                      </p:cBhvr>
                                      <p:to>
                                        <p:strVal val="visible"/>
                                      </p:to>
                                    </p:set>
                                    <p:anim calcmode="lin" valueType="num">
                                      <p:cBhvr additive="base">
                                        <p:cTn id="37" dur="500"/>
                                        <p:tgtEl>
                                          <p:spTgt spid="7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dirty="0">
                <a:solidFill>
                  <a:srgbClr val="FFC000"/>
                </a:solidFill>
                <a:latin typeface="Corben"/>
                <a:ea typeface="Corben"/>
                <a:cs typeface="Corben"/>
                <a:sym typeface="Corben"/>
              </a:rPr>
              <a:t>WHAT IS SAP CLOUD FOUNDRY?</a:t>
            </a:r>
            <a:endParaRPr dirty="0">
              <a:solidFill>
                <a:srgbClr val="FFC000"/>
              </a:solidFill>
            </a:endParaRPr>
          </a:p>
        </p:txBody>
      </p:sp>
      <p:sp>
        <p:nvSpPr>
          <p:cNvPr id="799" name="Google Shape;799;p14"/>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1" i="0" u="none" strike="noStrike" cap="none">
              <a:solidFill>
                <a:srgbClr val="000000"/>
              </a:solidFill>
              <a:latin typeface="Calibri"/>
              <a:ea typeface="Calibri"/>
              <a:cs typeface="Calibri"/>
              <a:sym typeface="Calibri"/>
            </a:endParaRPr>
          </a:p>
        </p:txBody>
      </p:sp>
      <p:grpSp>
        <p:nvGrpSpPr>
          <p:cNvPr id="800" name="Google Shape;800;p14"/>
          <p:cNvGrpSpPr/>
          <p:nvPr/>
        </p:nvGrpSpPr>
        <p:grpSpPr>
          <a:xfrm>
            <a:off x="3088083" y="1167025"/>
            <a:ext cx="2119086" cy="944905"/>
            <a:chOff x="3149848" y="1335315"/>
            <a:chExt cx="2119638" cy="945151"/>
          </a:xfrm>
        </p:grpSpPr>
        <p:sp>
          <p:nvSpPr>
            <p:cNvPr id="801" name="Google Shape;801;p14"/>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02" name="Google Shape;802;p14"/>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grpSp>
        <p:nvGrpSpPr>
          <p:cNvPr id="803" name="Google Shape;803;p14"/>
          <p:cNvGrpSpPr/>
          <p:nvPr/>
        </p:nvGrpSpPr>
        <p:grpSpPr>
          <a:xfrm>
            <a:off x="3069163" y="2171937"/>
            <a:ext cx="3955570" cy="1949817"/>
            <a:chOff x="3130923" y="2340489"/>
            <a:chExt cx="3956600" cy="1950325"/>
          </a:xfrm>
        </p:grpSpPr>
        <p:sp>
          <p:nvSpPr>
            <p:cNvPr id="804" name="Google Shape;804;p14"/>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OS</a:t>
              </a:r>
              <a:endParaRPr/>
            </a:p>
          </p:txBody>
        </p:sp>
        <p:sp>
          <p:nvSpPr>
            <p:cNvPr id="805" name="Google Shape;805;p14"/>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Database</a:t>
              </a:r>
              <a:endParaRPr/>
            </a:p>
          </p:txBody>
        </p:sp>
        <p:sp>
          <p:nvSpPr>
            <p:cNvPr id="806" name="Google Shape;806;p14"/>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Middleware</a:t>
              </a:r>
              <a:endParaRPr/>
            </a:p>
          </p:txBody>
        </p:sp>
        <p:sp>
          <p:nvSpPr>
            <p:cNvPr id="807" name="Google Shape;807;p14"/>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Runtime</a:t>
              </a:r>
              <a:endParaRPr/>
            </a:p>
          </p:txBody>
        </p:sp>
        <p:sp>
          <p:nvSpPr>
            <p:cNvPr id="808" name="Google Shape;808;p14"/>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Platform as a Service</a:t>
              </a:r>
              <a:endParaRPr/>
            </a:p>
          </p:txBody>
        </p:sp>
      </p:grpSp>
      <p:grpSp>
        <p:nvGrpSpPr>
          <p:cNvPr id="809" name="Google Shape;809;p14"/>
          <p:cNvGrpSpPr/>
          <p:nvPr/>
        </p:nvGrpSpPr>
        <p:grpSpPr>
          <a:xfrm>
            <a:off x="3069163" y="4181760"/>
            <a:ext cx="3955570" cy="1949819"/>
            <a:chOff x="3130923" y="4350836"/>
            <a:chExt cx="3956600" cy="1950327"/>
          </a:xfrm>
        </p:grpSpPr>
        <p:sp>
          <p:nvSpPr>
            <p:cNvPr id="810" name="Google Shape;810;p14"/>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Networking</a:t>
              </a:r>
              <a:endParaRPr/>
            </a:p>
          </p:txBody>
        </p:sp>
        <p:sp>
          <p:nvSpPr>
            <p:cNvPr id="811" name="Google Shape;811;p14"/>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Storage</a:t>
              </a:r>
              <a:endParaRPr/>
            </a:p>
          </p:txBody>
        </p:sp>
        <p:sp>
          <p:nvSpPr>
            <p:cNvPr id="812" name="Google Shape;812;p14"/>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Servers</a:t>
              </a:r>
              <a:endParaRPr/>
            </a:p>
          </p:txBody>
        </p:sp>
        <p:sp>
          <p:nvSpPr>
            <p:cNvPr id="813" name="Google Shape;813;p14"/>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Virtualization</a:t>
              </a:r>
              <a:endParaRPr/>
            </a:p>
          </p:txBody>
        </p:sp>
        <p:sp>
          <p:nvSpPr>
            <p:cNvPr id="814" name="Google Shape;814;p14"/>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dirty="0">
                  <a:solidFill>
                    <a:srgbClr val="FFFFFF"/>
                  </a:solidFill>
                  <a:latin typeface="Calibri"/>
                  <a:ea typeface="Calibri"/>
                  <a:cs typeface="Calibri"/>
                  <a:sym typeface="Calibri"/>
                </a:rPr>
                <a:t>Infrastructure as a Service</a:t>
              </a:r>
              <a:endParaRPr dirty="0"/>
            </a:p>
          </p:txBody>
        </p:sp>
      </p:grpSp>
      <p:sp>
        <p:nvSpPr>
          <p:cNvPr id="815" name="Google Shape;815;p14"/>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16" name="Google Shape;816;p14"/>
          <p:cNvSpPr txBox="1"/>
          <p:nvPr/>
        </p:nvSpPr>
        <p:spPr>
          <a:xfrm>
            <a:off x="684550" y="2423608"/>
            <a:ext cx="1705204" cy="16311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SAP implementing open source CF</a:t>
            </a:r>
            <a:endParaRPr sz="1200" dirty="0"/>
          </a:p>
        </p:txBody>
      </p:sp>
      <p:sp>
        <p:nvSpPr>
          <p:cNvPr id="817" name="Google Shape;817;p14"/>
          <p:cNvSpPr txBox="1"/>
          <p:nvPr/>
        </p:nvSpPr>
        <p:spPr>
          <a:xfrm>
            <a:off x="684550" y="4256136"/>
            <a:ext cx="1705204" cy="193895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Managed by Infrastructure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none" strike="noStrike" cap="none" dirty="0">
                <a:solidFill>
                  <a:srgbClr val="000000"/>
                </a:solidFill>
                <a:latin typeface="Calibri"/>
                <a:ea typeface="Calibri"/>
                <a:cs typeface="Calibri"/>
                <a:sym typeface="Calibri"/>
              </a:rPr>
              <a:t>providers </a:t>
            </a:r>
            <a:endParaRPr sz="1200" dirty="0"/>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Data Centers</a:t>
            </a:r>
            <a:endParaRPr sz="20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399"/>
              <a:buFont typeface="Calibri"/>
              <a:buNone/>
            </a:pPr>
            <a:r>
              <a:rPr lang="en-US" sz="2000" b="0" i="0" u="sng" strike="noStrike" cap="none" dirty="0">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Service Portfolio</a:t>
            </a:r>
            <a:endParaRPr sz="2000" b="0" i="0" u="none" strike="noStrike" cap="none" dirty="0">
              <a:solidFill>
                <a:srgbClr val="000000"/>
              </a:solidFill>
              <a:latin typeface="Calibri"/>
              <a:ea typeface="Calibri"/>
              <a:cs typeface="Calibri"/>
              <a:sym typeface="Calibri"/>
            </a:endParaRPr>
          </a:p>
        </p:txBody>
      </p:sp>
      <p:pic>
        <p:nvPicPr>
          <p:cNvPr id="818" name="Google Shape;818;p14" descr="SAP - Wikipedia"/>
          <p:cNvPicPr preferRelativeResize="0"/>
          <p:nvPr/>
        </p:nvPicPr>
        <p:blipFill rotWithShape="1">
          <a:blip r:embed="rId5">
            <a:alphaModFix/>
          </a:blip>
          <a:srcRect/>
          <a:stretch/>
        </p:blipFill>
        <p:spPr>
          <a:xfrm>
            <a:off x="10148969" y="2509203"/>
            <a:ext cx="996953" cy="508447"/>
          </a:xfrm>
          <a:prstGeom prst="rect">
            <a:avLst/>
          </a:prstGeom>
          <a:noFill/>
          <a:ln>
            <a:noFill/>
          </a:ln>
        </p:spPr>
      </p:pic>
      <p:pic>
        <p:nvPicPr>
          <p:cNvPr id="819" name="Google Shape;819;p14" descr="StrongLoop - Deploying LoopBack mBaaS on Cloud Foundry"/>
          <p:cNvPicPr preferRelativeResize="0"/>
          <p:nvPr/>
        </p:nvPicPr>
        <p:blipFill rotWithShape="1">
          <a:blip r:embed="rId6">
            <a:alphaModFix/>
          </a:blip>
          <a:srcRect/>
          <a:stretch/>
        </p:blipFill>
        <p:spPr>
          <a:xfrm>
            <a:off x="10148969" y="3396533"/>
            <a:ext cx="996953" cy="996953"/>
          </a:xfrm>
          <a:prstGeom prst="rect">
            <a:avLst/>
          </a:prstGeom>
          <a:noFill/>
          <a:ln>
            <a:noFill/>
          </a:ln>
        </p:spPr>
      </p:pic>
      <p:pic>
        <p:nvPicPr>
          <p:cNvPr id="820" name="Google Shape;820;p14" descr="2018-11-07 Cloud Providers Comparison for IoT Applications: Amazon vs.  Microsoft vs. Google | ThingForward"/>
          <p:cNvPicPr preferRelativeResize="0"/>
          <p:nvPr/>
        </p:nvPicPr>
        <p:blipFill rotWithShape="1">
          <a:blip r:embed="rId7">
            <a:alphaModFix/>
          </a:blip>
          <a:srcRect/>
          <a:stretch/>
        </p:blipFill>
        <p:spPr>
          <a:xfrm>
            <a:off x="9707616" y="4772369"/>
            <a:ext cx="1879659" cy="1074930"/>
          </a:xfrm>
          <a:prstGeom prst="rect">
            <a:avLst/>
          </a:prstGeom>
          <a:noFill/>
          <a:ln>
            <a:noFill/>
          </a:ln>
        </p:spPr>
      </p:pic>
      <p:sp>
        <p:nvSpPr>
          <p:cNvPr id="821" name="Google Shape;821;p14"/>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Calibri"/>
              <a:ea typeface="Calibri"/>
              <a:cs typeface="Calibri"/>
              <a:sym typeface="Calibri"/>
            </a:endParaRPr>
          </a:p>
        </p:txBody>
      </p:sp>
      <p:sp>
        <p:nvSpPr>
          <p:cNvPr id="822" name="Google Shape;822;p14"/>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99"/>
              <a:buFont typeface="Calibri"/>
              <a:buNone/>
            </a:pPr>
            <a:r>
              <a:rPr lang="en-US" sz="23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2399"/>
              <a:buFont typeface="Arial"/>
              <a:buChar char="•"/>
            </a:pPr>
            <a:r>
              <a:rPr lang="en-US" sz="2399" b="0" i="0" u="none" strike="noStrike" cap="none">
                <a:solidFill>
                  <a:srgbClr val="000000"/>
                </a:solidFill>
                <a:latin typeface="Calibri"/>
                <a:ea typeface="Calibri"/>
                <a:cs typeface="Calibri"/>
                <a:sym typeface="Calibri"/>
              </a:rPr>
              <a:t>Low TCO</a:t>
            </a:r>
            <a:endParaRPr/>
          </a:p>
          <a:p>
            <a:pPr marL="285664" marR="0" lvl="0" indent="-133327" algn="l" rtl="0">
              <a:lnSpc>
                <a:spcPct val="100000"/>
              </a:lnSpc>
              <a:spcBef>
                <a:spcPts val="0"/>
              </a:spcBef>
              <a:spcAft>
                <a:spcPts val="0"/>
              </a:spcAft>
              <a:buClr>
                <a:schemeClr val="dk1"/>
              </a:buClr>
              <a:buSzPts val="2399"/>
              <a:buFont typeface="Arial"/>
              <a:buNone/>
            </a:pPr>
            <a:endParaRPr sz="2399" b="0" i="0" u="none" strike="noStrike" cap="none">
              <a:solidFill>
                <a:srgbClr val="000000"/>
              </a:solidFill>
              <a:latin typeface="Calibri"/>
              <a:ea typeface="Calibri"/>
              <a:cs typeface="Calibri"/>
              <a:sym typeface="Calibri"/>
            </a:endParaRPr>
          </a:p>
        </p:txBody>
      </p:sp>
      <p:sp>
        <p:nvSpPr>
          <p:cNvPr id="823" name="Google Shape;823;p14"/>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sp>
        <p:nvSpPr>
          <p:cNvPr id="824" name="Google Shape;824;p14"/>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399"/>
              <a:buFont typeface="Calibri"/>
              <a:buNone/>
            </a:pPr>
            <a:endParaRPr sz="2399" b="0" i="0" u="none" strike="noStrike" cap="none">
              <a:solidFill>
                <a:srgbClr val="000000"/>
              </a:solidFill>
              <a:latin typeface="Calibri"/>
              <a:ea typeface="Calibri"/>
              <a:cs typeface="Calibri"/>
              <a:sym typeface="Calibri"/>
            </a:endParaRPr>
          </a:p>
        </p:txBody>
      </p:sp>
      <p:grpSp>
        <p:nvGrpSpPr>
          <p:cNvPr id="825" name="Google Shape;825;p14"/>
          <p:cNvGrpSpPr/>
          <p:nvPr/>
        </p:nvGrpSpPr>
        <p:grpSpPr>
          <a:xfrm>
            <a:off x="9594649" y="1167025"/>
            <a:ext cx="2119086" cy="944905"/>
            <a:chOff x="9658109" y="1335315"/>
            <a:chExt cx="2119638" cy="945151"/>
          </a:xfrm>
        </p:grpSpPr>
        <p:sp>
          <p:nvSpPr>
            <p:cNvPr id="826" name="Google Shape;826;p14"/>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Data</a:t>
              </a:r>
              <a:endParaRPr/>
            </a:p>
          </p:txBody>
        </p:sp>
        <p:sp>
          <p:nvSpPr>
            <p:cNvPr id="827" name="Google Shape;827;p14"/>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399"/>
                <a:buFont typeface="Calibri"/>
                <a:buNone/>
              </a:pPr>
              <a:r>
                <a:rPr lang="en-US" sz="2399" b="0" i="0" u="none" strike="noStrike" cap="none">
                  <a:solidFill>
                    <a:srgbClr val="FFFFFF"/>
                  </a:solidFill>
                  <a:latin typeface="Calibri"/>
                  <a:ea typeface="Calibri"/>
                  <a:cs typeface="Calibri"/>
                  <a:sym typeface="Calibri"/>
                </a:rPr>
                <a:t>Application</a:t>
              </a:r>
              <a:endParaRPr/>
            </a:p>
          </p:txBody>
        </p:sp>
      </p:grpSp>
      <p:pic>
        <p:nvPicPr>
          <p:cNvPr id="828" name="Google Shape;828;p14" descr="Developer Icon of Flat style - Available in SVG, PNG, EPS, AI &amp; Icon fonts"/>
          <p:cNvPicPr preferRelativeResize="0"/>
          <p:nvPr/>
        </p:nvPicPr>
        <p:blipFill rotWithShape="1">
          <a:blip r:embed="rId8">
            <a:alphaModFix/>
          </a:blip>
          <a:srcRect/>
          <a:stretch/>
        </p:blipFill>
        <p:spPr>
          <a:xfrm>
            <a:off x="7302620" y="999890"/>
            <a:ext cx="1264262" cy="1264262"/>
          </a:xfrm>
          <a:prstGeom prst="rect">
            <a:avLst/>
          </a:prstGeom>
          <a:noFill/>
          <a:ln>
            <a:noFill/>
          </a:ln>
        </p:spPr>
      </p:pic>
      <p:sp>
        <p:nvSpPr>
          <p:cNvPr id="3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3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500"/>
                                        <p:tgtEl>
                                          <p:spTgt spid="8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p:tgtEl>
                                          <p:spTgt spid="80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00"/>
                                        </p:tgtEl>
                                        <p:attrNameLst>
                                          <p:attrName>style.visibility</p:attrName>
                                        </p:attrNameLst>
                                      </p:cBhvr>
                                      <p:to>
                                        <p:strVal val="visible"/>
                                      </p:to>
                                    </p:set>
                                    <p:anim calcmode="lin" valueType="num">
                                      <p:cBhvr additive="base">
                                        <p:cTn id="13" dur="500"/>
                                        <p:tgtEl>
                                          <p:spTgt spid="80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500"/>
                                        <p:tgtEl>
                                          <p:spTgt spid="8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3"/>
        <p:cNvGrpSpPr/>
        <p:nvPr/>
      </p:nvGrpSpPr>
      <p:grpSpPr>
        <a:xfrm>
          <a:off x="0" y="0"/>
          <a:ext cx="0" cy="0"/>
          <a:chOff x="0" y="0"/>
          <a:chExt cx="0" cy="0"/>
        </a:xfrm>
      </p:grpSpPr>
      <p:sp>
        <p:nvSpPr>
          <p:cNvPr id="834" name="Google Shape;834;p15"/>
          <p:cNvSpPr txBox="1"/>
          <p:nvPr/>
        </p:nvSpPr>
        <p:spPr>
          <a:xfrm>
            <a:off x="208188" y="93222"/>
            <a:ext cx="1121481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3600"/>
              <a:buFont typeface="Corben"/>
              <a:buNone/>
            </a:pPr>
            <a:r>
              <a:rPr lang="en-US" sz="3600" b="0" i="0" u="none" strike="noStrike" cap="none" dirty="0">
                <a:solidFill>
                  <a:srgbClr val="FFC000"/>
                </a:solidFill>
                <a:latin typeface="Corben"/>
                <a:ea typeface="Corben"/>
                <a:cs typeface="Corben"/>
                <a:sym typeface="Corben"/>
              </a:rPr>
              <a:t>SAP BTP - Cloud Foundry Architecture</a:t>
            </a:r>
            <a:endParaRPr sz="2400" b="0" i="0" u="none" strike="noStrike" cap="none" dirty="0">
              <a:solidFill>
                <a:srgbClr val="FFC000"/>
              </a:solidFill>
              <a:latin typeface="Calibri"/>
              <a:ea typeface="Calibri"/>
              <a:cs typeface="Calibri"/>
              <a:sym typeface="Calibri"/>
            </a:endParaRPr>
          </a:p>
        </p:txBody>
      </p:sp>
      <p:pic>
        <p:nvPicPr>
          <p:cNvPr id="839" name="Google Shape;839;p15" descr="SAP Business Technology Platform (SAP BTP) - Vorteile und Integration"/>
          <p:cNvPicPr preferRelativeResize="0">
            <a:picLocks noGrp="1"/>
          </p:cNvPicPr>
          <p:nvPr>
            <p:ph type="pic" idx="2"/>
          </p:nvPr>
        </p:nvPicPr>
        <p:blipFill rotWithShape="1">
          <a:blip r:embed="rId3">
            <a:alphaModFix/>
          </a:blip>
          <a:srcRect t="8179" b="3505"/>
          <a:stretch/>
        </p:blipFill>
        <p:spPr>
          <a:xfrm>
            <a:off x="765820" y="1346149"/>
            <a:ext cx="9838829" cy="5257541"/>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92D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92D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291F6CD-F54E-5921-0375-13215B070019}"/>
                  </a:ext>
                </a:extLst>
              </p14:cNvPr>
              <p14:cNvContentPartPr/>
              <p14:nvPr/>
            </p14:nvContentPartPr>
            <p14:xfrm>
              <a:off x="5667120" y="3509640"/>
              <a:ext cx="2563560" cy="3227760"/>
            </p14:xfrm>
          </p:contentPart>
        </mc:Choice>
        <mc:Fallback xmlns="">
          <p:pic>
            <p:nvPicPr>
              <p:cNvPr id="2" name="Ink 1">
                <a:extLst>
                  <a:ext uri="{FF2B5EF4-FFF2-40B4-BE49-F238E27FC236}">
                    <a16:creationId xmlns:a16="http://schemas.microsoft.com/office/drawing/2014/main" id="{7291F6CD-F54E-5921-0375-13215B070019}"/>
                  </a:ext>
                </a:extLst>
              </p:cNvPr>
              <p:cNvPicPr/>
              <p:nvPr/>
            </p:nvPicPr>
            <p:blipFill>
              <a:blip r:embed="rId6"/>
              <a:stretch>
                <a:fillRect/>
              </a:stretch>
            </p:blipFill>
            <p:spPr>
              <a:xfrm>
                <a:off x="5657760" y="3500280"/>
                <a:ext cx="2582280" cy="3246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barn(inVertical)">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39"/>
                                        </p:tgtEl>
                                        <p:attrNameLst>
                                          <p:attrName>style.visibility</p:attrName>
                                        </p:attrNameLst>
                                      </p:cBhvr>
                                      <p:to>
                                        <p:strVal val="visible"/>
                                      </p:to>
                                    </p:set>
                                    <p:animEffect transition="in" filter="barn(inVertical)">
                                      <p:cBhvr>
                                        <p:cTn id="12" dur="5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6"/>
          <p:cNvSpPr/>
          <p:nvPr/>
        </p:nvSpPr>
        <p:spPr>
          <a:xfrm>
            <a:off x="-1" y="-81888"/>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7" name="Google Shape;847;p16"/>
          <p:cNvSpPr txBox="1">
            <a:spLocks noGrp="1"/>
          </p:cNvSpPr>
          <p:nvPr>
            <p:ph type="title"/>
          </p:nvPr>
        </p:nvSpPr>
        <p:spPr>
          <a:xfrm>
            <a:off x="138176" y="14370"/>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dirty="0">
                <a:solidFill>
                  <a:srgbClr val="FFC000"/>
                </a:solidFill>
                <a:latin typeface="Arial Black"/>
                <a:ea typeface="Arial Black"/>
                <a:cs typeface="Arial Black"/>
                <a:sym typeface="Arial Black"/>
              </a:rPr>
              <a:t>Environment, Subscriptions &amp; Instances</a:t>
            </a:r>
            <a:endParaRPr sz="3600" b="1" dirty="0">
              <a:solidFill>
                <a:srgbClr val="FFC000"/>
              </a:solidFill>
              <a:latin typeface="Arial Black"/>
              <a:ea typeface="Arial Black"/>
              <a:cs typeface="Arial Black"/>
              <a:sym typeface="Arial Black"/>
            </a:endParaRPr>
          </a:p>
        </p:txBody>
      </p:sp>
      <p:sp>
        <p:nvSpPr>
          <p:cNvPr id="850" name="Google Shape;850;p16"/>
          <p:cNvSpPr txBox="1"/>
          <p:nvPr/>
        </p:nvSpPr>
        <p:spPr>
          <a:xfrm>
            <a:off x="117748" y="880969"/>
            <a:ext cx="11809312"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a:t>
            </a:r>
            <a:r>
              <a:rPr lang="en-US" sz="1600" dirty="0" err="1">
                <a:solidFill>
                  <a:schemeClr val="dk1"/>
                </a:solidFill>
                <a:latin typeface="Calibri"/>
                <a:ea typeface="Calibri"/>
                <a:cs typeface="Calibri"/>
                <a:sym typeface="Calibri"/>
              </a:rPr>
              <a:t>SuccessFactors</a:t>
            </a:r>
            <a:r>
              <a:rPr lang="en-US" sz="1600" dirty="0">
                <a:solidFill>
                  <a:schemeClr val="dk1"/>
                </a:solidFill>
                <a:latin typeface="Calibri"/>
                <a:ea typeface="Calibri"/>
                <a:cs typeface="Calibri"/>
                <a:sym typeface="Calibri"/>
              </a:rPr>
              <a:t> or S/4HANA Cloud work as well. They are also enabled at a subaccount level, and are independent of the environments. You don’t need to have Cloud Foundry enabled to subscribe to SAP Launchpad Service, for example.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Examples include Launchpad, SAP Business Application Studio, Cloud Integration, Process Automation…</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Instance based services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
        <p:nvSpPr>
          <p:cNvPr id="8" name="Google Shape;552;p2"/>
          <p:cNvSpPr txBox="1"/>
          <p:nvPr/>
        </p:nvSpPr>
        <p:spPr>
          <a:xfrm>
            <a:off x="9349374" y="6533554"/>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B050"/>
                </a:solidFill>
                <a:latin typeface="Cambria" panose="02040503050406030204" pitchFamily="18" charset="0"/>
                <a:ea typeface="Cambria" panose="02040503050406030204" pitchFamily="18" charset="0"/>
                <a:cs typeface="Corben"/>
                <a:sym typeface="Corben"/>
              </a:rPr>
              <a:t>www.anubhavtrainings.com</a:t>
            </a:r>
            <a:endParaRPr sz="1600" dirty="0">
              <a:solidFill>
                <a:srgbClr val="00B050"/>
              </a:solidFill>
              <a:latin typeface="Cambria" panose="02040503050406030204" pitchFamily="18" charset="0"/>
              <a:ea typeface="Cambria" panose="02040503050406030204" pitchFamily="18" charset="0"/>
              <a:cs typeface="Corben"/>
              <a:sym typeface="Corben"/>
            </a:endParaRP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barn(inVertical)">
                                      <p:cBhvr>
                                        <p:cTn id="7" dur="5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50">
                                            <p:txEl>
                                              <p:pRg st="0" end="0"/>
                                            </p:txEl>
                                          </p:spTgt>
                                        </p:tgtEl>
                                        <p:attrNameLst>
                                          <p:attrName>style.visibility</p:attrName>
                                        </p:attrNameLst>
                                      </p:cBhvr>
                                      <p:to>
                                        <p:strVal val="visible"/>
                                      </p:to>
                                    </p:set>
                                    <p:animEffect transition="in" filter="barn(inVertical)">
                                      <p:cBhvr>
                                        <p:cTn id="12" dur="500"/>
                                        <p:tgtEl>
                                          <p:spTgt spid="85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50">
                                            <p:txEl>
                                              <p:pRg st="2" end="2"/>
                                            </p:txEl>
                                          </p:spTgt>
                                        </p:tgtEl>
                                        <p:attrNameLst>
                                          <p:attrName>style.visibility</p:attrName>
                                        </p:attrNameLst>
                                      </p:cBhvr>
                                      <p:to>
                                        <p:strVal val="visible"/>
                                      </p:to>
                                    </p:set>
                                    <p:animEffect transition="in" filter="barn(inVertical)">
                                      <p:cBhvr>
                                        <p:cTn id="15" dur="500"/>
                                        <p:tgtEl>
                                          <p:spTgt spid="85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50">
                                            <p:txEl>
                                              <p:pRg st="3" end="3"/>
                                            </p:txEl>
                                          </p:spTgt>
                                        </p:tgtEl>
                                        <p:attrNameLst>
                                          <p:attrName>style.visibility</p:attrName>
                                        </p:attrNameLst>
                                      </p:cBhvr>
                                      <p:to>
                                        <p:strVal val="visible"/>
                                      </p:to>
                                    </p:set>
                                    <p:animEffect transition="in" filter="barn(inVertical)">
                                      <p:cBhvr>
                                        <p:cTn id="18" dur="500"/>
                                        <p:tgtEl>
                                          <p:spTgt spid="85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50">
                                            <p:txEl>
                                              <p:pRg st="5" end="5"/>
                                            </p:txEl>
                                          </p:spTgt>
                                        </p:tgtEl>
                                        <p:attrNameLst>
                                          <p:attrName>style.visibility</p:attrName>
                                        </p:attrNameLst>
                                      </p:cBhvr>
                                      <p:to>
                                        <p:strVal val="visible"/>
                                      </p:to>
                                    </p:set>
                                    <p:animEffect transition="in" filter="barn(inVertical)">
                                      <p:cBhvr>
                                        <p:cTn id="23" dur="500"/>
                                        <p:tgtEl>
                                          <p:spTgt spid="850">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850">
                                            <p:txEl>
                                              <p:pRg st="6" end="6"/>
                                            </p:txEl>
                                          </p:spTgt>
                                        </p:tgtEl>
                                        <p:attrNameLst>
                                          <p:attrName>style.visibility</p:attrName>
                                        </p:attrNameLst>
                                      </p:cBhvr>
                                      <p:to>
                                        <p:strVal val="visible"/>
                                      </p:to>
                                    </p:set>
                                    <p:animEffect transition="in" filter="barn(inVertical)">
                                      <p:cBhvr>
                                        <p:cTn id="26" dur="500"/>
                                        <p:tgtEl>
                                          <p:spTgt spid="850">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850">
                                            <p:txEl>
                                              <p:pRg st="7" end="7"/>
                                            </p:txEl>
                                          </p:spTgt>
                                        </p:tgtEl>
                                        <p:attrNameLst>
                                          <p:attrName>style.visibility</p:attrName>
                                        </p:attrNameLst>
                                      </p:cBhvr>
                                      <p:to>
                                        <p:strVal val="visible"/>
                                      </p:to>
                                    </p:set>
                                    <p:animEffect transition="in" filter="barn(inVertical)">
                                      <p:cBhvr>
                                        <p:cTn id="29" dur="500"/>
                                        <p:tgtEl>
                                          <p:spTgt spid="85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50">
                                            <p:txEl>
                                              <p:pRg st="9" end="9"/>
                                            </p:txEl>
                                          </p:spTgt>
                                        </p:tgtEl>
                                        <p:attrNameLst>
                                          <p:attrName>style.visibility</p:attrName>
                                        </p:attrNameLst>
                                      </p:cBhvr>
                                      <p:to>
                                        <p:strVal val="visible"/>
                                      </p:to>
                                    </p:set>
                                    <p:animEffect transition="in" filter="barn(inVertical)">
                                      <p:cBhvr>
                                        <p:cTn id="34" dur="500"/>
                                        <p:tgtEl>
                                          <p:spTgt spid="850">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50">
                                            <p:txEl>
                                              <p:pRg st="11" end="11"/>
                                            </p:txEl>
                                          </p:spTgt>
                                        </p:tgtEl>
                                        <p:attrNameLst>
                                          <p:attrName>style.visibility</p:attrName>
                                        </p:attrNameLst>
                                      </p:cBhvr>
                                      <p:to>
                                        <p:strVal val="visible"/>
                                      </p:to>
                                    </p:set>
                                    <p:animEffect transition="in" filter="barn(inVertical)">
                                      <p:cBhvr>
                                        <p:cTn id="37" dur="500"/>
                                        <p:tgtEl>
                                          <p:spTgt spid="8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17"/>
          <p:cNvSpPr txBox="1">
            <a:spLocks noGrp="1"/>
          </p:cNvSpPr>
          <p:nvPr>
            <p:ph type="title"/>
          </p:nvPr>
        </p:nvSpPr>
        <p:spPr>
          <a:xfrm>
            <a:off x="1859981" y="96183"/>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dirty="0">
                <a:solidFill>
                  <a:srgbClr val="FFC000"/>
                </a:solidFill>
                <a:latin typeface="Cooper Black" panose="0208090404030B020404" pitchFamily="18" charset="0"/>
                <a:ea typeface="Arial Black"/>
                <a:cs typeface="Arial Black"/>
                <a:sym typeface="Arial Black"/>
              </a:rPr>
              <a:t>Backing Service</a:t>
            </a:r>
            <a:endParaRPr sz="3600" b="1" dirty="0">
              <a:solidFill>
                <a:srgbClr val="FFC000"/>
              </a:solidFill>
              <a:latin typeface="Cooper Black" panose="0208090404030B020404" pitchFamily="18" charset="0"/>
              <a:ea typeface="Arial Black"/>
              <a:cs typeface="Arial Black"/>
              <a:sym typeface="Arial Black"/>
            </a:endParaRPr>
          </a:p>
        </p:txBody>
      </p:sp>
      <p:pic>
        <p:nvPicPr>
          <p:cNvPr id="860" name="Google Shape;860;p1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861" name="Google Shape;861;p17"/>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862" name="Google Shape;862;p17"/>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863" name="Google Shape;863;p17"/>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Choose Your service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Backing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17"/>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orben"/>
              <a:buNone/>
              <a:tabLst/>
              <a:defRPr/>
            </a:pPr>
            <a:r>
              <a:rPr kumimoji="0" lang="en-US" sz="2400" b="1" i="0" u="none" strike="noStrike" kern="0" cap="none" spc="0" normalizeH="0" baseline="0" noProof="0">
                <a:ln>
                  <a:noFill/>
                </a:ln>
                <a:solidFill>
                  <a:srgbClr val="000000"/>
                </a:solidFill>
                <a:effectLst/>
                <a:uLnTx/>
                <a:uFillTx/>
                <a:latin typeface="Corben"/>
                <a:ea typeface="Corben"/>
                <a:cs typeface="Corben"/>
                <a:sym typeface="Corben"/>
              </a:rPr>
              <a:t>Select Plan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0000"/>
              </a:buClr>
              <a:buSzPts val="2400"/>
              <a:buFont typeface="Corben"/>
              <a:buNone/>
              <a:tabLst/>
              <a:defRPr/>
            </a:pPr>
            <a:r>
              <a:rPr kumimoji="0" lang="en-US" sz="2400" b="1" i="0" u="none" strike="noStrike" kern="0" cap="none" spc="0" normalizeH="0" baseline="0" noProof="0">
                <a:ln>
                  <a:noFill/>
                </a:ln>
                <a:solidFill>
                  <a:srgbClr val="FF0000"/>
                </a:solidFill>
                <a:effectLst/>
                <a:uLnTx/>
                <a:uFillTx/>
                <a:latin typeface="Corben"/>
                <a:ea typeface="Corben"/>
                <a:cs typeface="Corben"/>
                <a:sym typeface="Corben"/>
              </a:rPr>
              <a:t>Service Plan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17"/>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17"/>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17"/>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Calibri"/>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17"/>
          <p:cNvSpPr txBox="1"/>
          <p:nvPr/>
        </p:nvSpPr>
        <p:spPr>
          <a:xfrm>
            <a:off x="8169624" y="1116876"/>
            <a:ext cx="4032761" cy="101566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333333"/>
              </a:buClr>
              <a:buSzPts val="1200"/>
              <a:buFont typeface="Arial"/>
              <a:buNone/>
              <a:tabLst/>
              <a:defRPr/>
            </a:pP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Each service has one or more </a:t>
            </a:r>
            <a:r>
              <a:rPr kumimoji="0" lang="en-US" sz="1200" b="1" i="0" u="none" strike="noStrike" kern="0" cap="none" spc="0" normalizeH="0" baseline="0" noProof="0" dirty="0">
                <a:ln>
                  <a:noFill/>
                </a:ln>
                <a:solidFill>
                  <a:srgbClr val="333333"/>
                </a:solidFill>
                <a:effectLst/>
                <a:uLnTx/>
                <a:uFillTx/>
                <a:latin typeface="Arial"/>
                <a:ea typeface="Arial"/>
                <a:cs typeface="Arial"/>
                <a:sym typeface="Arial"/>
              </a:rPr>
              <a:t>service plans</a:t>
            </a:r>
            <a:r>
              <a:rPr kumimoji="0" lang="en-US" sz="1200" b="0" i="0" u="none" strike="noStrike" kern="0" cap="none" spc="0" normalizeH="0" baseline="0" noProof="0" dirty="0">
                <a:ln>
                  <a:noFill/>
                </a:ln>
                <a:solidFill>
                  <a:srgbClr val="333333"/>
                </a:solidFill>
                <a:effectLst/>
                <a:uLnTx/>
                <a:uFillTx/>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552;p2"/>
          <p:cNvSpPr txBox="1"/>
          <p:nvPr/>
        </p:nvSpPr>
        <p:spPr>
          <a:xfrm>
            <a:off x="9366801" y="6592058"/>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1"/>
                                        </p:tgtEl>
                                        <p:attrNameLst>
                                          <p:attrName>style.visibility</p:attrName>
                                        </p:attrNameLst>
                                      </p:cBhvr>
                                      <p:to>
                                        <p:strVal val="visible"/>
                                      </p:to>
                                    </p:set>
                                    <p:animEffect transition="in" filter="fade">
                                      <p:cBhvr>
                                        <p:cTn id="10" dur="1000"/>
                                        <p:tgtEl>
                                          <p:spTgt spid="861"/>
                                        </p:tgtEl>
                                      </p:cBhvr>
                                    </p:animEffect>
                                  </p:childTnLst>
                                </p:cTn>
                              </p:par>
                              <p:par>
                                <p:cTn id="11" presetID="10" presetClass="entr" presetSubtype="0" fill="hold" nodeType="withEffect">
                                  <p:stCondLst>
                                    <p:cond delay="0"/>
                                  </p:stCondLst>
                                  <p:childTnLst>
                                    <p:set>
                                      <p:cBhvr>
                                        <p:cTn id="12" dur="1" fill="hold">
                                          <p:stCondLst>
                                            <p:cond delay="0"/>
                                          </p:stCondLst>
                                        </p:cTn>
                                        <p:tgtEl>
                                          <p:spTgt spid="863"/>
                                        </p:tgtEl>
                                        <p:attrNameLst>
                                          <p:attrName>style.visibility</p:attrName>
                                        </p:attrNameLst>
                                      </p:cBhvr>
                                      <p:to>
                                        <p:strVal val="visible"/>
                                      </p:to>
                                    </p:set>
                                    <p:animEffect transition="in" filter="fade">
                                      <p:cBhvr>
                                        <p:cTn id="13" dur="1000"/>
                                        <p:tgtEl>
                                          <p:spTgt spid="8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65"/>
                                        </p:tgtEl>
                                        <p:attrNameLst>
                                          <p:attrName>style.visibility</p:attrName>
                                        </p:attrNameLst>
                                      </p:cBhvr>
                                      <p:to>
                                        <p:strVal val="visible"/>
                                      </p:to>
                                    </p:set>
                                    <p:anim calcmode="lin" valueType="num">
                                      <p:cBhvr additive="base">
                                        <p:cTn id="18" dur="500"/>
                                        <p:tgtEl>
                                          <p:spTgt spid="86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7"/>
                                        </p:tgtEl>
                                        <p:attrNameLst>
                                          <p:attrName>style.visibility</p:attrName>
                                        </p:attrNameLst>
                                      </p:cBhvr>
                                      <p:to>
                                        <p:strVal val="visible"/>
                                      </p:to>
                                    </p:set>
                                    <p:animEffect transition="in" filter="fade">
                                      <p:cBhvr>
                                        <p:cTn id="23" dur="1000"/>
                                        <p:tgtEl>
                                          <p:spTgt spid="867"/>
                                        </p:tgtEl>
                                      </p:cBhvr>
                                    </p:animEffect>
                                  </p:childTnLst>
                                </p:cTn>
                              </p:par>
                              <p:par>
                                <p:cTn id="24" presetID="10" presetClass="entr" presetSubtype="0" fill="hold" nodeType="with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4"/>
                                        </p:tgtEl>
                                        <p:attrNameLst>
                                          <p:attrName>style.visibility</p:attrName>
                                        </p:attrNameLst>
                                      </p:cBhvr>
                                      <p:to>
                                        <p:strVal val="visible"/>
                                      </p:to>
                                    </p:set>
                                    <p:animEffect transition="in" filter="fade">
                                      <p:cBhvr>
                                        <p:cTn id="29"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1DCAF9E-B8FE-E2A7-9D48-85EB3FA93BDE}"/>
              </a:ext>
            </a:extLst>
          </p:cNvPr>
          <p:cNvGrpSpPr/>
          <p:nvPr/>
        </p:nvGrpSpPr>
        <p:grpSpPr>
          <a:xfrm>
            <a:off x="1004994" y="285285"/>
            <a:ext cx="8841240" cy="4418640"/>
            <a:chOff x="1004994" y="285285"/>
            <a:chExt cx="8841240" cy="441864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B26B189-5592-6222-A59C-9147A694EF90}"/>
                    </a:ext>
                  </a:extLst>
                </p14:cNvPr>
                <p14:cNvContentPartPr/>
                <p14:nvPr/>
              </p14:nvContentPartPr>
              <p14:xfrm>
                <a:off x="3661074" y="3331245"/>
                <a:ext cx="4185360" cy="1372680"/>
              </p14:xfrm>
            </p:contentPart>
          </mc:Choice>
          <mc:Fallback>
            <p:pic>
              <p:nvPicPr>
                <p:cNvPr id="6" name="Ink 5">
                  <a:extLst>
                    <a:ext uri="{FF2B5EF4-FFF2-40B4-BE49-F238E27FC236}">
                      <a16:creationId xmlns:a16="http://schemas.microsoft.com/office/drawing/2014/main" id="{8B26B189-5592-6222-A59C-9147A694EF90}"/>
                    </a:ext>
                  </a:extLst>
                </p:cNvPr>
                <p:cNvPicPr/>
                <p:nvPr/>
              </p:nvPicPr>
              <p:blipFill>
                <a:blip r:embed="rId3"/>
                <a:stretch>
                  <a:fillRect/>
                </a:stretch>
              </p:blipFill>
              <p:spPr>
                <a:xfrm>
                  <a:off x="3652074" y="3322605"/>
                  <a:ext cx="4203000" cy="1390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4F2FA978-1D2F-D193-D540-FFDCF9FB40C8}"/>
                    </a:ext>
                  </a:extLst>
                </p14:cNvPr>
                <p14:cNvContentPartPr/>
                <p14:nvPr/>
              </p14:nvContentPartPr>
              <p14:xfrm>
                <a:off x="4891194" y="3844245"/>
                <a:ext cx="263160" cy="329400"/>
              </p14:xfrm>
            </p:contentPart>
          </mc:Choice>
          <mc:Fallback>
            <p:pic>
              <p:nvPicPr>
                <p:cNvPr id="7" name="Ink 6">
                  <a:extLst>
                    <a:ext uri="{FF2B5EF4-FFF2-40B4-BE49-F238E27FC236}">
                      <a16:creationId xmlns:a16="http://schemas.microsoft.com/office/drawing/2014/main" id="{4F2FA978-1D2F-D193-D540-FFDCF9FB40C8}"/>
                    </a:ext>
                  </a:extLst>
                </p:cNvPr>
                <p:cNvPicPr/>
                <p:nvPr/>
              </p:nvPicPr>
              <p:blipFill>
                <a:blip r:embed="rId5"/>
                <a:stretch>
                  <a:fillRect/>
                </a:stretch>
              </p:blipFill>
              <p:spPr>
                <a:xfrm>
                  <a:off x="4882554" y="3835245"/>
                  <a:ext cx="2808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F0540AD8-EBFE-88C6-D000-B5073DE4B344}"/>
                    </a:ext>
                  </a:extLst>
                </p14:cNvPr>
                <p14:cNvContentPartPr/>
                <p14:nvPr/>
              </p14:nvContentPartPr>
              <p14:xfrm>
                <a:off x="5216634" y="3821565"/>
                <a:ext cx="289080" cy="338400"/>
              </p14:xfrm>
            </p:contentPart>
          </mc:Choice>
          <mc:Fallback>
            <p:pic>
              <p:nvPicPr>
                <p:cNvPr id="8" name="Ink 7">
                  <a:extLst>
                    <a:ext uri="{FF2B5EF4-FFF2-40B4-BE49-F238E27FC236}">
                      <a16:creationId xmlns:a16="http://schemas.microsoft.com/office/drawing/2014/main" id="{F0540AD8-EBFE-88C6-D000-B5073DE4B344}"/>
                    </a:ext>
                  </a:extLst>
                </p:cNvPr>
                <p:cNvPicPr/>
                <p:nvPr/>
              </p:nvPicPr>
              <p:blipFill>
                <a:blip r:embed="rId7"/>
                <a:stretch>
                  <a:fillRect/>
                </a:stretch>
              </p:blipFill>
              <p:spPr>
                <a:xfrm>
                  <a:off x="5207994" y="3812925"/>
                  <a:ext cx="3067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CAB1ED0B-0F00-A365-7456-3D72A0355547}"/>
                    </a:ext>
                  </a:extLst>
                </p14:cNvPr>
                <p14:cNvContentPartPr/>
                <p14:nvPr/>
              </p14:nvContentPartPr>
              <p14:xfrm>
                <a:off x="5323194" y="4003005"/>
                <a:ext cx="294840" cy="59040"/>
              </p14:xfrm>
            </p:contentPart>
          </mc:Choice>
          <mc:Fallback>
            <p:pic>
              <p:nvPicPr>
                <p:cNvPr id="9" name="Ink 8">
                  <a:extLst>
                    <a:ext uri="{FF2B5EF4-FFF2-40B4-BE49-F238E27FC236}">
                      <a16:creationId xmlns:a16="http://schemas.microsoft.com/office/drawing/2014/main" id="{CAB1ED0B-0F00-A365-7456-3D72A0355547}"/>
                    </a:ext>
                  </a:extLst>
                </p:cNvPr>
                <p:cNvPicPr/>
                <p:nvPr/>
              </p:nvPicPr>
              <p:blipFill>
                <a:blip r:embed="rId9"/>
                <a:stretch>
                  <a:fillRect/>
                </a:stretch>
              </p:blipFill>
              <p:spPr>
                <a:xfrm>
                  <a:off x="5314554" y="3994005"/>
                  <a:ext cx="3124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0AD7CC37-902A-3E8D-F781-7B7C33517566}"/>
                    </a:ext>
                  </a:extLst>
                </p14:cNvPr>
                <p14:cNvContentPartPr/>
                <p14:nvPr/>
              </p14:nvContentPartPr>
              <p14:xfrm>
                <a:off x="6168834" y="3650925"/>
                <a:ext cx="1239120" cy="793800"/>
              </p14:xfrm>
            </p:contentPart>
          </mc:Choice>
          <mc:Fallback>
            <p:pic>
              <p:nvPicPr>
                <p:cNvPr id="10" name="Ink 9">
                  <a:extLst>
                    <a:ext uri="{FF2B5EF4-FFF2-40B4-BE49-F238E27FC236}">
                      <a16:creationId xmlns:a16="http://schemas.microsoft.com/office/drawing/2014/main" id="{0AD7CC37-902A-3E8D-F781-7B7C33517566}"/>
                    </a:ext>
                  </a:extLst>
                </p:cNvPr>
                <p:cNvPicPr/>
                <p:nvPr/>
              </p:nvPicPr>
              <p:blipFill>
                <a:blip r:embed="rId11"/>
                <a:stretch>
                  <a:fillRect/>
                </a:stretch>
              </p:blipFill>
              <p:spPr>
                <a:xfrm>
                  <a:off x="6160194" y="3641925"/>
                  <a:ext cx="1256760" cy="811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6892A7FA-EBD9-C60F-CEBA-FF843E0272F9}"/>
                    </a:ext>
                  </a:extLst>
                </p14:cNvPr>
                <p14:cNvContentPartPr/>
                <p14:nvPr/>
              </p14:nvContentPartPr>
              <p14:xfrm>
                <a:off x="6466554" y="3879165"/>
                <a:ext cx="205920" cy="301320"/>
              </p14:xfrm>
            </p:contentPart>
          </mc:Choice>
          <mc:Fallback>
            <p:pic>
              <p:nvPicPr>
                <p:cNvPr id="11" name="Ink 10">
                  <a:extLst>
                    <a:ext uri="{FF2B5EF4-FFF2-40B4-BE49-F238E27FC236}">
                      <a16:creationId xmlns:a16="http://schemas.microsoft.com/office/drawing/2014/main" id="{6892A7FA-EBD9-C60F-CEBA-FF843E0272F9}"/>
                    </a:ext>
                  </a:extLst>
                </p:cNvPr>
                <p:cNvPicPr/>
                <p:nvPr/>
              </p:nvPicPr>
              <p:blipFill>
                <a:blip r:embed="rId13"/>
                <a:stretch>
                  <a:fillRect/>
                </a:stretch>
              </p:blipFill>
              <p:spPr>
                <a:xfrm>
                  <a:off x="6457554" y="3870525"/>
                  <a:ext cx="2235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2018AB31-13C9-6D3F-1C19-0F01541E36BE}"/>
                    </a:ext>
                  </a:extLst>
                </p14:cNvPr>
                <p14:cNvContentPartPr/>
                <p14:nvPr/>
              </p14:nvContentPartPr>
              <p14:xfrm>
                <a:off x="6558354" y="3844245"/>
                <a:ext cx="367920" cy="288360"/>
              </p14:xfrm>
            </p:contentPart>
          </mc:Choice>
          <mc:Fallback>
            <p:pic>
              <p:nvPicPr>
                <p:cNvPr id="12" name="Ink 11">
                  <a:extLst>
                    <a:ext uri="{FF2B5EF4-FFF2-40B4-BE49-F238E27FC236}">
                      <a16:creationId xmlns:a16="http://schemas.microsoft.com/office/drawing/2014/main" id="{2018AB31-13C9-6D3F-1C19-0F01541E36BE}"/>
                    </a:ext>
                  </a:extLst>
                </p:cNvPr>
                <p:cNvPicPr/>
                <p:nvPr/>
              </p:nvPicPr>
              <p:blipFill>
                <a:blip r:embed="rId15"/>
                <a:stretch>
                  <a:fillRect/>
                </a:stretch>
              </p:blipFill>
              <p:spPr>
                <a:xfrm>
                  <a:off x="6549714" y="3835605"/>
                  <a:ext cx="3855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3A4A3BF-EC56-8D2C-103C-7D3ABB1C6F5A}"/>
                    </a:ext>
                  </a:extLst>
                </p14:cNvPr>
                <p14:cNvContentPartPr/>
                <p14:nvPr/>
              </p14:nvContentPartPr>
              <p14:xfrm>
                <a:off x="6903954" y="3812925"/>
                <a:ext cx="296280" cy="269280"/>
              </p14:xfrm>
            </p:contentPart>
          </mc:Choice>
          <mc:Fallback>
            <p:pic>
              <p:nvPicPr>
                <p:cNvPr id="13" name="Ink 12">
                  <a:extLst>
                    <a:ext uri="{FF2B5EF4-FFF2-40B4-BE49-F238E27FC236}">
                      <a16:creationId xmlns:a16="http://schemas.microsoft.com/office/drawing/2014/main" id="{A3A4A3BF-EC56-8D2C-103C-7D3ABB1C6F5A}"/>
                    </a:ext>
                  </a:extLst>
                </p:cNvPr>
                <p:cNvPicPr/>
                <p:nvPr/>
              </p:nvPicPr>
              <p:blipFill>
                <a:blip r:embed="rId17"/>
                <a:stretch>
                  <a:fillRect/>
                </a:stretch>
              </p:blipFill>
              <p:spPr>
                <a:xfrm>
                  <a:off x="6894954" y="3804285"/>
                  <a:ext cx="3139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9ABC45CD-9129-EC0C-5DA3-78ABAB9649DD}"/>
                    </a:ext>
                  </a:extLst>
                </p14:cNvPr>
                <p14:cNvContentPartPr/>
                <p14:nvPr/>
              </p14:nvContentPartPr>
              <p14:xfrm>
                <a:off x="5554674" y="2582085"/>
                <a:ext cx="1195560" cy="564480"/>
              </p14:xfrm>
            </p:contentPart>
          </mc:Choice>
          <mc:Fallback>
            <p:pic>
              <p:nvPicPr>
                <p:cNvPr id="15" name="Ink 14">
                  <a:extLst>
                    <a:ext uri="{FF2B5EF4-FFF2-40B4-BE49-F238E27FC236}">
                      <a16:creationId xmlns:a16="http://schemas.microsoft.com/office/drawing/2014/main" id="{9ABC45CD-9129-EC0C-5DA3-78ABAB9649DD}"/>
                    </a:ext>
                  </a:extLst>
                </p:cNvPr>
                <p:cNvPicPr/>
                <p:nvPr/>
              </p:nvPicPr>
              <p:blipFill>
                <a:blip r:embed="rId19"/>
                <a:stretch>
                  <a:fillRect/>
                </a:stretch>
              </p:blipFill>
              <p:spPr>
                <a:xfrm>
                  <a:off x="5545674" y="2573085"/>
                  <a:ext cx="121320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A63F6089-E8AC-77D2-A667-504B119983E5}"/>
                    </a:ext>
                  </a:extLst>
                </p14:cNvPr>
                <p14:cNvContentPartPr/>
                <p14:nvPr/>
              </p14:nvContentPartPr>
              <p14:xfrm>
                <a:off x="5828634" y="2842365"/>
                <a:ext cx="160200" cy="191160"/>
              </p14:xfrm>
            </p:contentPart>
          </mc:Choice>
          <mc:Fallback>
            <p:pic>
              <p:nvPicPr>
                <p:cNvPr id="16" name="Ink 15">
                  <a:extLst>
                    <a:ext uri="{FF2B5EF4-FFF2-40B4-BE49-F238E27FC236}">
                      <a16:creationId xmlns:a16="http://schemas.microsoft.com/office/drawing/2014/main" id="{A63F6089-E8AC-77D2-A667-504B119983E5}"/>
                    </a:ext>
                  </a:extLst>
                </p:cNvPr>
                <p:cNvPicPr/>
                <p:nvPr/>
              </p:nvPicPr>
              <p:blipFill>
                <a:blip r:embed="rId21"/>
                <a:stretch>
                  <a:fillRect/>
                </a:stretch>
              </p:blipFill>
              <p:spPr>
                <a:xfrm>
                  <a:off x="5819634" y="2833725"/>
                  <a:ext cx="1778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5DBA7AE0-BE25-80E0-D0B9-171F7AD6436B}"/>
                    </a:ext>
                  </a:extLst>
                </p14:cNvPr>
                <p14:cNvContentPartPr/>
                <p14:nvPr/>
              </p14:nvContentPartPr>
              <p14:xfrm>
                <a:off x="6007554" y="2797725"/>
                <a:ext cx="163080" cy="153000"/>
              </p14:xfrm>
            </p:contentPart>
          </mc:Choice>
          <mc:Fallback>
            <p:pic>
              <p:nvPicPr>
                <p:cNvPr id="17" name="Ink 16">
                  <a:extLst>
                    <a:ext uri="{FF2B5EF4-FFF2-40B4-BE49-F238E27FC236}">
                      <a16:creationId xmlns:a16="http://schemas.microsoft.com/office/drawing/2014/main" id="{5DBA7AE0-BE25-80E0-D0B9-171F7AD6436B}"/>
                    </a:ext>
                  </a:extLst>
                </p:cNvPr>
                <p:cNvPicPr/>
                <p:nvPr/>
              </p:nvPicPr>
              <p:blipFill>
                <a:blip r:embed="rId23"/>
                <a:stretch>
                  <a:fillRect/>
                </a:stretch>
              </p:blipFill>
              <p:spPr>
                <a:xfrm>
                  <a:off x="5998554" y="2788725"/>
                  <a:ext cx="1807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C34245BD-A21C-F8AB-1095-264FC32B05A6}"/>
                    </a:ext>
                  </a:extLst>
                </p14:cNvPr>
                <p14:cNvContentPartPr/>
                <p14:nvPr/>
              </p14:nvContentPartPr>
              <p14:xfrm>
                <a:off x="6188274" y="2774685"/>
                <a:ext cx="141120" cy="132480"/>
              </p14:xfrm>
            </p:contentPart>
          </mc:Choice>
          <mc:Fallback>
            <p:pic>
              <p:nvPicPr>
                <p:cNvPr id="18" name="Ink 17">
                  <a:extLst>
                    <a:ext uri="{FF2B5EF4-FFF2-40B4-BE49-F238E27FC236}">
                      <a16:creationId xmlns:a16="http://schemas.microsoft.com/office/drawing/2014/main" id="{C34245BD-A21C-F8AB-1095-264FC32B05A6}"/>
                    </a:ext>
                  </a:extLst>
                </p:cNvPr>
                <p:cNvPicPr/>
                <p:nvPr/>
              </p:nvPicPr>
              <p:blipFill>
                <a:blip r:embed="rId25"/>
                <a:stretch>
                  <a:fillRect/>
                </a:stretch>
              </p:blipFill>
              <p:spPr>
                <a:xfrm>
                  <a:off x="6179274" y="2765685"/>
                  <a:ext cx="1587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B0F26690-5B15-E72A-8E54-486904BB09FC}"/>
                    </a:ext>
                  </a:extLst>
                </p14:cNvPr>
                <p14:cNvContentPartPr/>
                <p14:nvPr/>
              </p14:nvContentPartPr>
              <p14:xfrm>
                <a:off x="6301314" y="3011205"/>
                <a:ext cx="464760" cy="689760"/>
              </p14:xfrm>
            </p:contentPart>
          </mc:Choice>
          <mc:Fallback>
            <p:pic>
              <p:nvPicPr>
                <p:cNvPr id="19" name="Ink 18">
                  <a:extLst>
                    <a:ext uri="{FF2B5EF4-FFF2-40B4-BE49-F238E27FC236}">
                      <a16:creationId xmlns:a16="http://schemas.microsoft.com/office/drawing/2014/main" id="{B0F26690-5B15-E72A-8E54-486904BB09FC}"/>
                    </a:ext>
                  </a:extLst>
                </p:cNvPr>
                <p:cNvPicPr/>
                <p:nvPr/>
              </p:nvPicPr>
              <p:blipFill>
                <a:blip r:embed="rId27"/>
                <a:stretch>
                  <a:fillRect/>
                </a:stretch>
              </p:blipFill>
              <p:spPr>
                <a:xfrm>
                  <a:off x="6292674" y="3002205"/>
                  <a:ext cx="48240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56D1B603-1C25-7001-52BD-4E044D447BA5}"/>
                    </a:ext>
                  </a:extLst>
                </p14:cNvPr>
                <p14:cNvContentPartPr/>
                <p14:nvPr/>
              </p14:nvContentPartPr>
              <p14:xfrm>
                <a:off x="6674634" y="3621045"/>
                <a:ext cx="153360" cy="45720"/>
              </p14:xfrm>
            </p:contentPart>
          </mc:Choice>
          <mc:Fallback>
            <p:pic>
              <p:nvPicPr>
                <p:cNvPr id="20" name="Ink 19">
                  <a:extLst>
                    <a:ext uri="{FF2B5EF4-FFF2-40B4-BE49-F238E27FC236}">
                      <a16:creationId xmlns:a16="http://schemas.microsoft.com/office/drawing/2014/main" id="{56D1B603-1C25-7001-52BD-4E044D447BA5}"/>
                    </a:ext>
                  </a:extLst>
                </p:cNvPr>
                <p:cNvPicPr/>
                <p:nvPr/>
              </p:nvPicPr>
              <p:blipFill>
                <a:blip r:embed="rId29"/>
                <a:stretch>
                  <a:fillRect/>
                </a:stretch>
              </p:blipFill>
              <p:spPr>
                <a:xfrm>
                  <a:off x="6665634" y="3612045"/>
                  <a:ext cx="1710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7D6AE42C-06A1-4D14-8278-0C99A7386D6C}"/>
                    </a:ext>
                  </a:extLst>
                </p14:cNvPr>
                <p14:cNvContentPartPr/>
                <p14:nvPr/>
              </p14:nvContentPartPr>
              <p14:xfrm>
                <a:off x="6900354" y="2664525"/>
                <a:ext cx="158040" cy="213480"/>
              </p14:xfrm>
            </p:contentPart>
          </mc:Choice>
          <mc:Fallback>
            <p:pic>
              <p:nvPicPr>
                <p:cNvPr id="22" name="Ink 21">
                  <a:extLst>
                    <a:ext uri="{FF2B5EF4-FFF2-40B4-BE49-F238E27FC236}">
                      <a16:creationId xmlns:a16="http://schemas.microsoft.com/office/drawing/2014/main" id="{7D6AE42C-06A1-4D14-8278-0C99A7386D6C}"/>
                    </a:ext>
                  </a:extLst>
                </p:cNvPr>
                <p:cNvPicPr/>
                <p:nvPr/>
              </p:nvPicPr>
              <p:blipFill>
                <a:blip r:embed="rId31"/>
                <a:stretch>
                  <a:fillRect/>
                </a:stretch>
              </p:blipFill>
              <p:spPr>
                <a:xfrm>
                  <a:off x="6891714" y="2655525"/>
                  <a:ext cx="1756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AC4A54A0-3BE2-6964-D7C5-30CD21C3DA66}"/>
                    </a:ext>
                  </a:extLst>
                </p14:cNvPr>
                <p14:cNvContentPartPr/>
                <p14:nvPr/>
              </p14:nvContentPartPr>
              <p14:xfrm>
                <a:off x="7086474" y="2664885"/>
                <a:ext cx="277560" cy="164880"/>
              </p14:xfrm>
            </p:contentPart>
          </mc:Choice>
          <mc:Fallback>
            <p:pic>
              <p:nvPicPr>
                <p:cNvPr id="23" name="Ink 22">
                  <a:extLst>
                    <a:ext uri="{FF2B5EF4-FFF2-40B4-BE49-F238E27FC236}">
                      <a16:creationId xmlns:a16="http://schemas.microsoft.com/office/drawing/2014/main" id="{AC4A54A0-3BE2-6964-D7C5-30CD21C3DA66}"/>
                    </a:ext>
                  </a:extLst>
                </p:cNvPr>
                <p:cNvPicPr/>
                <p:nvPr/>
              </p:nvPicPr>
              <p:blipFill>
                <a:blip r:embed="rId33"/>
                <a:stretch>
                  <a:fillRect/>
                </a:stretch>
              </p:blipFill>
              <p:spPr>
                <a:xfrm>
                  <a:off x="7077834" y="2655885"/>
                  <a:ext cx="2952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95DC373A-F6D9-2928-0630-7129B805CE6D}"/>
                    </a:ext>
                  </a:extLst>
                </p14:cNvPr>
                <p14:cNvContentPartPr/>
                <p14:nvPr/>
              </p14:nvContentPartPr>
              <p14:xfrm>
                <a:off x="7478154" y="2700885"/>
                <a:ext cx="74520" cy="21240"/>
              </p14:xfrm>
            </p:contentPart>
          </mc:Choice>
          <mc:Fallback>
            <p:pic>
              <p:nvPicPr>
                <p:cNvPr id="24" name="Ink 23">
                  <a:extLst>
                    <a:ext uri="{FF2B5EF4-FFF2-40B4-BE49-F238E27FC236}">
                      <a16:creationId xmlns:a16="http://schemas.microsoft.com/office/drawing/2014/main" id="{95DC373A-F6D9-2928-0630-7129B805CE6D}"/>
                    </a:ext>
                  </a:extLst>
                </p:cNvPr>
                <p:cNvPicPr/>
                <p:nvPr/>
              </p:nvPicPr>
              <p:blipFill>
                <a:blip r:embed="rId35"/>
                <a:stretch>
                  <a:fillRect/>
                </a:stretch>
              </p:blipFill>
              <p:spPr>
                <a:xfrm>
                  <a:off x="7469154" y="2691885"/>
                  <a:ext cx="92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D7C9F753-CDC5-BFF9-D89D-E3E65335CBAE}"/>
                    </a:ext>
                  </a:extLst>
                </p14:cNvPr>
                <p14:cNvContentPartPr/>
                <p14:nvPr/>
              </p14:nvContentPartPr>
              <p14:xfrm>
                <a:off x="7580754" y="2554005"/>
                <a:ext cx="47160" cy="233280"/>
              </p14:xfrm>
            </p:contentPart>
          </mc:Choice>
          <mc:Fallback>
            <p:pic>
              <p:nvPicPr>
                <p:cNvPr id="25" name="Ink 24">
                  <a:extLst>
                    <a:ext uri="{FF2B5EF4-FFF2-40B4-BE49-F238E27FC236}">
                      <a16:creationId xmlns:a16="http://schemas.microsoft.com/office/drawing/2014/main" id="{D7C9F753-CDC5-BFF9-D89D-E3E65335CBAE}"/>
                    </a:ext>
                  </a:extLst>
                </p:cNvPr>
                <p:cNvPicPr/>
                <p:nvPr/>
              </p:nvPicPr>
              <p:blipFill>
                <a:blip r:embed="rId37"/>
                <a:stretch>
                  <a:fillRect/>
                </a:stretch>
              </p:blipFill>
              <p:spPr>
                <a:xfrm>
                  <a:off x="7571754" y="2545005"/>
                  <a:ext cx="648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12BB5F2C-AAE1-A1CC-645A-9F3187E703A3}"/>
                    </a:ext>
                  </a:extLst>
                </p14:cNvPr>
                <p14:cNvContentPartPr/>
                <p14:nvPr/>
              </p14:nvContentPartPr>
              <p14:xfrm>
                <a:off x="7644474" y="2611605"/>
                <a:ext cx="650880" cy="435240"/>
              </p14:xfrm>
            </p:contentPart>
          </mc:Choice>
          <mc:Fallback>
            <p:pic>
              <p:nvPicPr>
                <p:cNvPr id="26" name="Ink 25">
                  <a:extLst>
                    <a:ext uri="{FF2B5EF4-FFF2-40B4-BE49-F238E27FC236}">
                      <a16:creationId xmlns:a16="http://schemas.microsoft.com/office/drawing/2014/main" id="{12BB5F2C-AAE1-A1CC-645A-9F3187E703A3}"/>
                    </a:ext>
                  </a:extLst>
                </p:cNvPr>
                <p:cNvPicPr/>
                <p:nvPr/>
              </p:nvPicPr>
              <p:blipFill>
                <a:blip r:embed="rId39"/>
                <a:stretch>
                  <a:fillRect/>
                </a:stretch>
              </p:blipFill>
              <p:spPr>
                <a:xfrm>
                  <a:off x="7635834" y="2602605"/>
                  <a:ext cx="66852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9B13E4BF-BCB2-A509-0142-65B93FE47CC2}"/>
                    </a:ext>
                  </a:extLst>
                </p14:cNvPr>
                <p14:cNvContentPartPr/>
                <p14:nvPr/>
              </p14:nvContentPartPr>
              <p14:xfrm>
                <a:off x="2689074" y="498045"/>
                <a:ext cx="488160" cy="407880"/>
              </p14:xfrm>
            </p:contentPart>
          </mc:Choice>
          <mc:Fallback>
            <p:pic>
              <p:nvPicPr>
                <p:cNvPr id="28" name="Ink 27">
                  <a:extLst>
                    <a:ext uri="{FF2B5EF4-FFF2-40B4-BE49-F238E27FC236}">
                      <a16:creationId xmlns:a16="http://schemas.microsoft.com/office/drawing/2014/main" id="{9B13E4BF-BCB2-A509-0142-65B93FE47CC2}"/>
                    </a:ext>
                  </a:extLst>
                </p:cNvPr>
                <p:cNvPicPr/>
                <p:nvPr/>
              </p:nvPicPr>
              <p:blipFill>
                <a:blip r:embed="rId41"/>
                <a:stretch>
                  <a:fillRect/>
                </a:stretch>
              </p:blipFill>
              <p:spPr>
                <a:xfrm>
                  <a:off x="2680074" y="489045"/>
                  <a:ext cx="5058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3A61D55C-DC50-AA6A-4D9E-5DAAF9E0ADD9}"/>
                    </a:ext>
                  </a:extLst>
                </p14:cNvPr>
                <p14:cNvContentPartPr/>
                <p14:nvPr/>
              </p14:nvContentPartPr>
              <p14:xfrm>
                <a:off x="2733354" y="923565"/>
                <a:ext cx="550440" cy="435960"/>
              </p14:xfrm>
            </p:contentPart>
          </mc:Choice>
          <mc:Fallback>
            <p:pic>
              <p:nvPicPr>
                <p:cNvPr id="29" name="Ink 28">
                  <a:extLst>
                    <a:ext uri="{FF2B5EF4-FFF2-40B4-BE49-F238E27FC236}">
                      <a16:creationId xmlns:a16="http://schemas.microsoft.com/office/drawing/2014/main" id="{3A61D55C-DC50-AA6A-4D9E-5DAAF9E0ADD9}"/>
                    </a:ext>
                  </a:extLst>
                </p:cNvPr>
                <p:cNvPicPr/>
                <p:nvPr/>
              </p:nvPicPr>
              <p:blipFill>
                <a:blip r:embed="rId43"/>
                <a:stretch>
                  <a:fillRect/>
                </a:stretch>
              </p:blipFill>
              <p:spPr>
                <a:xfrm>
                  <a:off x="2724354" y="914565"/>
                  <a:ext cx="5680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C112B51C-3CD6-B29A-7523-782364B7AFEC}"/>
                    </a:ext>
                  </a:extLst>
                </p14:cNvPr>
                <p14:cNvContentPartPr/>
                <p14:nvPr/>
              </p14:nvContentPartPr>
              <p14:xfrm>
                <a:off x="4175514" y="360885"/>
                <a:ext cx="451080" cy="426960"/>
              </p14:xfrm>
            </p:contentPart>
          </mc:Choice>
          <mc:Fallback>
            <p:pic>
              <p:nvPicPr>
                <p:cNvPr id="30" name="Ink 29">
                  <a:extLst>
                    <a:ext uri="{FF2B5EF4-FFF2-40B4-BE49-F238E27FC236}">
                      <a16:creationId xmlns:a16="http://schemas.microsoft.com/office/drawing/2014/main" id="{C112B51C-3CD6-B29A-7523-782364B7AFEC}"/>
                    </a:ext>
                  </a:extLst>
                </p:cNvPr>
                <p:cNvPicPr/>
                <p:nvPr/>
              </p:nvPicPr>
              <p:blipFill>
                <a:blip r:embed="rId45"/>
                <a:stretch>
                  <a:fillRect/>
                </a:stretch>
              </p:blipFill>
              <p:spPr>
                <a:xfrm>
                  <a:off x="4166514" y="351885"/>
                  <a:ext cx="46872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C0CC4B12-F01E-6590-212D-E65C528B1106}"/>
                    </a:ext>
                  </a:extLst>
                </p14:cNvPr>
                <p14:cNvContentPartPr/>
                <p14:nvPr/>
              </p14:nvContentPartPr>
              <p14:xfrm>
                <a:off x="4183434" y="800805"/>
                <a:ext cx="503640" cy="452880"/>
              </p14:xfrm>
            </p:contentPart>
          </mc:Choice>
          <mc:Fallback>
            <p:pic>
              <p:nvPicPr>
                <p:cNvPr id="31" name="Ink 30">
                  <a:extLst>
                    <a:ext uri="{FF2B5EF4-FFF2-40B4-BE49-F238E27FC236}">
                      <a16:creationId xmlns:a16="http://schemas.microsoft.com/office/drawing/2014/main" id="{C0CC4B12-F01E-6590-212D-E65C528B1106}"/>
                    </a:ext>
                  </a:extLst>
                </p:cNvPr>
                <p:cNvPicPr/>
                <p:nvPr/>
              </p:nvPicPr>
              <p:blipFill>
                <a:blip r:embed="rId47"/>
                <a:stretch>
                  <a:fillRect/>
                </a:stretch>
              </p:blipFill>
              <p:spPr>
                <a:xfrm>
                  <a:off x="4174794" y="792165"/>
                  <a:ext cx="52128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7D6E2A5A-E5F4-61D1-CED3-5D5615A7C3ED}"/>
                    </a:ext>
                  </a:extLst>
                </p14:cNvPr>
                <p14:cNvContentPartPr/>
                <p14:nvPr/>
              </p14:nvContentPartPr>
              <p14:xfrm>
                <a:off x="5724954" y="288885"/>
                <a:ext cx="443520" cy="487800"/>
              </p14:xfrm>
            </p:contentPart>
          </mc:Choice>
          <mc:Fallback>
            <p:pic>
              <p:nvPicPr>
                <p:cNvPr id="32" name="Ink 31">
                  <a:extLst>
                    <a:ext uri="{FF2B5EF4-FFF2-40B4-BE49-F238E27FC236}">
                      <a16:creationId xmlns:a16="http://schemas.microsoft.com/office/drawing/2014/main" id="{7D6E2A5A-E5F4-61D1-CED3-5D5615A7C3ED}"/>
                    </a:ext>
                  </a:extLst>
                </p:cNvPr>
                <p:cNvPicPr/>
                <p:nvPr/>
              </p:nvPicPr>
              <p:blipFill>
                <a:blip r:embed="rId49"/>
                <a:stretch>
                  <a:fillRect/>
                </a:stretch>
              </p:blipFill>
              <p:spPr>
                <a:xfrm>
                  <a:off x="5715954" y="280245"/>
                  <a:ext cx="46116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0711B3FD-3B21-DB1A-4309-92861E7BA3B6}"/>
                    </a:ext>
                  </a:extLst>
                </p14:cNvPr>
                <p14:cNvContentPartPr/>
                <p14:nvPr/>
              </p14:nvContentPartPr>
              <p14:xfrm>
                <a:off x="5681034" y="828885"/>
                <a:ext cx="539640" cy="445680"/>
              </p14:xfrm>
            </p:contentPart>
          </mc:Choice>
          <mc:Fallback>
            <p:pic>
              <p:nvPicPr>
                <p:cNvPr id="33" name="Ink 32">
                  <a:extLst>
                    <a:ext uri="{FF2B5EF4-FFF2-40B4-BE49-F238E27FC236}">
                      <a16:creationId xmlns:a16="http://schemas.microsoft.com/office/drawing/2014/main" id="{0711B3FD-3B21-DB1A-4309-92861E7BA3B6}"/>
                    </a:ext>
                  </a:extLst>
                </p:cNvPr>
                <p:cNvPicPr/>
                <p:nvPr/>
              </p:nvPicPr>
              <p:blipFill>
                <a:blip r:embed="rId51"/>
                <a:stretch>
                  <a:fillRect/>
                </a:stretch>
              </p:blipFill>
              <p:spPr>
                <a:xfrm>
                  <a:off x="5672394" y="820245"/>
                  <a:ext cx="55728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A6AF2DC5-41DF-821B-AE7D-4F0939AE024B}"/>
                    </a:ext>
                  </a:extLst>
                </p14:cNvPr>
                <p14:cNvContentPartPr/>
                <p14:nvPr/>
              </p14:nvContentPartPr>
              <p14:xfrm>
                <a:off x="7291314" y="368805"/>
                <a:ext cx="533880" cy="410760"/>
              </p14:xfrm>
            </p:contentPart>
          </mc:Choice>
          <mc:Fallback>
            <p:pic>
              <p:nvPicPr>
                <p:cNvPr id="34" name="Ink 33">
                  <a:extLst>
                    <a:ext uri="{FF2B5EF4-FFF2-40B4-BE49-F238E27FC236}">
                      <a16:creationId xmlns:a16="http://schemas.microsoft.com/office/drawing/2014/main" id="{A6AF2DC5-41DF-821B-AE7D-4F0939AE024B}"/>
                    </a:ext>
                  </a:extLst>
                </p:cNvPr>
                <p:cNvPicPr/>
                <p:nvPr/>
              </p:nvPicPr>
              <p:blipFill>
                <a:blip r:embed="rId53"/>
                <a:stretch>
                  <a:fillRect/>
                </a:stretch>
              </p:blipFill>
              <p:spPr>
                <a:xfrm>
                  <a:off x="7282314" y="360165"/>
                  <a:ext cx="55152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ADB68104-87F4-B1EA-A0F2-05AE2CB1964D}"/>
                    </a:ext>
                  </a:extLst>
                </p14:cNvPr>
                <p14:cNvContentPartPr/>
                <p14:nvPr/>
              </p14:nvContentPartPr>
              <p14:xfrm>
                <a:off x="7358274" y="836085"/>
                <a:ext cx="488520" cy="503280"/>
              </p14:xfrm>
            </p:contentPart>
          </mc:Choice>
          <mc:Fallback>
            <p:pic>
              <p:nvPicPr>
                <p:cNvPr id="35" name="Ink 34">
                  <a:extLst>
                    <a:ext uri="{FF2B5EF4-FFF2-40B4-BE49-F238E27FC236}">
                      <a16:creationId xmlns:a16="http://schemas.microsoft.com/office/drawing/2014/main" id="{ADB68104-87F4-B1EA-A0F2-05AE2CB1964D}"/>
                    </a:ext>
                  </a:extLst>
                </p:cNvPr>
                <p:cNvPicPr/>
                <p:nvPr/>
              </p:nvPicPr>
              <p:blipFill>
                <a:blip r:embed="rId55"/>
                <a:stretch>
                  <a:fillRect/>
                </a:stretch>
              </p:blipFill>
              <p:spPr>
                <a:xfrm>
                  <a:off x="7349634" y="827445"/>
                  <a:ext cx="50616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A96BD262-4B42-8D7B-C9D3-5DDEDDD60B5C}"/>
                    </a:ext>
                  </a:extLst>
                </p14:cNvPr>
                <p14:cNvContentPartPr/>
                <p14:nvPr/>
              </p14:nvContentPartPr>
              <p14:xfrm>
                <a:off x="8978634" y="285285"/>
                <a:ext cx="686520" cy="509400"/>
              </p14:xfrm>
            </p:contentPart>
          </mc:Choice>
          <mc:Fallback>
            <p:pic>
              <p:nvPicPr>
                <p:cNvPr id="36" name="Ink 35">
                  <a:extLst>
                    <a:ext uri="{FF2B5EF4-FFF2-40B4-BE49-F238E27FC236}">
                      <a16:creationId xmlns:a16="http://schemas.microsoft.com/office/drawing/2014/main" id="{A96BD262-4B42-8D7B-C9D3-5DDEDDD60B5C}"/>
                    </a:ext>
                  </a:extLst>
                </p:cNvPr>
                <p:cNvPicPr/>
                <p:nvPr/>
              </p:nvPicPr>
              <p:blipFill>
                <a:blip r:embed="rId57"/>
                <a:stretch>
                  <a:fillRect/>
                </a:stretch>
              </p:blipFill>
              <p:spPr>
                <a:xfrm>
                  <a:off x="8969994" y="276645"/>
                  <a:ext cx="70416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9AAB0C6B-CAC2-9F9F-C0E4-70C17AFEF3A1}"/>
                    </a:ext>
                  </a:extLst>
                </p14:cNvPr>
                <p14:cNvContentPartPr/>
                <p14:nvPr/>
              </p14:nvContentPartPr>
              <p14:xfrm>
                <a:off x="9118674" y="800805"/>
                <a:ext cx="614520" cy="586800"/>
              </p14:xfrm>
            </p:contentPart>
          </mc:Choice>
          <mc:Fallback>
            <p:pic>
              <p:nvPicPr>
                <p:cNvPr id="37" name="Ink 36">
                  <a:extLst>
                    <a:ext uri="{FF2B5EF4-FFF2-40B4-BE49-F238E27FC236}">
                      <a16:creationId xmlns:a16="http://schemas.microsoft.com/office/drawing/2014/main" id="{9AAB0C6B-CAC2-9F9F-C0E4-70C17AFEF3A1}"/>
                    </a:ext>
                  </a:extLst>
                </p:cNvPr>
                <p:cNvPicPr/>
                <p:nvPr/>
              </p:nvPicPr>
              <p:blipFill>
                <a:blip r:embed="rId59"/>
                <a:stretch>
                  <a:fillRect/>
                </a:stretch>
              </p:blipFill>
              <p:spPr>
                <a:xfrm>
                  <a:off x="9109674" y="792165"/>
                  <a:ext cx="63216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D4F03525-898C-2909-136A-AC943E78BDBB}"/>
                    </a:ext>
                  </a:extLst>
                </p14:cNvPr>
                <p14:cNvContentPartPr/>
                <p14:nvPr/>
              </p14:nvContentPartPr>
              <p14:xfrm>
                <a:off x="6379794" y="1516125"/>
                <a:ext cx="3017880" cy="1205640"/>
              </p14:xfrm>
            </p:contentPart>
          </mc:Choice>
          <mc:Fallback>
            <p:pic>
              <p:nvPicPr>
                <p:cNvPr id="43" name="Ink 42">
                  <a:extLst>
                    <a:ext uri="{FF2B5EF4-FFF2-40B4-BE49-F238E27FC236}">
                      <a16:creationId xmlns:a16="http://schemas.microsoft.com/office/drawing/2014/main" id="{D4F03525-898C-2909-136A-AC943E78BDBB}"/>
                    </a:ext>
                  </a:extLst>
                </p:cNvPr>
                <p:cNvPicPr/>
                <p:nvPr/>
              </p:nvPicPr>
              <p:blipFill>
                <a:blip r:embed="rId61"/>
                <a:stretch>
                  <a:fillRect/>
                </a:stretch>
              </p:blipFill>
              <p:spPr>
                <a:xfrm>
                  <a:off x="6370794" y="1507125"/>
                  <a:ext cx="3035520" cy="1223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44B09015-FDB2-F88A-4B12-6D6E60C65770}"/>
                    </a:ext>
                  </a:extLst>
                </p14:cNvPr>
                <p14:cNvContentPartPr/>
                <p14:nvPr/>
              </p14:nvContentPartPr>
              <p14:xfrm>
                <a:off x="6449994" y="2502165"/>
                <a:ext cx="259560" cy="232920"/>
              </p14:xfrm>
            </p:contentPart>
          </mc:Choice>
          <mc:Fallback>
            <p:pic>
              <p:nvPicPr>
                <p:cNvPr id="44" name="Ink 43">
                  <a:extLst>
                    <a:ext uri="{FF2B5EF4-FFF2-40B4-BE49-F238E27FC236}">
                      <a16:creationId xmlns:a16="http://schemas.microsoft.com/office/drawing/2014/main" id="{44B09015-FDB2-F88A-4B12-6D6E60C65770}"/>
                    </a:ext>
                  </a:extLst>
                </p:cNvPr>
                <p:cNvPicPr/>
                <p:nvPr/>
              </p:nvPicPr>
              <p:blipFill>
                <a:blip r:embed="rId63"/>
                <a:stretch>
                  <a:fillRect/>
                </a:stretch>
              </p:blipFill>
              <p:spPr>
                <a:xfrm>
                  <a:off x="6441354" y="2493525"/>
                  <a:ext cx="2772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D2062D59-8D71-AEB6-6A3E-21A0AED08152}"/>
                    </a:ext>
                  </a:extLst>
                </p14:cNvPr>
                <p14:cNvContentPartPr/>
                <p14:nvPr/>
              </p14:nvContentPartPr>
              <p14:xfrm>
                <a:off x="6456834" y="1411725"/>
                <a:ext cx="987480" cy="1316880"/>
              </p14:xfrm>
            </p:contentPart>
          </mc:Choice>
          <mc:Fallback>
            <p:pic>
              <p:nvPicPr>
                <p:cNvPr id="45" name="Ink 44">
                  <a:extLst>
                    <a:ext uri="{FF2B5EF4-FFF2-40B4-BE49-F238E27FC236}">
                      <a16:creationId xmlns:a16="http://schemas.microsoft.com/office/drawing/2014/main" id="{D2062D59-8D71-AEB6-6A3E-21A0AED08152}"/>
                    </a:ext>
                  </a:extLst>
                </p:cNvPr>
                <p:cNvPicPr/>
                <p:nvPr/>
              </p:nvPicPr>
              <p:blipFill>
                <a:blip r:embed="rId65"/>
                <a:stretch>
                  <a:fillRect/>
                </a:stretch>
              </p:blipFill>
              <p:spPr>
                <a:xfrm>
                  <a:off x="6447834" y="1403085"/>
                  <a:ext cx="1005120" cy="1334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0337B1CF-9E06-BD53-8655-192A2A91BBE3}"/>
                    </a:ext>
                  </a:extLst>
                </p14:cNvPr>
                <p14:cNvContentPartPr/>
                <p14:nvPr/>
              </p14:nvContentPartPr>
              <p14:xfrm>
                <a:off x="6481674" y="2613045"/>
                <a:ext cx="194040" cy="93960"/>
              </p14:xfrm>
            </p:contentPart>
          </mc:Choice>
          <mc:Fallback>
            <p:pic>
              <p:nvPicPr>
                <p:cNvPr id="46" name="Ink 45">
                  <a:extLst>
                    <a:ext uri="{FF2B5EF4-FFF2-40B4-BE49-F238E27FC236}">
                      <a16:creationId xmlns:a16="http://schemas.microsoft.com/office/drawing/2014/main" id="{0337B1CF-9E06-BD53-8655-192A2A91BBE3}"/>
                    </a:ext>
                  </a:extLst>
                </p:cNvPr>
                <p:cNvPicPr/>
                <p:nvPr/>
              </p:nvPicPr>
              <p:blipFill>
                <a:blip r:embed="rId67"/>
                <a:stretch>
                  <a:fillRect/>
                </a:stretch>
              </p:blipFill>
              <p:spPr>
                <a:xfrm>
                  <a:off x="6472674" y="2604045"/>
                  <a:ext cx="2116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4BAB8B99-7662-A84E-8B27-56C6B0051628}"/>
                    </a:ext>
                  </a:extLst>
                </p14:cNvPr>
                <p14:cNvContentPartPr/>
                <p14:nvPr/>
              </p14:nvContentPartPr>
              <p14:xfrm>
                <a:off x="5854914" y="1389405"/>
                <a:ext cx="232920" cy="1306080"/>
              </p14:xfrm>
            </p:contentPart>
          </mc:Choice>
          <mc:Fallback>
            <p:pic>
              <p:nvPicPr>
                <p:cNvPr id="47" name="Ink 46">
                  <a:extLst>
                    <a:ext uri="{FF2B5EF4-FFF2-40B4-BE49-F238E27FC236}">
                      <a16:creationId xmlns:a16="http://schemas.microsoft.com/office/drawing/2014/main" id="{4BAB8B99-7662-A84E-8B27-56C6B0051628}"/>
                    </a:ext>
                  </a:extLst>
                </p:cNvPr>
                <p:cNvPicPr/>
                <p:nvPr/>
              </p:nvPicPr>
              <p:blipFill>
                <a:blip r:embed="rId69"/>
                <a:stretch>
                  <a:fillRect/>
                </a:stretch>
              </p:blipFill>
              <p:spPr>
                <a:xfrm>
                  <a:off x="5846274" y="1380405"/>
                  <a:ext cx="250560" cy="1323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BD938153-6DBD-9CA6-91DF-5C5BA81AF6CE}"/>
                    </a:ext>
                  </a:extLst>
                </p14:cNvPr>
                <p14:cNvContentPartPr/>
                <p14:nvPr/>
              </p14:nvContentPartPr>
              <p14:xfrm>
                <a:off x="5960754" y="2632845"/>
                <a:ext cx="183600" cy="60480"/>
              </p14:xfrm>
            </p:contentPart>
          </mc:Choice>
          <mc:Fallback>
            <p:pic>
              <p:nvPicPr>
                <p:cNvPr id="48" name="Ink 47">
                  <a:extLst>
                    <a:ext uri="{FF2B5EF4-FFF2-40B4-BE49-F238E27FC236}">
                      <a16:creationId xmlns:a16="http://schemas.microsoft.com/office/drawing/2014/main" id="{BD938153-6DBD-9CA6-91DF-5C5BA81AF6CE}"/>
                    </a:ext>
                  </a:extLst>
                </p:cNvPr>
                <p:cNvPicPr/>
                <p:nvPr/>
              </p:nvPicPr>
              <p:blipFill>
                <a:blip r:embed="rId71"/>
                <a:stretch>
                  <a:fillRect/>
                </a:stretch>
              </p:blipFill>
              <p:spPr>
                <a:xfrm>
                  <a:off x="5951754" y="2623845"/>
                  <a:ext cx="2012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0E964BB5-CEBC-6E7A-B1E9-1FF78BCDE8FF}"/>
                    </a:ext>
                  </a:extLst>
                </p14:cNvPr>
                <p14:cNvContentPartPr/>
                <p14:nvPr/>
              </p14:nvContentPartPr>
              <p14:xfrm>
                <a:off x="4784274" y="1347285"/>
                <a:ext cx="839160" cy="1262520"/>
              </p14:xfrm>
            </p:contentPart>
          </mc:Choice>
          <mc:Fallback>
            <p:pic>
              <p:nvPicPr>
                <p:cNvPr id="49" name="Ink 48">
                  <a:extLst>
                    <a:ext uri="{FF2B5EF4-FFF2-40B4-BE49-F238E27FC236}">
                      <a16:creationId xmlns:a16="http://schemas.microsoft.com/office/drawing/2014/main" id="{0E964BB5-CEBC-6E7A-B1E9-1FF78BCDE8FF}"/>
                    </a:ext>
                  </a:extLst>
                </p:cNvPr>
                <p:cNvPicPr/>
                <p:nvPr/>
              </p:nvPicPr>
              <p:blipFill>
                <a:blip r:embed="rId73"/>
                <a:stretch>
                  <a:fillRect/>
                </a:stretch>
              </p:blipFill>
              <p:spPr>
                <a:xfrm>
                  <a:off x="4775634" y="1338645"/>
                  <a:ext cx="856800" cy="1280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5BCBD010-E642-0C39-2D53-0245B84D77FF}"/>
                    </a:ext>
                  </a:extLst>
                </p14:cNvPr>
                <p14:cNvContentPartPr/>
                <p14:nvPr/>
              </p14:nvContentPartPr>
              <p14:xfrm>
                <a:off x="5521914" y="2602245"/>
                <a:ext cx="271440" cy="140760"/>
              </p14:xfrm>
            </p:contentPart>
          </mc:Choice>
          <mc:Fallback>
            <p:pic>
              <p:nvPicPr>
                <p:cNvPr id="50" name="Ink 49">
                  <a:extLst>
                    <a:ext uri="{FF2B5EF4-FFF2-40B4-BE49-F238E27FC236}">
                      <a16:creationId xmlns:a16="http://schemas.microsoft.com/office/drawing/2014/main" id="{5BCBD010-E642-0C39-2D53-0245B84D77FF}"/>
                    </a:ext>
                  </a:extLst>
                </p:cNvPr>
                <p:cNvPicPr/>
                <p:nvPr/>
              </p:nvPicPr>
              <p:blipFill>
                <a:blip r:embed="rId75"/>
                <a:stretch>
                  <a:fillRect/>
                </a:stretch>
              </p:blipFill>
              <p:spPr>
                <a:xfrm>
                  <a:off x="5512914" y="2593245"/>
                  <a:ext cx="2890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5C5E9BF2-801C-8EAB-DB77-9529737D2517}"/>
                    </a:ext>
                  </a:extLst>
                </p14:cNvPr>
                <p14:cNvContentPartPr/>
                <p14:nvPr/>
              </p14:nvContentPartPr>
              <p14:xfrm>
                <a:off x="3378834" y="1589925"/>
                <a:ext cx="1872720" cy="1230120"/>
              </p14:xfrm>
            </p:contentPart>
          </mc:Choice>
          <mc:Fallback>
            <p:pic>
              <p:nvPicPr>
                <p:cNvPr id="51" name="Ink 50">
                  <a:extLst>
                    <a:ext uri="{FF2B5EF4-FFF2-40B4-BE49-F238E27FC236}">
                      <a16:creationId xmlns:a16="http://schemas.microsoft.com/office/drawing/2014/main" id="{5C5E9BF2-801C-8EAB-DB77-9529737D2517}"/>
                    </a:ext>
                  </a:extLst>
                </p:cNvPr>
                <p:cNvPicPr/>
                <p:nvPr/>
              </p:nvPicPr>
              <p:blipFill>
                <a:blip r:embed="rId77"/>
                <a:stretch>
                  <a:fillRect/>
                </a:stretch>
              </p:blipFill>
              <p:spPr>
                <a:xfrm>
                  <a:off x="3369834" y="1580925"/>
                  <a:ext cx="1890360" cy="1247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3536F923-B075-1FE4-4AEF-A9811F3F4917}"/>
                    </a:ext>
                  </a:extLst>
                </p14:cNvPr>
                <p14:cNvContentPartPr/>
                <p14:nvPr/>
              </p14:nvContentPartPr>
              <p14:xfrm>
                <a:off x="5162274" y="2610525"/>
                <a:ext cx="196920" cy="255240"/>
              </p14:xfrm>
            </p:contentPart>
          </mc:Choice>
          <mc:Fallback>
            <p:pic>
              <p:nvPicPr>
                <p:cNvPr id="52" name="Ink 51">
                  <a:extLst>
                    <a:ext uri="{FF2B5EF4-FFF2-40B4-BE49-F238E27FC236}">
                      <a16:creationId xmlns:a16="http://schemas.microsoft.com/office/drawing/2014/main" id="{3536F923-B075-1FE4-4AEF-A9811F3F4917}"/>
                    </a:ext>
                  </a:extLst>
                </p:cNvPr>
                <p:cNvPicPr/>
                <p:nvPr/>
              </p:nvPicPr>
              <p:blipFill>
                <a:blip r:embed="rId79"/>
                <a:stretch>
                  <a:fillRect/>
                </a:stretch>
              </p:blipFill>
              <p:spPr>
                <a:xfrm>
                  <a:off x="5153274" y="2601525"/>
                  <a:ext cx="2145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C905EA4A-BF2C-29BA-A2E6-266394845FBA}"/>
                    </a:ext>
                  </a:extLst>
                </p14:cNvPr>
                <p14:cNvContentPartPr/>
                <p14:nvPr/>
              </p14:nvContentPartPr>
              <p14:xfrm>
                <a:off x="8697474" y="2272485"/>
                <a:ext cx="85320" cy="158760"/>
              </p14:xfrm>
            </p:contentPart>
          </mc:Choice>
          <mc:Fallback>
            <p:pic>
              <p:nvPicPr>
                <p:cNvPr id="54" name="Ink 53">
                  <a:extLst>
                    <a:ext uri="{FF2B5EF4-FFF2-40B4-BE49-F238E27FC236}">
                      <a16:creationId xmlns:a16="http://schemas.microsoft.com/office/drawing/2014/main" id="{C905EA4A-BF2C-29BA-A2E6-266394845FBA}"/>
                    </a:ext>
                  </a:extLst>
                </p:cNvPr>
                <p:cNvPicPr/>
                <p:nvPr/>
              </p:nvPicPr>
              <p:blipFill>
                <a:blip r:embed="rId81"/>
                <a:stretch>
                  <a:fillRect/>
                </a:stretch>
              </p:blipFill>
              <p:spPr>
                <a:xfrm>
                  <a:off x="8688474" y="2263845"/>
                  <a:ext cx="102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5E542B5B-4405-CDDB-F0F5-70098EBB5D4C}"/>
                    </a:ext>
                  </a:extLst>
                </p14:cNvPr>
                <p14:cNvContentPartPr/>
                <p14:nvPr/>
              </p14:nvContentPartPr>
              <p14:xfrm>
                <a:off x="8854434" y="2260605"/>
                <a:ext cx="118080" cy="262800"/>
              </p14:xfrm>
            </p:contentPart>
          </mc:Choice>
          <mc:Fallback>
            <p:pic>
              <p:nvPicPr>
                <p:cNvPr id="55" name="Ink 54">
                  <a:extLst>
                    <a:ext uri="{FF2B5EF4-FFF2-40B4-BE49-F238E27FC236}">
                      <a16:creationId xmlns:a16="http://schemas.microsoft.com/office/drawing/2014/main" id="{5E542B5B-4405-CDDB-F0F5-70098EBB5D4C}"/>
                    </a:ext>
                  </a:extLst>
                </p:cNvPr>
                <p:cNvPicPr/>
                <p:nvPr/>
              </p:nvPicPr>
              <p:blipFill>
                <a:blip r:embed="rId83"/>
                <a:stretch>
                  <a:fillRect/>
                </a:stretch>
              </p:blipFill>
              <p:spPr>
                <a:xfrm>
                  <a:off x="8845794" y="2251605"/>
                  <a:ext cx="1357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B1BAF032-554E-53A5-A94D-9A1252C0B7BF}"/>
                    </a:ext>
                  </a:extLst>
                </p14:cNvPr>
                <p14:cNvContentPartPr/>
                <p14:nvPr/>
              </p14:nvContentPartPr>
              <p14:xfrm>
                <a:off x="9034074" y="2208405"/>
                <a:ext cx="68760" cy="209160"/>
              </p14:xfrm>
            </p:contentPart>
          </mc:Choice>
          <mc:Fallback>
            <p:pic>
              <p:nvPicPr>
                <p:cNvPr id="56" name="Ink 55">
                  <a:extLst>
                    <a:ext uri="{FF2B5EF4-FFF2-40B4-BE49-F238E27FC236}">
                      <a16:creationId xmlns:a16="http://schemas.microsoft.com/office/drawing/2014/main" id="{B1BAF032-554E-53A5-A94D-9A1252C0B7BF}"/>
                    </a:ext>
                  </a:extLst>
                </p:cNvPr>
                <p:cNvPicPr/>
                <p:nvPr/>
              </p:nvPicPr>
              <p:blipFill>
                <a:blip r:embed="rId85"/>
                <a:stretch>
                  <a:fillRect/>
                </a:stretch>
              </p:blipFill>
              <p:spPr>
                <a:xfrm>
                  <a:off x="9025434" y="2199765"/>
                  <a:ext cx="86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A3B1761E-DD32-9C09-FE93-32BE0630EB23}"/>
                    </a:ext>
                  </a:extLst>
                </p14:cNvPr>
                <p14:cNvContentPartPr/>
                <p14:nvPr/>
              </p14:nvContentPartPr>
              <p14:xfrm>
                <a:off x="9035874" y="2299845"/>
                <a:ext cx="196920" cy="18000"/>
              </p14:xfrm>
            </p:contentPart>
          </mc:Choice>
          <mc:Fallback>
            <p:pic>
              <p:nvPicPr>
                <p:cNvPr id="57" name="Ink 56">
                  <a:extLst>
                    <a:ext uri="{FF2B5EF4-FFF2-40B4-BE49-F238E27FC236}">
                      <a16:creationId xmlns:a16="http://schemas.microsoft.com/office/drawing/2014/main" id="{A3B1761E-DD32-9C09-FE93-32BE0630EB23}"/>
                    </a:ext>
                  </a:extLst>
                </p:cNvPr>
                <p:cNvPicPr/>
                <p:nvPr/>
              </p:nvPicPr>
              <p:blipFill>
                <a:blip r:embed="rId87"/>
                <a:stretch>
                  <a:fillRect/>
                </a:stretch>
              </p:blipFill>
              <p:spPr>
                <a:xfrm>
                  <a:off x="9026874" y="2291205"/>
                  <a:ext cx="2145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398C37EB-6A97-7B9D-65F3-40DECBE126E8}"/>
                    </a:ext>
                  </a:extLst>
                </p14:cNvPr>
                <p14:cNvContentPartPr/>
                <p14:nvPr/>
              </p14:nvContentPartPr>
              <p14:xfrm>
                <a:off x="9285714" y="2164125"/>
                <a:ext cx="57960" cy="246600"/>
              </p14:xfrm>
            </p:contentPart>
          </mc:Choice>
          <mc:Fallback>
            <p:pic>
              <p:nvPicPr>
                <p:cNvPr id="58" name="Ink 57">
                  <a:extLst>
                    <a:ext uri="{FF2B5EF4-FFF2-40B4-BE49-F238E27FC236}">
                      <a16:creationId xmlns:a16="http://schemas.microsoft.com/office/drawing/2014/main" id="{398C37EB-6A97-7B9D-65F3-40DECBE126E8}"/>
                    </a:ext>
                  </a:extLst>
                </p:cNvPr>
                <p:cNvPicPr/>
                <p:nvPr/>
              </p:nvPicPr>
              <p:blipFill>
                <a:blip r:embed="rId89"/>
                <a:stretch>
                  <a:fillRect/>
                </a:stretch>
              </p:blipFill>
              <p:spPr>
                <a:xfrm>
                  <a:off x="9276714" y="2155125"/>
                  <a:ext cx="756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BD865A7C-9C4A-BDD3-4BFC-9F90463D3F96}"/>
                    </a:ext>
                  </a:extLst>
                </p14:cNvPr>
                <p14:cNvContentPartPr/>
                <p14:nvPr/>
              </p14:nvContentPartPr>
              <p14:xfrm>
                <a:off x="8435034" y="2664885"/>
                <a:ext cx="74160" cy="14760"/>
              </p14:xfrm>
            </p:contentPart>
          </mc:Choice>
          <mc:Fallback>
            <p:pic>
              <p:nvPicPr>
                <p:cNvPr id="60" name="Ink 59">
                  <a:extLst>
                    <a:ext uri="{FF2B5EF4-FFF2-40B4-BE49-F238E27FC236}">
                      <a16:creationId xmlns:a16="http://schemas.microsoft.com/office/drawing/2014/main" id="{BD865A7C-9C4A-BDD3-4BFC-9F90463D3F96}"/>
                    </a:ext>
                  </a:extLst>
                </p:cNvPr>
                <p:cNvPicPr/>
                <p:nvPr/>
              </p:nvPicPr>
              <p:blipFill>
                <a:blip r:embed="rId91"/>
                <a:stretch>
                  <a:fillRect/>
                </a:stretch>
              </p:blipFill>
              <p:spPr>
                <a:xfrm>
                  <a:off x="8426034" y="2656245"/>
                  <a:ext cx="918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D9A1CC09-C8E0-E734-E126-C16C87B32CE5}"/>
                    </a:ext>
                  </a:extLst>
                </p14:cNvPr>
                <p14:cNvContentPartPr/>
                <p14:nvPr/>
              </p14:nvContentPartPr>
              <p14:xfrm>
                <a:off x="8468874" y="2757045"/>
                <a:ext cx="106920" cy="29160"/>
              </p14:xfrm>
            </p:contentPart>
          </mc:Choice>
          <mc:Fallback>
            <p:pic>
              <p:nvPicPr>
                <p:cNvPr id="61" name="Ink 60">
                  <a:extLst>
                    <a:ext uri="{FF2B5EF4-FFF2-40B4-BE49-F238E27FC236}">
                      <a16:creationId xmlns:a16="http://schemas.microsoft.com/office/drawing/2014/main" id="{D9A1CC09-C8E0-E734-E126-C16C87B32CE5}"/>
                    </a:ext>
                  </a:extLst>
                </p:cNvPr>
                <p:cNvPicPr/>
                <p:nvPr/>
              </p:nvPicPr>
              <p:blipFill>
                <a:blip r:embed="rId93"/>
                <a:stretch>
                  <a:fillRect/>
                </a:stretch>
              </p:blipFill>
              <p:spPr>
                <a:xfrm>
                  <a:off x="8459874" y="2748405"/>
                  <a:ext cx="1245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00B47CFD-F81B-F3E7-7DB2-B6265B9E910F}"/>
                    </a:ext>
                  </a:extLst>
                </p14:cNvPr>
                <p14:cNvContentPartPr/>
                <p14:nvPr/>
              </p14:nvContentPartPr>
              <p14:xfrm>
                <a:off x="8845794" y="2663445"/>
                <a:ext cx="186480" cy="200880"/>
              </p14:xfrm>
            </p:contentPart>
          </mc:Choice>
          <mc:Fallback>
            <p:pic>
              <p:nvPicPr>
                <p:cNvPr id="62" name="Ink 61">
                  <a:extLst>
                    <a:ext uri="{FF2B5EF4-FFF2-40B4-BE49-F238E27FC236}">
                      <a16:creationId xmlns:a16="http://schemas.microsoft.com/office/drawing/2014/main" id="{00B47CFD-F81B-F3E7-7DB2-B6265B9E910F}"/>
                    </a:ext>
                  </a:extLst>
                </p:cNvPr>
                <p:cNvPicPr/>
                <p:nvPr/>
              </p:nvPicPr>
              <p:blipFill>
                <a:blip r:embed="rId95"/>
                <a:stretch>
                  <a:fillRect/>
                </a:stretch>
              </p:blipFill>
              <p:spPr>
                <a:xfrm>
                  <a:off x="8837154" y="2654445"/>
                  <a:ext cx="2041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81F589C5-A082-D732-69FB-B2D536043556}"/>
                    </a:ext>
                  </a:extLst>
                </p14:cNvPr>
                <p14:cNvContentPartPr/>
                <p14:nvPr/>
              </p14:nvContentPartPr>
              <p14:xfrm>
                <a:off x="9100314" y="2632125"/>
                <a:ext cx="123480" cy="205200"/>
              </p14:xfrm>
            </p:contentPart>
          </mc:Choice>
          <mc:Fallback>
            <p:pic>
              <p:nvPicPr>
                <p:cNvPr id="63" name="Ink 62">
                  <a:extLst>
                    <a:ext uri="{FF2B5EF4-FFF2-40B4-BE49-F238E27FC236}">
                      <a16:creationId xmlns:a16="http://schemas.microsoft.com/office/drawing/2014/main" id="{81F589C5-A082-D732-69FB-B2D536043556}"/>
                    </a:ext>
                  </a:extLst>
                </p:cNvPr>
                <p:cNvPicPr/>
                <p:nvPr/>
              </p:nvPicPr>
              <p:blipFill>
                <a:blip r:embed="rId97"/>
                <a:stretch>
                  <a:fillRect/>
                </a:stretch>
              </p:blipFill>
              <p:spPr>
                <a:xfrm>
                  <a:off x="9091314" y="2623485"/>
                  <a:ext cx="1411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53CB0852-BBB3-1313-D92A-35477E3BE7F2}"/>
                    </a:ext>
                  </a:extLst>
                </p14:cNvPr>
                <p14:cNvContentPartPr/>
                <p14:nvPr/>
              </p14:nvContentPartPr>
              <p14:xfrm>
                <a:off x="9287874" y="2628885"/>
                <a:ext cx="131400" cy="186840"/>
              </p14:xfrm>
            </p:contentPart>
          </mc:Choice>
          <mc:Fallback>
            <p:pic>
              <p:nvPicPr>
                <p:cNvPr id="64" name="Ink 63">
                  <a:extLst>
                    <a:ext uri="{FF2B5EF4-FFF2-40B4-BE49-F238E27FC236}">
                      <a16:creationId xmlns:a16="http://schemas.microsoft.com/office/drawing/2014/main" id="{53CB0852-BBB3-1313-D92A-35477E3BE7F2}"/>
                    </a:ext>
                  </a:extLst>
                </p:cNvPr>
                <p:cNvPicPr/>
                <p:nvPr/>
              </p:nvPicPr>
              <p:blipFill>
                <a:blip r:embed="rId99"/>
                <a:stretch>
                  <a:fillRect/>
                </a:stretch>
              </p:blipFill>
              <p:spPr>
                <a:xfrm>
                  <a:off x="9278874" y="2619885"/>
                  <a:ext cx="1490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C78972B3-8668-2F5B-4A02-A1613025D226}"/>
                    </a:ext>
                  </a:extLst>
                </p14:cNvPr>
                <p14:cNvContentPartPr/>
                <p14:nvPr/>
              </p14:nvContentPartPr>
              <p14:xfrm>
                <a:off x="9512874" y="2567685"/>
                <a:ext cx="171360" cy="226440"/>
              </p14:xfrm>
            </p:contentPart>
          </mc:Choice>
          <mc:Fallback>
            <p:pic>
              <p:nvPicPr>
                <p:cNvPr id="65" name="Ink 64">
                  <a:extLst>
                    <a:ext uri="{FF2B5EF4-FFF2-40B4-BE49-F238E27FC236}">
                      <a16:creationId xmlns:a16="http://schemas.microsoft.com/office/drawing/2014/main" id="{C78972B3-8668-2F5B-4A02-A1613025D226}"/>
                    </a:ext>
                  </a:extLst>
                </p:cNvPr>
                <p:cNvPicPr/>
                <p:nvPr/>
              </p:nvPicPr>
              <p:blipFill>
                <a:blip r:embed="rId101"/>
                <a:stretch>
                  <a:fillRect/>
                </a:stretch>
              </p:blipFill>
              <p:spPr>
                <a:xfrm>
                  <a:off x="9503874" y="2559045"/>
                  <a:ext cx="1890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CDA8555C-369F-BAA9-ABC5-924E6E27DF43}"/>
                    </a:ext>
                  </a:extLst>
                </p14:cNvPr>
                <p14:cNvContentPartPr/>
                <p14:nvPr/>
              </p14:nvContentPartPr>
              <p14:xfrm>
                <a:off x="9788634" y="2556165"/>
                <a:ext cx="57600" cy="280440"/>
              </p14:xfrm>
            </p:contentPart>
          </mc:Choice>
          <mc:Fallback>
            <p:pic>
              <p:nvPicPr>
                <p:cNvPr id="66" name="Ink 65">
                  <a:extLst>
                    <a:ext uri="{FF2B5EF4-FFF2-40B4-BE49-F238E27FC236}">
                      <a16:creationId xmlns:a16="http://schemas.microsoft.com/office/drawing/2014/main" id="{CDA8555C-369F-BAA9-ABC5-924E6E27DF43}"/>
                    </a:ext>
                  </a:extLst>
                </p:cNvPr>
                <p:cNvPicPr/>
                <p:nvPr/>
              </p:nvPicPr>
              <p:blipFill>
                <a:blip r:embed="rId103"/>
                <a:stretch>
                  <a:fillRect/>
                </a:stretch>
              </p:blipFill>
              <p:spPr>
                <a:xfrm>
                  <a:off x="9779994" y="2547525"/>
                  <a:ext cx="75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43985FE4-559E-A55A-98DD-B607A540F6BC}"/>
                    </a:ext>
                  </a:extLst>
                </p14:cNvPr>
                <p14:cNvContentPartPr/>
                <p14:nvPr/>
              </p14:nvContentPartPr>
              <p14:xfrm>
                <a:off x="3605634" y="2900325"/>
                <a:ext cx="215280" cy="209520"/>
              </p14:xfrm>
            </p:contentPart>
          </mc:Choice>
          <mc:Fallback>
            <p:pic>
              <p:nvPicPr>
                <p:cNvPr id="68" name="Ink 67">
                  <a:extLst>
                    <a:ext uri="{FF2B5EF4-FFF2-40B4-BE49-F238E27FC236}">
                      <a16:creationId xmlns:a16="http://schemas.microsoft.com/office/drawing/2014/main" id="{43985FE4-559E-A55A-98DD-B607A540F6BC}"/>
                    </a:ext>
                  </a:extLst>
                </p:cNvPr>
                <p:cNvPicPr/>
                <p:nvPr/>
              </p:nvPicPr>
              <p:blipFill>
                <a:blip r:embed="rId105"/>
                <a:stretch>
                  <a:fillRect/>
                </a:stretch>
              </p:blipFill>
              <p:spPr>
                <a:xfrm>
                  <a:off x="3596634" y="2891325"/>
                  <a:ext cx="2329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A2A94BA8-2DCF-E5BA-6B7E-D201F21C2441}"/>
                    </a:ext>
                  </a:extLst>
                </p14:cNvPr>
                <p14:cNvContentPartPr/>
                <p14:nvPr/>
              </p14:nvContentPartPr>
              <p14:xfrm>
                <a:off x="3891474" y="2865405"/>
                <a:ext cx="185040" cy="152640"/>
              </p14:xfrm>
            </p:contentPart>
          </mc:Choice>
          <mc:Fallback>
            <p:pic>
              <p:nvPicPr>
                <p:cNvPr id="69" name="Ink 68">
                  <a:extLst>
                    <a:ext uri="{FF2B5EF4-FFF2-40B4-BE49-F238E27FC236}">
                      <a16:creationId xmlns:a16="http://schemas.microsoft.com/office/drawing/2014/main" id="{A2A94BA8-2DCF-E5BA-6B7E-D201F21C2441}"/>
                    </a:ext>
                  </a:extLst>
                </p:cNvPr>
                <p:cNvPicPr/>
                <p:nvPr/>
              </p:nvPicPr>
              <p:blipFill>
                <a:blip r:embed="rId107"/>
                <a:stretch>
                  <a:fillRect/>
                </a:stretch>
              </p:blipFill>
              <p:spPr>
                <a:xfrm>
                  <a:off x="3882474" y="2856765"/>
                  <a:ext cx="2026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DCBB7D22-1DA8-0D36-0DB6-25FF8D09729A}"/>
                    </a:ext>
                  </a:extLst>
                </p14:cNvPr>
                <p14:cNvContentPartPr/>
                <p14:nvPr/>
              </p14:nvContentPartPr>
              <p14:xfrm>
                <a:off x="4143834" y="2863965"/>
                <a:ext cx="107640" cy="136080"/>
              </p14:xfrm>
            </p:contentPart>
          </mc:Choice>
          <mc:Fallback>
            <p:pic>
              <p:nvPicPr>
                <p:cNvPr id="70" name="Ink 69">
                  <a:extLst>
                    <a:ext uri="{FF2B5EF4-FFF2-40B4-BE49-F238E27FC236}">
                      <a16:creationId xmlns:a16="http://schemas.microsoft.com/office/drawing/2014/main" id="{DCBB7D22-1DA8-0D36-0DB6-25FF8D09729A}"/>
                    </a:ext>
                  </a:extLst>
                </p:cNvPr>
                <p:cNvPicPr/>
                <p:nvPr/>
              </p:nvPicPr>
              <p:blipFill>
                <a:blip r:embed="rId109"/>
                <a:stretch>
                  <a:fillRect/>
                </a:stretch>
              </p:blipFill>
              <p:spPr>
                <a:xfrm>
                  <a:off x="4135194" y="2854965"/>
                  <a:ext cx="1252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19433AB3-0D20-CBB2-EC93-131DB65EE7CD}"/>
                    </a:ext>
                  </a:extLst>
                </p14:cNvPr>
                <p14:cNvContentPartPr/>
                <p14:nvPr/>
              </p14:nvContentPartPr>
              <p14:xfrm>
                <a:off x="4326354" y="2891685"/>
                <a:ext cx="55080" cy="14760"/>
              </p14:xfrm>
            </p:contentPart>
          </mc:Choice>
          <mc:Fallback>
            <p:pic>
              <p:nvPicPr>
                <p:cNvPr id="71" name="Ink 70">
                  <a:extLst>
                    <a:ext uri="{FF2B5EF4-FFF2-40B4-BE49-F238E27FC236}">
                      <a16:creationId xmlns:a16="http://schemas.microsoft.com/office/drawing/2014/main" id="{19433AB3-0D20-CBB2-EC93-131DB65EE7CD}"/>
                    </a:ext>
                  </a:extLst>
                </p:cNvPr>
                <p:cNvPicPr/>
                <p:nvPr/>
              </p:nvPicPr>
              <p:blipFill>
                <a:blip r:embed="rId111"/>
                <a:stretch>
                  <a:fillRect/>
                </a:stretch>
              </p:blipFill>
              <p:spPr>
                <a:xfrm>
                  <a:off x="4317354" y="2883045"/>
                  <a:ext cx="72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FB085B9E-C2DA-255D-310F-AC76D2D86DE9}"/>
                    </a:ext>
                  </a:extLst>
                </p14:cNvPr>
                <p14:cNvContentPartPr/>
                <p14:nvPr/>
              </p14:nvContentPartPr>
              <p14:xfrm>
                <a:off x="4498794" y="2804925"/>
                <a:ext cx="80640" cy="220680"/>
              </p14:xfrm>
            </p:contentPart>
          </mc:Choice>
          <mc:Fallback>
            <p:pic>
              <p:nvPicPr>
                <p:cNvPr id="72" name="Ink 71">
                  <a:extLst>
                    <a:ext uri="{FF2B5EF4-FFF2-40B4-BE49-F238E27FC236}">
                      <a16:creationId xmlns:a16="http://schemas.microsoft.com/office/drawing/2014/main" id="{FB085B9E-C2DA-255D-310F-AC76D2D86DE9}"/>
                    </a:ext>
                  </a:extLst>
                </p:cNvPr>
                <p:cNvPicPr/>
                <p:nvPr/>
              </p:nvPicPr>
              <p:blipFill>
                <a:blip r:embed="rId113"/>
                <a:stretch>
                  <a:fillRect/>
                </a:stretch>
              </p:blipFill>
              <p:spPr>
                <a:xfrm>
                  <a:off x="4490154" y="2795925"/>
                  <a:ext cx="982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7563E2A8-2866-D410-966B-149B9F8BE562}"/>
                    </a:ext>
                  </a:extLst>
                </p14:cNvPr>
                <p14:cNvContentPartPr/>
                <p14:nvPr/>
              </p14:nvContentPartPr>
              <p14:xfrm>
                <a:off x="4559274" y="2867925"/>
                <a:ext cx="131760" cy="124200"/>
              </p14:xfrm>
            </p:contentPart>
          </mc:Choice>
          <mc:Fallback>
            <p:pic>
              <p:nvPicPr>
                <p:cNvPr id="73" name="Ink 72">
                  <a:extLst>
                    <a:ext uri="{FF2B5EF4-FFF2-40B4-BE49-F238E27FC236}">
                      <a16:creationId xmlns:a16="http://schemas.microsoft.com/office/drawing/2014/main" id="{7563E2A8-2866-D410-966B-149B9F8BE562}"/>
                    </a:ext>
                  </a:extLst>
                </p:cNvPr>
                <p:cNvPicPr/>
                <p:nvPr/>
              </p:nvPicPr>
              <p:blipFill>
                <a:blip r:embed="rId115"/>
                <a:stretch>
                  <a:fillRect/>
                </a:stretch>
              </p:blipFill>
              <p:spPr>
                <a:xfrm>
                  <a:off x="4550634" y="2858925"/>
                  <a:ext cx="149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51BEDD98-81C5-F102-56A9-9C8FA1B6D6A2}"/>
                    </a:ext>
                  </a:extLst>
                </p14:cNvPr>
                <p14:cNvContentPartPr/>
                <p14:nvPr/>
              </p14:nvContentPartPr>
              <p14:xfrm>
                <a:off x="4741074" y="2863965"/>
                <a:ext cx="256680" cy="228600"/>
              </p14:xfrm>
            </p:contentPart>
          </mc:Choice>
          <mc:Fallback>
            <p:pic>
              <p:nvPicPr>
                <p:cNvPr id="74" name="Ink 73">
                  <a:extLst>
                    <a:ext uri="{FF2B5EF4-FFF2-40B4-BE49-F238E27FC236}">
                      <a16:creationId xmlns:a16="http://schemas.microsoft.com/office/drawing/2014/main" id="{51BEDD98-81C5-F102-56A9-9C8FA1B6D6A2}"/>
                    </a:ext>
                  </a:extLst>
                </p:cNvPr>
                <p:cNvPicPr/>
                <p:nvPr/>
              </p:nvPicPr>
              <p:blipFill>
                <a:blip r:embed="rId117"/>
                <a:stretch>
                  <a:fillRect/>
                </a:stretch>
              </p:blipFill>
              <p:spPr>
                <a:xfrm>
                  <a:off x="4732074" y="2855325"/>
                  <a:ext cx="2743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D09D2F4B-85BD-00AA-3756-BBAD15513B49}"/>
                    </a:ext>
                  </a:extLst>
                </p14:cNvPr>
                <p14:cNvContentPartPr/>
                <p14:nvPr/>
              </p14:nvContentPartPr>
              <p14:xfrm>
                <a:off x="4146714" y="2849205"/>
                <a:ext cx="324000" cy="141480"/>
              </p14:xfrm>
            </p:contentPart>
          </mc:Choice>
          <mc:Fallback>
            <p:pic>
              <p:nvPicPr>
                <p:cNvPr id="75" name="Ink 74">
                  <a:extLst>
                    <a:ext uri="{FF2B5EF4-FFF2-40B4-BE49-F238E27FC236}">
                      <a16:creationId xmlns:a16="http://schemas.microsoft.com/office/drawing/2014/main" id="{D09D2F4B-85BD-00AA-3756-BBAD15513B49}"/>
                    </a:ext>
                  </a:extLst>
                </p:cNvPr>
                <p:cNvPicPr/>
                <p:nvPr/>
              </p:nvPicPr>
              <p:blipFill>
                <a:blip r:embed="rId119"/>
                <a:stretch>
                  <a:fillRect/>
                </a:stretch>
              </p:blipFill>
              <p:spPr>
                <a:xfrm>
                  <a:off x="4137714" y="2840205"/>
                  <a:ext cx="3416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79FBAAD2-CA7F-8399-B5A7-E09C9579869A}"/>
                    </a:ext>
                  </a:extLst>
                </p14:cNvPr>
                <p14:cNvContentPartPr/>
                <p14:nvPr/>
              </p14:nvContentPartPr>
              <p14:xfrm>
                <a:off x="2361474" y="3021285"/>
                <a:ext cx="153000" cy="231120"/>
              </p14:xfrm>
            </p:contentPart>
          </mc:Choice>
          <mc:Fallback>
            <p:pic>
              <p:nvPicPr>
                <p:cNvPr id="76" name="Ink 75">
                  <a:extLst>
                    <a:ext uri="{FF2B5EF4-FFF2-40B4-BE49-F238E27FC236}">
                      <a16:creationId xmlns:a16="http://schemas.microsoft.com/office/drawing/2014/main" id="{79FBAAD2-CA7F-8399-B5A7-E09C9579869A}"/>
                    </a:ext>
                  </a:extLst>
                </p:cNvPr>
                <p:cNvPicPr/>
                <p:nvPr/>
              </p:nvPicPr>
              <p:blipFill>
                <a:blip r:embed="rId121"/>
                <a:stretch>
                  <a:fillRect/>
                </a:stretch>
              </p:blipFill>
              <p:spPr>
                <a:xfrm>
                  <a:off x="2352834" y="3012285"/>
                  <a:ext cx="1706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726DD4B5-BB62-842D-48D6-E648B8064B20}"/>
                    </a:ext>
                  </a:extLst>
                </p14:cNvPr>
                <p14:cNvContentPartPr/>
                <p14:nvPr/>
              </p14:nvContentPartPr>
              <p14:xfrm>
                <a:off x="2551194" y="3017325"/>
                <a:ext cx="169200" cy="149040"/>
              </p14:xfrm>
            </p:contentPart>
          </mc:Choice>
          <mc:Fallback>
            <p:pic>
              <p:nvPicPr>
                <p:cNvPr id="77" name="Ink 76">
                  <a:extLst>
                    <a:ext uri="{FF2B5EF4-FFF2-40B4-BE49-F238E27FC236}">
                      <a16:creationId xmlns:a16="http://schemas.microsoft.com/office/drawing/2014/main" id="{726DD4B5-BB62-842D-48D6-E648B8064B20}"/>
                    </a:ext>
                  </a:extLst>
                </p:cNvPr>
                <p:cNvPicPr/>
                <p:nvPr/>
              </p:nvPicPr>
              <p:blipFill>
                <a:blip r:embed="rId123"/>
                <a:stretch>
                  <a:fillRect/>
                </a:stretch>
              </p:blipFill>
              <p:spPr>
                <a:xfrm>
                  <a:off x="2542554" y="3008325"/>
                  <a:ext cx="1868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4D09EC95-4167-F936-EDA6-1941C0CE30CD}"/>
                    </a:ext>
                  </a:extLst>
                </p14:cNvPr>
                <p14:cNvContentPartPr/>
                <p14:nvPr/>
              </p14:nvContentPartPr>
              <p14:xfrm>
                <a:off x="2743074" y="3009045"/>
                <a:ext cx="91080" cy="127440"/>
              </p14:xfrm>
            </p:contentPart>
          </mc:Choice>
          <mc:Fallback>
            <p:pic>
              <p:nvPicPr>
                <p:cNvPr id="78" name="Ink 77">
                  <a:extLst>
                    <a:ext uri="{FF2B5EF4-FFF2-40B4-BE49-F238E27FC236}">
                      <a16:creationId xmlns:a16="http://schemas.microsoft.com/office/drawing/2014/main" id="{4D09EC95-4167-F936-EDA6-1941C0CE30CD}"/>
                    </a:ext>
                  </a:extLst>
                </p:cNvPr>
                <p:cNvPicPr/>
                <p:nvPr/>
              </p:nvPicPr>
              <p:blipFill>
                <a:blip r:embed="rId125"/>
                <a:stretch>
                  <a:fillRect/>
                </a:stretch>
              </p:blipFill>
              <p:spPr>
                <a:xfrm>
                  <a:off x="2734074" y="3000045"/>
                  <a:ext cx="108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9DE94947-ADA4-9A51-C468-0A84912C5AA0}"/>
                    </a:ext>
                  </a:extLst>
                </p14:cNvPr>
                <p14:cNvContentPartPr/>
                <p14:nvPr/>
              </p14:nvContentPartPr>
              <p14:xfrm>
                <a:off x="2900754" y="2928405"/>
                <a:ext cx="74520" cy="194400"/>
              </p14:xfrm>
            </p:contentPart>
          </mc:Choice>
          <mc:Fallback>
            <p:pic>
              <p:nvPicPr>
                <p:cNvPr id="79" name="Ink 78">
                  <a:extLst>
                    <a:ext uri="{FF2B5EF4-FFF2-40B4-BE49-F238E27FC236}">
                      <a16:creationId xmlns:a16="http://schemas.microsoft.com/office/drawing/2014/main" id="{9DE94947-ADA4-9A51-C468-0A84912C5AA0}"/>
                    </a:ext>
                  </a:extLst>
                </p:cNvPr>
                <p:cNvPicPr/>
                <p:nvPr/>
              </p:nvPicPr>
              <p:blipFill>
                <a:blip r:embed="rId127"/>
                <a:stretch>
                  <a:fillRect/>
                </a:stretch>
              </p:blipFill>
              <p:spPr>
                <a:xfrm>
                  <a:off x="2892114" y="2919765"/>
                  <a:ext cx="921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DB3C980B-53C2-A713-BAD6-97474380723F}"/>
                    </a:ext>
                  </a:extLst>
                </p14:cNvPr>
                <p14:cNvContentPartPr/>
                <p14:nvPr/>
              </p14:nvContentPartPr>
              <p14:xfrm>
                <a:off x="2991114" y="3001845"/>
                <a:ext cx="107280" cy="115560"/>
              </p14:xfrm>
            </p:contentPart>
          </mc:Choice>
          <mc:Fallback>
            <p:pic>
              <p:nvPicPr>
                <p:cNvPr id="80" name="Ink 79">
                  <a:extLst>
                    <a:ext uri="{FF2B5EF4-FFF2-40B4-BE49-F238E27FC236}">
                      <a16:creationId xmlns:a16="http://schemas.microsoft.com/office/drawing/2014/main" id="{DB3C980B-53C2-A713-BAD6-97474380723F}"/>
                    </a:ext>
                  </a:extLst>
                </p:cNvPr>
                <p:cNvPicPr/>
                <p:nvPr/>
              </p:nvPicPr>
              <p:blipFill>
                <a:blip r:embed="rId129"/>
                <a:stretch>
                  <a:fillRect/>
                </a:stretch>
              </p:blipFill>
              <p:spPr>
                <a:xfrm>
                  <a:off x="2982474" y="2993205"/>
                  <a:ext cx="1249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EBC214EB-C2C0-DC79-5D4E-BD4BFCC58DAB}"/>
                    </a:ext>
                  </a:extLst>
                </p14:cNvPr>
                <p14:cNvContentPartPr/>
                <p14:nvPr/>
              </p14:nvContentPartPr>
              <p14:xfrm>
                <a:off x="3148074" y="2931645"/>
                <a:ext cx="140040" cy="193320"/>
              </p14:xfrm>
            </p:contentPart>
          </mc:Choice>
          <mc:Fallback>
            <p:pic>
              <p:nvPicPr>
                <p:cNvPr id="81" name="Ink 80">
                  <a:extLst>
                    <a:ext uri="{FF2B5EF4-FFF2-40B4-BE49-F238E27FC236}">
                      <a16:creationId xmlns:a16="http://schemas.microsoft.com/office/drawing/2014/main" id="{EBC214EB-C2C0-DC79-5D4E-BD4BFCC58DAB}"/>
                    </a:ext>
                  </a:extLst>
                </p:cNvPr>
                <p:cNvPicPr/>
                <p:nvPr/>
              </p:nvPicPr>
              <p:blipFill>
                <a:blip r:embed="rId131"/>
                <a:stretch>
                  <a:fillRect/>
                </a:stretch>
              </p:blipFill>
              <p:spPr>
                <a:xfrm>
                  <a:off x="3139074" y="2922645"/>
                  <a:ext cx="157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6570C953-BC15-99F9-2AA8-8F60759A4D7A}"/>
                    </a:ext>
                  </a:extLst>
                </p14:cNvPr>
                <p14:cNvContentPartPr/>
                <p14:nvPr/>
              </p14:nvContentPartPr>
              <p14:xfrm>
                <a:off x="1349154" y="3191925"/>
                <a:ext cx="133560" cy="239400"/>
              </p14:xfrm>
            </p:contentPart>
          </mc:Choice>
          <mc:Fallback>
            <p:pic>
              <p:nvPicPr>
                <p:cNvPr id="82" name="Ink 81">
                  <a:extLst>
                    <a:ext uri="{FF2B5EF4-FFF2-40B4-BE49-F238E27FC236}">
                      <a16:creationId xmlns:a16="http://schemas.microsoft.com/office/drawing/2014/main" id="{6570C953-BC15-99F9-2AA8-8F60759A4D7A}"/>
                    </a:ext>
                  </a:extLst>
                </p:cNvPr>
                <p:cNvPicPr/>
                <p:nvPr/>
              </p:nvPicPr>
              <p:blipFill>
                <a:blip r:embed="rId133"/>
                <a:stretch>
                  <a:fillRect/>
                </a:stretch>
              </p:blipFill>
              <p:spPr>
                <a:xfrm>
                  <a:off x="1340154" y="3182925"/>
                  <a:ext cx="1512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61BDDE32-4390-D925-D118-19AF22FAC2C7}"/>
                    </a:ext>
                  </a:extLst>
                </p14:cNvPr>
                <p14:cNvContentPartPr/>
                <p14:nvPr/>
              </p14:nvContentPartPr>
              <p14:xfrm>
                <a:off x="1509714" y="3116325"/>
                <a:ext cx="237960" cy="244080"/>
              </p14:xfrm>
            </p:contentPart>
          </mc:Choice>
          <mc:Fallback>
            <p:pic>
              <p:nvPicPr>
                <p:cNvPr id="83" name="Ink 82">
                  <a:extLst>
                    <a:ext uri="{FF2B5EF4-FFF2-40B4-BE49-F238E27FC236}">
                      <a16:creationId xmlns:a16="http://schemas.microsoft.com/office/drawing/2014/main" id="{61BDDE32-4390-D925-D118-19AF22FAC2C7}"/>
                    </a:ext>
                  </a:extLst>
                </p:cNvPr>
                <p:cNvPicPr/>
                <p:nvPr/>
              </p:nvPicPr>
              <p:blipFill>
                <a:blip r:embed="rId135"/>
                <a:stretch>
                  <a:fillRect/>
                </a:stretch>
              </p:blipFill>
              <p:spPr>
                <a:xfrm>
                  <a:off x="1500714" y="3107685"/>
                  <a:ext cx="2556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F0E235BA-8012-E6CF-81DF-A238DC246011}"/>
                    </a:ext>
                  </a:extLst>
                </p14:cNvPr>
                <p14:cNvContentPartPr/>
                <p14:nvPr/>
              </p14:nvContentPartPr>
              <p14:xfrm>
                <a:off x="1764594" y="3153405"/>
                <a:ext cx="104400" cy="156960"/>
              </p14:xfrm>
            </p:contentPart>
          </mc:Choice>
          <mc:Fallback>
            <p:pic>
              <p:nvPicPr>
                <p:cNvPr id="84" name="Ink 83">
                  <a:extLst>
                    <a:ext uri="{FF2B5EF4-FFF2-40B4-BE49-F238E27FC236}">
                      <a16:creationId xmlns:a16="http://schemas.microsoft.com/office/drawing/2014/main" id="{F0E235BA-8012-E6CF-81DF-A238DC246011}"/>
                    </a:ext>
                  </a:extLst>
                </p:cNvPr>
                <p:cNvPicPr/>
                <p:nvPr/>
              </p:nvPicPr>
              <p:blipFill>
                <a:blip r:embed="rId137"/>
                <a:stretch>
                  <a:fillRect/>
                </a:stretch>
              </p:blipFill>
              <p:spPr>
                <a:xfrm>
                  <a:off x="1755594" y="3144765"/>
                  <a:ext cx="122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7851BFFA-E88D-D411-8FF6-A8D01E23B7AE}"/>
                    </a:ext>
                  </a:extLst>
                </p14:cNvPr>
                <p14:cNvContentPartPr/>
                <p14:nvPr/>
              </p14:nvContentPartPr>
              <p14:xfrm>
                <a:off x="1787634" y="4011645"/>
                <a:ext cx="143640" cy="197640"/>
              </p14:xfrm>
            </p:contentPart>
          </mc:Choice>
          <mc:Fallback>
            <p:pic>
              <p:nvPicPr>
                <p:cNvPr id="85" name="Ink 84">
                  <a:extLst>
                    <a:ext uri="{FF2B5EF4-FFF2-40B4-BE49-F238E27FC236}">
                      <a16:creationId xmlns:a16="http://schemas.microsoft.com/office/drawing/2014/main" id="{7851BFFA-E88D-D411-8FF6-A8D01E23B7AE}"/>
                    </a:ext>
                  </a:extLst>
                </p:cNvPr>
                <p:cNvPicPr/>
                <p:nvPr/>
              </p:nvPicPr>
              <p:blipFill>
                <a:blip r:embed="rId139"/>
                <a:stretch>
                  <a:fillRect/>
                </a:stretch>
              </p:blipFill>
              <p:spPr>
                <a:xfrm>
                  <a:off x="1778634" y="4002645"/>
                  <a:ext cx="1612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998F8135-1C5E-F245-D6E3-9D7C73430A42}"/>
                    </a:ext>
                  </a:extLst>
                </p14:cNvPr>
                <p14:cNvContentPartPr/>
                <p14:nvPr/>
              </p14:nvContentPartPr>
              <p14:xfrm>
                <a:off x="1989954" y="3977085"/>
                <a:ext cx="183960" cy="197280"/>
              </p14:xfrm>
            </p:contentPart>
          </mc:Choice>
          <mc:Fallback>
            <p:pic>
              <p:nvPicPr>
                <p:cNvPr id="86" name="Ink 85">
                  <a:extLst>
                    <a:ext uri="{FF2B5EF4-FFF2-40B4-BE49-F238E27FC236}">
                      <a16:creationId xmlns:a16="http://schemas.microsoft.com/office/drawing/2014/main" id="{998F8135-1C5E-F245-D6E3-9D7C73430A42}"/>
                    </a:ext>
                  </a:extLst>
                </p:cNvPr>
                <p:cNvPicPr/>
                <p:nvPr/>
              </p:nvPicPr>
              <p:blipFill>
                <a:blip r:embed="rId141"/>
                <a:stretch>
                  <a:fillRect/>
                </a:stretch>
              </p:blipFill>
              <p:spPr>
                <a:xfrm>
                  <a:off x="1980954" y="3968445"/>
                  <a:ext cx="2016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A621C699-BC8B-53E6-C955-E79F27377300}"/>
                    </a:ext>
                  </a:extLst>
                </p14:cNvPr>
                <p14:cNvContentPartPr/>
                <p14:nvPr/>
              </p14:nvContentPartPr>
              <p14:xfrm>
                <a:off x="2246994" y="4033965"/>
                <a:ext cx="90360" cy="58320"/>
              </p14:xfrm>
            </p:contentPart>
          </mc:Choice>
          <mc:Fallback>
            <p:pic>
              <p:nvPicPr>
                <p:cNvPr id="87" name="Ink 86">
                  <a:extLst>
                    <a:ext uri="{FF2B5EF4-FFF2-40B4-BE49-F238E27FC236}">
                      <a16:creationId xmlns:a16="http://schemas.microsoft.com/office/drawing/2014/main" id="{A621C699-BC8B-53E6-C955-E79F27377300}"/>
                    </a:ext>
                  </a:extLst>
                </p:cNvPr>
                <p:cNvPicPr/>
                <p:nvPr/>
              </p:nvPicPr>
              <p:blipFill>
                <a:blip r:embed="rId143"/>
                <a:stretch>
                  <a:fillRect/>
                </a:stretch>
              </p:blipFill>
              <p:spPr>
                <a:xfrm>
                  <a:off x="2238354" y="4024965"/>
                  <a:ext cx="1080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6887F53A-7C0B-4EFF-49FB-9B9FDC946262}"/>
                    </a:ext>
                  </a:extLst>
                </p14:cNvPr>
                <p14:cNvContentPartPr/>
                <p14:nvPr/>
              </p14:nvContentPartPr>
              <p14:xfrm>
                <a:off x="2289474" y="4015965"/>
                <a:ext cx="116280" cy="152280"/>
              </p14:xfrm>
            </p:contentPart>
          </mc:Choice>
          <mc:Fallback>
            <p:pic>
              <p:nvPicPr>
                <p:cNvPr id="88" name="Ink 87">
                  <a:extLst>
                    <a:ext uri="{FF2B5EF4-FFF2-40B4-BE49-F238E27FC236}">
                      <a16:creationId xmlns:a16="http://schemas.microsoft.com/office/drawing/2014/main" id="{6887F53A-7C0B-4EFF-49FB-9B9FDC946262}"/>
                    </a:ext>
                  </a:extLst>
                </p:cNvPr>
                <p:cNvPicPr/>
                <p:nvPr/>
              </p:nvPicPr>
              <p:blipFill>
                <a:blip r:embed="rId145"/>
                <a:stretch>
                  <a:fillRect/>
                </a:stretch>
              </p:blipFill>
              <p:spPr>
                <a:xfrm>
                  <a:off x="2280834" y="4006965"/>
                  <a:ext cx="1339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F815337F-F68B-B9CA-BFE6-640DA1F63858}"/>
                    </a:ext>
                  </a:extLst>
                </p14:cNvPr>
                <p14:cNvContentPartPr/>
                <p14:nvPr/>
              </p14:nvContentPartPr>
              <p14:xfrm>
                <a:off x="2339154" y="3954045"/>
                <a:ext cx="163800" cy="50760"/>
              </p14:xfrm>
            </p:contentPart>
          </mc:Choice>
          <mc:Fallback>
            <p:pic>
              <p:nvPicPr>
                <p:cNvPr id="89" name="Ink 88">
                  <a:extLst>
                    <a:ext uri="{FF2B5EF4-FFF2-40B4-BE49-F238E27FC236}">
                      <a16:creationId xmlns:a16="http://schemas.microsoft.com/office/drawing/2014/main" id="{F815337F-F68B-B9CA-BFE6-640DA1F63858}"/>
                    </a:ext>
                  </a:extLst>
                </p:cNvPr>
                <p:cNvPicPr/>
                <p:nvPr/>
              </p:nvPicPr>
              <p:blipFill>
                <a:blip r:embed="rId147"/>
                <a:stretch>
                  <a:fillRect/>
                </a:stretch>
              </p:blipFill>
              <p:spPr>
                <a:xfrm>
                  <a:off x="2330154" y="3945405"/>
                  <a:ext cx="1814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32620ADB-7D56-7904-2334-E5EC3D5407EF}"/>
                    </a:ext>
                  </a:extLst>
                </p14:cNvPr>
                <p14:cNvContentPartPr/>
                <p14:nvPr/>
              </p14:nvContentPartPr>
              <p14:xfrm>
                <a:off x="1538514" y="3714285"/>
                <a:ext cx="1193760" cy="752400"/>
              </p14:xfrm>
            </p:contentPart>
          </mc:Choice>
          <mc:Fallback>
            <p:pic>
              <p:nvPicPr>
                <p:cNvPr id="90" name="Ink 89">
                  <a:extLst>
                    <a:ext uri="{FF2B5EF4-FFF2-40B4-BE49-F238E27FC236}">
                      <a16:creationId xmlns:a16="http://schemas.microsoft.com/office/drawing/2014/main" id="{32620ADB-7D56-7904-2334-E5EC3D5407EF}"/>
                    </a:ext>
                  </a:extLst>
                </p:cNvPr>
                <p:cNvPicPr/>
                <p:nvPr/>
              </p:nvPicPr>
              <p:blipFill>
                <a:blip r:embed="rId149"/>
                <a:stretch>
                  <a:fillRect/>
                </a:stretch>
              </p:blipFill>
              <p:spPr>
                <a:xfrm>
                  <a:off x="1529874" y="3705645"/>
                  <a:ext cx="1211400" cy="770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457875B2-113E-E74F-C259-438039E1AF8E}"/>
                    </a:ext>
                  </a:extLst>
                </p14:cNvPr>
                <p14:cNvContentPartPr/>
                <p14:nvPr/>
              </p14:nvContentPartPr>
              <p14:xfrm>
                <a:off x="1004994" y="2930925"/>
                <a:ext cx="1040760" cy="693360"/>
              </p14:xfrm>
            </p:contentPart>
          </mc:Choice>
          <mc:Fallback>
            <p:pic>
              <p:nvPicPr>
                <p:cNvPr id="91" name="Ink 90">
                  <a:extLst>
                    <a:ext uri="{FF2B5EF4-FFF2-40B4-BE49-F238E27FC236}">
                      <a16:creationId xmlns:a16="http://schemas.microsoft.com/office/drawing/2014/main" id="{457875B2-113E-E74F-C259-438039E1AF8E}"/>
                    </a:ext>
                  </a:extLst>
                </p:cNvPr>
                <p:cNvPicPr/>
                <p:nvPr/>
              </p:nvPicPr>
              <p:blipFill>
                <a:blip r:embed="rId151"/>
                <a:stretch>
                  <a:fillRect/>
                </a:stretch>
              </p:blipFill>
              <p:spPr>
                <a:xfrm>
                  <a:off x="995994" y="2921925"/>
                  <a:ext cx="1058400" cy="711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2DED751B-86F6-D560-7119-AF9427671443}"/>
                    </a:ext>
                  </a:extLst>
                </p14:cNvPr>
                <p14:cNvContentPartPr/>
                <p14:nvPr/>
              </p14:nvContentPartPr>
              <p14:xfrm>
                <a:off x="2103714" y="2758125"/>
                <a:ext cx="1189440" cy="657360"/>
              </p14:xfrm>
            </p:contentPart>
          </mc:Choice>
          <mc:Fallback>
            <p:pic>
              <p:nvPicPr>
                <p:cNvPr id="92" name="Ink 91">
                  <a:extLst>
                    <a:ext uri="{FF2B5EF4-FFF2-40B4-BE49-F238E27FC236}">
                      <a16:creationId xmlns:a16="http://schemas.microsoft.com/office/drawing/2014/main" id="{2DED751B-86F6-D560-7119-AF9427671443}"/>
                    </a:ext>
                  </a:extLst>
                </p:cNvPr>
                <p:cNvPicPr/>
                <p:nvPr/>
              </p:nvPicPr>
              <p:blipFill>
                <a:blip r:embed="rId153"/>
                <a:stretch>
                  <a:fillRect/>
                </a:stretch>
              </p:blipFill>
              <p:spPr>
                <a:xfrm>
                  <a:off x="2094714" y="2749485"/>
                  <a:ext cx="1207080" cy="675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5B757C03-9B32-36D0-A29A-09C03DB795F2}"/>
                    </a:ext>
                  </a:extLst>
                </p14:cNvPr>
                <p14:cNvContentPartPr/>
                <p14:nvPr/>
              </p14:nvContentPartPr>
              <p14:xfrm>
                <a:off x="3732354" y="2574165"/>
                <a:ext cx="1345680" cy="692640"/>
              </p14:xfrm>
            </p:contentPart>
          </mc:Choice>
          <mc:Fallback>
            <p:pic>
              <p:nvPicPr>
                <p:cNvPr id="93" name="Ink 92">
                  <a:extLst>
                    <a:ext uri="{FF2B5EF4-FFF2-40B4-BE49-F238E27FC236}">
                      <a16:creationId xmlns:a16="http://schemas.microsoft.com/office/drawing/2014/main" id="{5B757C03-9B32-36D0-A29A-09C03DB795F2}"/>
                    </a:ext>
                  </a:extLst>
                </p:cNvPr>
                <p:cNvPicPr/>
                <p:nvPr/>
              </p:nvPicPr>
              <p:blipFill>
                <a:blip r:embed="rId155"/>
                <a:stretch>
                  <a:fillRect/>
                </a:stretch>
              </p:blipFill>
              <p:spPr>
                <a:xfrm>
                  <a:off x="3723714" y="2565165"/>
                  <a:ext cx="1363320" cy="710280"/>
                </a:xfrm>
                <a:prstGeom prst="rect">
                  <a:avLst/>
                </a:prstGeom>
              </p:spPr>
            </p:pic>
          </mc:Fallback>
        </mc:AlternateContent>
      </p:grpSp>
    </p:spTree>
    <p:extLst>
      <p:ext uri="{BB962C8B-B14F-4D97-AF65-F5344CB8AC3E}">
        <p14:creationId xmlns:p14="http://schemas.microsoft.com/office/powerpoint/2010/main" val="347056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8" name="Google Shape;888;p1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Vital parts of SAP BTP ABAP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Enviornment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890" name="Google Shape;890;p19"/>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pic>
        <p:nvPicPr>
          <p:cNvPr id="891" name="Google Shape;891;p19" descr="SAP Discovery Center - Get Started with SAP BTP, ABAP environment"/>
          <p:cNvPicPr preferRelativeResize="0"/>
          <p:nvPr/>
        </p:nvPicPr>
        <p:blipFill rotWithShape="1">
          <a:blip r:embed="rId4">
            <a:alphaModFix/>
          </a:blip>
          <a:srcRect t="10014"/>
          <a:stretch/>
        </p:blipFill>
        <p:spPr>
          <a:xfrm>
            <a:off x="477788" y="908720"/>
            <a:ext cx="11011608" cy="5469379"/>
          </a:xfrm>
          <a:prstGeom prst="rect">
            <a:avLst/>
          </a:prstGeom>
          <a:noFill/>
          <a:ln>
            <a:noFill/>
          </a:ln>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1BC26C4-5329-A97D-1F96-64043AED7B91}"/>
                  </a:ext>
                </a:extLst>
              </p14:cNvPr>
              <p14:cNvContentPartPr/>
              <p14:nvPr/>
            </p14:nvContentPartPr>
            <p14:xfrm>
              <a:off x="2536038" y="2126082"/>
              <a:ext cx="2808720" cy="2504880"/>
            </p14:xfrm>
          </p:contentPart>
        </mc:Choice>
        <mc:Fallback>
          <p:pic>
            <p:nvPicPr>
              <p:cNvPr id="8" name="Ink 7">
                <a:extLst>
                  <a:ext uri="{FF2B5EF4-FFF2-40B4-BE49-F238E27FC236}">
                    <a16:creationId xmlns:a16="http://schemas.microsoft.com/office/drawing/2014/main" id="{E1BC26C4-5329-A97D-1F96-64043AED7B91}"/>
                  </a:ext>
                </a:extLst>
              </p:cNvPr>
              <p:cNvPicPr/>
              <p:nvPr/>
            </p:nvPicPr>
            <p:blipFill>
              <a:blip r:embed="rId6"/>
              <a:stretch>
                <a:fillRect/>
              </a:stretch>
            </p:blipFill>
            <p:spPr>
              <a:xfrm>
                <a:off x="2527038" y="2117082"/>
                <a:ext cx="2826360" cy="2522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9EDEC62C-62FA-41DE-7B9F-CC7B53F90445}"/>
                  </a:ext>
                </a:extLst>
              </p14:cNvPr>
              <p14:cNvContentPartPr/>
              <p14:nvPr/>
            </p14:nvContentPartPr>
            <p14:xfrm>
              <a:off x="834678" y="4710882"/>
              <a:ext cx="858960" cy="14040"/>
            </p14:xfrm>
          </p:contentPart>
        </mc:Choice>
        <mc:Fallback>
          <p:pic>
            <p:nvPicPr>
              <p:cNvPr id="9" name="Ink 8">
                <a:extLst>
                  <a:ext uri="{FF2B5EF4-FFF2-40B4-BE49-F238E27FC236}">
                    <a16:creationId xmlns:a16="http://schemas.microsoft.com/office/drawing/2014/main" id="{9EDEC62C-62FA-41DE-7B9F-CC7B53F90445}"/>
                  </a:ext>
                </a:extLst>
              </p:cNvPr>
              <p:cNvPicPr/>
              <p:nvPr/>
            </p:nvPicPr>
            <p:blipFill>
              <a:blip r:embed="rId8"/>
              <a:stretch>
                <a:fillRect/>
              </a:stretch>
            </p:blipFill>
            <p:spPr>
              <a:xfrm>
                <a:off x="826038" y="4702242"/>
                <a:ext cx="8766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31D7343F-6CD1-582C-8EBD-7CFE1749E4CC}"/>
                  </a:ext>
                </a:extLst>
              </p14:cNvPr>
              <p14:cNvContentPartPr/>
              <p14:nvPr/>
            </p14:nvContentPartPr>
            <p14:xfrm>
              <a:off x="1894158" y="3901962"/>
              <a:ext cx="261360" cy="281520"/>
            </p14:xfrm>
          </p:contentPart>
        </mc:Choice>
        <mc:Fallback>
          <p:pic>
            <p:nvPicPr>
              <p:cNvPr id="10" name="Ink 9">
                <a:extLst>
                  <a:ext uri="{FF2B5EF4-FFF2-40B4-BE49-F238E27FC236}">
                    <a16:creationId xmlns:a16="http://schemas.microsoft.com/office/drawing/2014/main" id="{31D7343F-6CD1-582C-8EBD-7CFE1749E4CC}"/>
                  </a:ext>
                </a:extLst>
              </p:cNvPr>
              <p:cNvPicPr/>
              <p:nvPr/>
            </p:nvPicPr>
            <p:blipFill>
              <a:blip r:embed="rId10"/>
              <a:stretch>
                <a:fillRect/>
              </a:stretch>
            </p:blipFill>
            <p:spPr>
              <a:xfrm>
                <a:off x="1885518" y="3893322"/>
                <a:ext cx="279000" cy="2991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7" name="Google Shape;897;p20"/>
          <p:cNvSpPr txBox="1"/>
          <p:nvPr/>
        </p:nvSpPr>
        <p:spPr>
          <a:xfrm>
            <a:off x="224979" y="788088"/>
            <a:ext cx="11806237"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We have to create a fresh account with sap (sap universal id)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https://sap.com</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Login to SAP BTP Cockpit to create your BTP account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https://account.hanatrial.ondemand.com/trial/#/home/trial</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p:txBody>
      </p:sp>
      <p:sp>
        <p:nvSpPr>
          <p:cNvPr id="898" name="Google Shape;898;p2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Setup BTP Account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0" name="Google Shape;900;p20"/>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21"/>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BTP Account Structure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08" name="Google Shape;908;p21"/>
          <p:cNvPicPr preferRelativeResize="0"/>
          <p:nvPr/>
        </p:nvPicPr>
        <p:blipFill rotWithShape="1">
          <a:blip r:embed="rId3">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4"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F81E4A-2A98-2963-5362-33FB112CAAC4}"/>
                  </a:ext>
                </a:extLst>
              </p14:cNvPr>
              <p14:cNvContentPartPr/>
              <p14:nvPr/>
            </p14:nvContentPartPr>
            <p14:xfrm>
              <a:off x="1509702" y="1398999"/>
              <a:ext cx="360" cy="360"/>
            </p14:xfrm>
          </p:contentPart>
        </mc:Choice>
        <mc:Fallback xmlns="">
          <p:pic>
            <p:nvPicPr>
              <p:cNvPr id="2" name="Ink 1">
                <a:extLst>
                  <a:ext uri="{FF2B5EF4-FFF2-40B4-BE49-F238E27FC236}">
                    <a16:creationId xmlns:a16="http://schemas.microsoft.com/office/drawing/2014/main" id="{6CF81E4A-2A98-2963-5362-33FB112CAAC4}"/>
                  </a:ext>
                </a:extLst>
              </p:cNvPr>
              <p:cNvPicPr/>
              <p:nvPr/>
            </p:nvPicPr>
            <p:blipFill>
              <a:blip r:embed="rId5"/>
              <a:stretch>
                <a:fillRect/>
              </a:stretch>
            </p:blipFill>
            <p:spPr>
              <a:xfrm>
                <a:off x="1491702" y="1381359"/>
                <a:ext cx="36000" cy="36000"/>
              </a:xfrm>
              <a:prstGeom prst="rect">
                <a:avLst/>
              </a:prstGeom>
            </p:spPr>
          </p:pic>
        </mc:Fallback>
      </mc:AlternateContent>
      <p:sp>
        <p:nvSpPr>
          <p:cNvPr id="3" name="Rectangle 2">
            <a:extLst>
              <a:ext uri="{FF2B5EF4-FFF2-40B4-BE49-F238E27FC236}">
                <a16:creationId xmlns:a16="http://schemas.microsoft.com/office/drawing/2014/main" id="{9CDE7DDE-4C41-57CB-78B6-5A97AF215193}"/>
              </a:ext>
            </a:extLst>
          </p:cNvPr>
          <p:cNvSpPr/>
          <p:nvPr/>
        </p:nvSpPr>
        <p:spPr>
          <a:xfrm>
            <a:off x="718018" y="1398999"/>
            <a:ext cx="2951495" cy="2968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Global account</a:t>
            </a:r>
          </a:p>
          <a:p>
            <a:pPr algn="ctr"/>
            <a:r>
              <a:rPr lang="en-IN" sz="2000" dirty="0"/>
              <a:t>Represents a customer for billing purpose from SAP perspective</a:t>
            </a:r>
          </a:p>
          <a:p>
            <a:pPr algn="ctr"/>
            <a:endParaRPr lang="en-IN" sz="2000" dirty="0"/>
          </a:p>
          <a:p>
            <a:pPr algn="ctr"/>
            <a:r>
              <a:rPr lang="en-IN" sz="1800" dirty="0"/>
              <a:t>EY – 1 </a:t>
            </a:r>
          </a:p>
          <a:p>
            <a:pPr algn="ctr"/>
            <a:r>
              <a:rPr lang="en-IN" sz="1800" dirty="0"/>
              <a:t>Nvidia – 1</a:t>
            </a:r>
          </a:p>
          <a:p>
            <a:pPr algn="ctr"/>
            <a:r>
              <a:rPr lang="en-IN" sz="1800" dirty="0"/>
              <a:t>(entitlements)</a:t>
            </a:r>
          </a:p>
        </p:txBody>
      </p:sp>
      <p:sp>
        <p:nvSpPr>
          <p:cNvPr id="54" name="Rectangle 53">
            <a:extLst>
              <a:ext uri="{FF2B5EF4-FFF2-40B4-BE49-F238E27FC236}">
                <a16:creationId xmlns:a16="http://schemas.microsoft.com/office/drawing/2014/main" id="{9C13DB1A-7871-049C-68AC-C46FD6587CC6}"/>
              </a:ext>
            </a:extLst>
          </p:cNvPr>
          <p:cNvSpPr/>
          <p:nvPr/>
        </p:nvSpPr>
        <p:spPr>
          <a:xfrm>
            <a:off x="4724673" y="1051599"/>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1- EY USA</a:t>
            </a:r>
          </a:p>
          <a:p>
            <a:pPr algn="ctr"/>
            <a:r>
              <a:rPr lang="en-IN" dirty="0"/>
              <a:t>(Finance) – AWS – US East</a:t>
            </a:r>
          </a:p>
        </p:txBody>
      </p:sp>
      <p:sp>
        <p:nvSpPr>
          <p:cNvPr id="55" name="Rectangle 54">
            <a:extLst>
              <a:ext uri="{FF2B5EF4-FFF2-40B4-BE49-F238E27FC236}">
                <a16:creationId xmlns:a16="http://schemas.microsoft.com/office/drawing/2014/main" id="{8650641D-17F1-0168-0ABA-275D436F6A0A}"/>
              </a:ext>
            </a:extLst>
          </p:cNvPr>
          <p:cNvSpPr/>
          <p:nvPr/>
        </p:nvSpPr>
        <p:spPr>
          <a:xfrm>
            <a:off x="4724673" y="248621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2- EY India</a:t>
            </a:r>
          </a:p>
          <a:p>
            <a:pPr algn="ctr"/>
            <a:r>
              <a:rPr lang="en-IN" dirty="0"/>
              <a:t>(Development)</a:t>
            </a:r>
          </a:p>
          <a:p>
            <a:pPr algn="ctr"/>
            <a:r>
              <a:rPr lang="en-IN" dirty="0"/>
              <a:t>Azure - Mumbai</a:t>
            </a:r>
          </a:p>
        </p:txBody>
      </p:sp>
      <p:sp>
        <p:nvSpPr>
          <p:cNvPr id="56" name="Rectangle 55">
            <a:extLst>
              <a:ext uri="{FF2B5EF4-FFF2-40B4-BE49-F238E27FC236}">
                <a16:creationId xmlns:a16="http://schemas.microsoft.com/office/drawing/2014/main" id="{8397C020-DC18-AF21-7C0F-9D48832CDC0A}"/>
              </a:ext>
            </a:extLst>
          </p:cNvPr>
          <p:cNvSpPr/>
          <p:nvPr/>
        </p:nvSpPr>
        <p:spPr>
          <a:xfrm>
            <a:off x="4724673" y="3961941"/>
            <a:ext cx="3326206" cy="119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Subaccount – 3- EY Singapore</a:t>
            </a:r>
          </a:p>
          <a:p>
            <a:pPr algn="ctr"/>
            <a:r>
              <a:rPr lang="en-IN" dirty="0"/>
              <a:t>(HR)</a:t>
            </a:r>
          </a:p>
          <a:p>
            <a:pPr algn="ctr"/>
            <a:r>
              <a:rPr lang="en-IN" dirty="0"/>
              <a:t>AWS - Singapore</a:t>
            </a:r>
          </a:p>
        </p:txBody>
      </p:sp>
      <p:grpSp>
        <p:nvGrpSpPr>
          <p:cNvPr id="964" name="Group 963">
            <a:extLst>
              <a:ext uri="{FF2B5EF4-FFF2-40B4-BE49-F238E27FC236}">
                <a16:creationId xmlns:a16="http://schemas.microsoft.com/office/drawing/2014/main" id="{BA0F9192-235F-0314-79F7-A925B59C54F2}"/>
              </a:ext>
            </a:extLst>
          </p:cNvPr>
          <p:cNvGrpSpPr/>
          <p:nvPr/>
        </p:nvGrpSpPr>
        <p:grpSpPr>
          <a:xfrm>
            <a:off x="6201222" y="259599"/>
            <a:ext cx="1523160" cy="563040"/>
            <a:chOff x="6201222" y="259599"/>
            <a:chExt cx="1523160" cy="563040"/>
          </a:xfrm>
        </p:grpSpPr>
        <mc:AlternateContent xmlns:mc="http://schemas.openxmlformats.org/markup-compatibility/2006" xmlns:p14="http://schemas.microsoft.com/office/powerpoint/2010/main">
          <mc:Choice Requires="p14">
            <p:contentPart p14:bwMode="auto" r:id="rId6">
              <p14:nvContentPartPr>
                <p14:cNvPr id="952" name="Ink 951">
                  <a:extLst>
                    <a:ext uri="{FF2B5EF4-FFF2-40B4-BE49-F238E27FC236}">
                      <a16:creationId xmlns:a16="http://schemas.microsoft.com/office/drawing/2014/main" id="{FCB428DE-72E8-651C-709F-8F8FC273FF0B}"/>
                    </a:ext>
                  </a:extLst>
                </p14:cNvPr>
                <p14:cNvContentPartPr/>
                <p14:nvPr/>
              </p14:nvContentPartPr>
              <p14:xfrm>
                <a:off x="6201222" y="259599"/>
                <a:ext cx="176400" cy="223200"/>
              </p14:xfrm>
            </p:contentPart>
          </mc:Choice>
          <mc:Fallback xmlns="">
            <p:pic>
              <p:nvPicPr>
                <p:cNvPr id="952" name="Ink 951">
                  <a:extLst>
                    <a:ext uri="{FF2B5EF4-FFF2-40B4-BE49-F238E27FC236}">
                      <a16:creationId xmlns:a16="http://schemas.microsoft.com/office/drawing/2014/main" id="{FCB428DE-72E8-651C-709F-8F8FC273FF0B}"/>
                    </a:ext>
                  </a:extLst>
                </p:cNvPr>
                <p:cNvPicPr/>
                <p:nvPr/>
              </p:nvPicPr>
              <p:blipFill>
                <a:blip r:embed="rId7"/>
                <a:stretch>
                  <a:fillRect/>
                </a:stretch>
              </p:blipFill>
              <p:spPr>
                <a:xfrm>
                  <a:off x="6183582" y="241959"/>
                  <a:ext cx="212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53" name="Ink 952">
                  <a:extLst>
                    <a:ext uri="{FF2B5EF4-FFF2-40B4-BE49-F238E27FC236}">
                      <a16:creationId xmlns:a16="http://schemas.microsoft.com/office/drawing/2014/main" id="{C2A9998A-FB33-61CF-3168-7738607DE08E}"/>
                    </a:ext>
                  </a:extLst>
                </p14:cNvPr>
                <p14:cNvContentPartPr/>
                <p14:nvPr/>
              </p14:nvContentPartPr>
              <p14:xfrm>
                <a:off x="6417222" y="293799"/>
                <a:ext cx="134280" cy="165600"/>
              </p14:xfrm>
            </p:contentPart>
          </mc:Choice>
          <mc:Fallback xmlns="">
            <p:pic>
              <p:nvPicPr>
                <p:cNvPr id="953" name="Ink 952">
                  <a:extLst>
                    <a:ext uri="{FF2B5EF4-FFF2-40B4-BE49-F238E27FC236}">
                      <a16:creationId xmlns:a16="http://schemas.microsoft.com/office/drawing/2014/main" id="{C2A9998A-FB33-61CF-3168-7738607DE08E}"/>
                    </a:ext>
                  </a:extLst>
                </p:cNvPr>
                <p:cNvPicPr/>
                <p:nvPr/>
              </p:nvPicPr>
              <p:blipFill>
                <a:blip r:embed="rId9"/>
                <a:stretch>
                  <a:fillRect/>
                </a:stretch>
              </p:blipFill>
              <p:spPr>
                <a:xfrm>
                  <a:off x="6399222" y="275799"/>
                  <a:ext cx="169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4" name="Ink 953">
                  <a:extLst>
                    <a:ext uri="{FF2B5EF4-FFF2-40B4-BE49-F238E27FC236}">
                      <a16:creationId xmlns:a16="http://schemas.microsoft.com/office/drawing/2014/main" id="{41C95274-1CF3-3CF3-AF79-E386E26791AC}"/>
                    </a:ext>
                  </a:extLst>
                </p14:cNvPr>
                <p14:cNvContentPartPr/>
                <p14:nvPr/>
              </p14:nvContentPartPr>
              <p14:xfrm>
                <a:off x="6578862" y="274719"/>
                <a:ext cx="132480" cy="176760"/>
              </p14:xfrm>
            </p:contentPart>
          </mc:Choice>
          <mc:Fallback xmlns="">
            <p:pic>
              <p:nvPicPr>
                <p:cNvPr id="954" name="Ink 953">
                  <a:extLst>
                    <a:ext uri="{FF2B5EF4-FFF2-40B4-BE49-F238E27FC236}">
                      <a16:creationId xmlns:a16="http://schemas.microsoft.com/office/drawing/2014/main" id="{41C95274-1CF3-3CF3-AF79-E386E26791AC}"/>
                    </a:ext>
                  </a:extLst>
                </p:cNvPr>
                <p:cNvPicPr/>
                <p:nvPr/>
              </p:nvPicPr>
              <p:blipFill>
                <a:blip r:embed="rId11"/>
                <a:stretch>
                  <a:fillRect/>
                </a:stretch>
              </p:blipFill>
              <p:spPr>
                <a:xfrm>
                  <a:off x="6560862" y="256719"/>
                  <a:ext cx="168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55" name="Ink 954">
                  <a:extLst>
                    <a:ext uri="{FF2B5EF4-FFF2-40B4-BE49-F238E27FC236}">
                      <a16:creationId xmlns:a16="http://schemas.microsoft.com/office/drawing/2014/main" id="{045A5D37-3AAF-3194-E01E-92332601D2DE}"/>
                    </a:ext>
                  </a:extLst>
                </p14:cNvPr>
                <p14:cNvContentPartPr/>
                <p14:nvPr/>
              </p14:nvContentPartPr>
              <p14:xfrm>
                <a:off x="6817542" y="286239"/>
                <a:ext cx="138240" cy="188280"/>
              </p14:xfrm>
            </p:contentPart>
          </mc:Choice>
          <mc:Fallback xmlns="">
            <p:pic>
              <p:nvPicPr>
                <p:cNvPr id="955" name="Ink 954">
                  <a:extLst>
                    <a:ext uri="{FF2B5EF4-FFF2-40B4-BE49-F238E27FC236}">
                      <a16:creationId xmlns:a16="http://schemas.microsoft.com/office/drawing/2014/main" id="{045A5D37-3AAF-3194-E01E-92332601D2DE}"/>
                    </a:ext>
                  </a:extLst>
                </p:cNvPr>
                <p:cNvPicPr/>
                <p:nvPr/>
              </p:nvPicPr>
              <p:blipFill>
                <a:blip r:embed="rId13"/>
                <a:stretch>
                  <a:fillRect/>
                </a:stretch>
              </p:blipFill>
              <p:spPr>
                <a:xfrm>
                  <a:off x="6799542" y="268599"/>
                  <a:ext cx="173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56" name="Ink 955">
                  <a:extLst>
                    <a:ext uri="{FF2B5EF4-FFF2-40B4-BE49-F238E27FC236}">
                      <a16:creationId xmlns:a16="http://schemas.microsoft.com/office/drawing/2014/main" id="{F52101FD-48FB-2B1B-C920-268C3BAA68C6}"/>
                    </a:ext>
                  </a:extLst>
                </p14:cNvPr>
                <p14:cNvContentPartPr/>
                <p14:nvPr/>
              </p14:nvContentPartPr>
              <p14:xfrm>
                <a:off x="6872262" y="379839"/>
                <a:ext cx="114120" cy="50760"/>
              </p14:xfrm>
            </p:contentPart>
          </mc:Choice>
          <mc:Fallback xmlns="">
            <p:pic>
              <p:nvPicPr>
                <p:cNvPr id="956" name="Ink 955">
                  <a:extLst>
                    <a:ext uri="{FF2B5EF4-FFF2-40B4-BE49-F238E27FC236}">
                      <a16:creationId xmlns:a16="http://schemas.microsoft.com/office/drawing/2014/main" id="{F52101FD-48FB-2B1B-C920-268C3BAA68C6}"/>
                    </a:ext>
                  </a:extLst>
                </p:cNvPr>
                <p:cNvPicPr/>
                <p:nvPr/>
              </p:nvPicPr>
              <p:blipFill>
                <a:blip r:embed="rId15"/>
                <a:stretch>
                  <a:fillRect/>
                </a:stretch>
              </p:blipFill>
              <p:spPr>
                <a:xfrm>
                  <a:off x="6854622" y="361839"/>
                  <a:ext cx="149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57" name="Ink 956">
                  <a:extLst>
                    <a:ext uri="{FF2B5EF4-FFF2-40B4-BE49-F238E27FC236}">
                      <a16:creationId xmlns:a16="http://schemas.microsoft.com/office/drawing/2014/main" id="{561CD254-3699-2D1E-5A54-86249D07C9E1}"/>
                    </a:ext>
                  </a:extLst>
                </p14:cNvPr>
                <p14:cNvContentPartPr/>
                <p14:nvPr/>
              </p14:nvContentPartPr>
              <p14:xfrm>
                <a:off x="7002582" y="273999"/>
                <a:ext cx="99360" cy="213480"/>
              </p14:xfrm>
            </p:contentPart>
          </mc:Choice>
          <mc:Fallback xmlns="">
            <p:pic>
              <p:nvPicPr>
                <p:cNvPr id="957" name="Ink 956">
                  <a:extLst>
                    <a:ext uri="{FF2B5EF4-FFF2-40B4-BE49-F238E27FC236}">
                      <a16:creationId xmlns:a16="http://schemas.microsoft.com/office/drawing/2014/main" id="{561CD254-3699-2D1E-5A54-86249D07C9E1}"/>
                    </a:ext>
                  </a:extLst>
                </p:cNvPr>
                <p:cNvPicPr/>
                <p:nvPr/>
              </p:nvPicPr>
              <p:blipFill>
                <a:blip r:embed="rId17"/>
                <a:stretch>
                  <a:fillRect/>
                </a:stretch>
              </p:blipFill>
              <p:spPr>
                <a:xfrm>
                  <a:off x="6984582" y="255999"/>
                  <a:ext cx="135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58" name="Ink 957">
                  <a:extLst>
                    <a:ext uri="{FF2B5EF4-FFF2-40B4-BE49-F238E27FC236}">
                      <a16:creationId xmlns:a16="http://schemas.microsoft.com/office/drawing/2014/main" id="{660C58AC-19BD-5D38-3FA2-1B3411C64E08}"/>
                    </a:ext>
                  </a:extLst>
                </p14:cNvPr>
                <p14:cNvContentPartPr/>
                <p14:nvPr/>
              </p14:nvContentPartPr>
              <p14:xfrm>
                <a:off x="7139382" y="349959"/>
                <a:ext cx="389880" cy="134280"/>
              </p14:xfrm>
            </p:contentPart>
          </mc:Choice>
          <mc:Fallback xmlns="">
            <p:pic>
              <p:nvPicPr>
                <p:cNvPr id="958" name="Ink 957">
                  <a:extLst>
                    <a:ext uri="{FF2B5EF4-FFF2-40B4-BE49-F238E27FC236}">
                      <a16:creationId xmlns:a16="http://schemas.microsoft.com/office/drawing/2014/main" id="{660C58AC-19BD-5D38-3FA2-1B3411C64E08}"/>
                    </a:ext>
                  </a:extLst>
                </p:cNvPr>
                <p:cNvPicPr/>
                <p:nvPr/>
              </p:nvPicPr>
              <p:blipFill>
                <a:blip r:embed="rId19"/>
                <a:stretch>
                  <a:fillRect/>
                </a:stretch>
              </p:blipFill>
              <p:spPr>
                <a:xfrm>
                  <a:off x="7121742" y="332319"/>
                  <a:ext cx="425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9" name="Ink 958">
                  <a:extLst>
                    <a:ext uri="{FF2B5EF4-FFF2-40B4-BE49-F238E27FC236}">
                      <a16:creationId xmlns:a16="http://schemas.microsoft.com/office/drawing/2014/main" id="{657D5715-61D4-1CB4-5C67-7D8400D6AAFE}"/>
                    </a:ext>
                  </a:extLst>
                </p14:cNvPr>
                <p14:cNvContentPartPr/>
                <p14:nvPr/>
              </p14:nvContentPartPr>
              <p14:xfrm>
                <a:off x="7539702" y="276879"/>
                <a:ext cx="33480" cy="21240"/>
              </p14:xfrm>
            </p:contentPart>
          </mc:Choice>
          <mc:Fallback xmlns="">
            <p:pic>
              <p:nvPicPr>
                <p:cNvPr id="959" name="Ink 958">
                  <a:extLst>
                    <a:ext uri="{FF2B5EF4-FFF2-40B4-BE49-F238E27FC236}">
                      <a16:creationId xmlns:a16="http://schemas.microsoft.com/office/drawing/2014/main" id="{657D5715-61D4-1CB4-5C67-7D8400D6AAFE}"/>
                    </a:ext>
                  </a:extLst>
                </p:cNvPr>
                <p:cNvPicPr/>
                <p:nvPr/>
              </p:nvPicPr>
              <p:blipFill>
                <a:blip r:embed="rId21"/>
                <a:stretch>
                  <a:fillRect/>
                </a:stretch>
              </p:blipFill>
              <p:spPr>
                <a:xfrm>
                  <a:off x="7522062" y="258879"/>
                  <a:ext cx="69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60" name="Ink 959">
                  <a:extLst>
                    <a:ext uri="{FF2B5EF4-FFF2-40B4-BE49-F238E27FC236}">
                      <a16:creationId xmlns:a16="http://schemas.microsoft.com/office/drawing/2014/main" id="{5EDE9590-3C54-1E1D-1045-0CB406DF30F6}"/>
                    </a:ext>
                  </a:extLst>
                </p14:cNvPr>
                <p14:cNvContentPartPr/>
                <p14:nvPr/>
              </p14:nvContentPartPr>
              <p14:xfrm>
                <a:off x="7627902" y="400719"/>
                <a:ext cx="96480" cy="115200"/>
              </p14:xfrm>
            </p:contentPart>
          </mc:Choice>
          <mc:Fallback xmlns="">
            <p:pic>
              <p:nvPicPr>
                <p:cNvPr id="960" name="Ink 959">
                  <a:extLst>
                    <a:ext uri="{FF2B5EF4-FFF2-40B4-BE49-F238E27FC236}">
                      <a16:creationId xmlns:a16="http://schemas.microsoft.com/office/drawing/2014/main" id="{5EDE9590-3C54-1E1D-1045-0CB406DF30F6}"/>
                    </a:ext>
                  </a:extLst>
                </p:cNvPr>
                <p:cNvPicPr/>
                <p:nvPr/>
              </p:nvPicPr>
              <p:blipFill>
                <a:blip r:embed="rId23"/>
                <a:stretch>
                  <a:fillRect/>
                </a:stretch>
              </p:blipFill>
              <p:spPr>
                <a:xfrm>
                  <a:off x="7609902" y="383079"/>
                  <a:ext cx="132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61" name="Ink 960">
                  <a:extLst>
                    <a:ext uri="{FF2B5EF4-FFF2-40B4-BE49-F238E27FC236}">
                      <a16:creationId xmlns:a16="http://schemas.microsoft.com/office/drawing/2014/main" id="{1CC58B45-680E-A4A6-2533-1FD69D02DC82}"/>
                    </a:ext>
                  </a:extLst>
                </p14:cNvPr>
                <p14:cNvContentPartPr/>
                <p14:nvPr/>
              </p14:nvContentPartPr>
              <p14:xfrm>
                <a:off x="7110582" y="585399"/>
                <a:ext cx="73800" cy="231120"/>
              </p14:xfrm>
            </p:contentPart>
          </mc:Choice>
          <mc:Fallback xmlns="">
            <p:pic>
              <p:nvPicPr>
                <p:cNvPr id="961" name="Ink 960">
                  <a:extLst>
                    <a:ext uri="{FF2B5EF4-FFF2-40B4-BE49-F238E27FC236}">
                      <a16:creationId xmlns:a16="http://schemas.microsoft.com/office/drawing/2014/main" id="{1CC58B45-680E-A4A6-2533-1FD69D02DC82}"/>
                    </a:ext>
                  </a:extLst>
                </p:cNvPr>
                <p:cNvPicPr/>
                <p:nvPr/>
              </p:nvPicPr>
              <p:blipFill>
                <a:blip r:embed="rId25"/>
                <a:stretch>
                  <a:fillRect/>
                </a:stretch>
              </p:blipFill>
              <p:spPr>
                <a:xfrm>
                  <a:off x="7092942" y="567399"/>
                  <a:ext cx="109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62" name="Ink 961">
                  <a:extLst>
                    <a:ext uri="{FF2B5EF4-FFF2-40B4-BE49-F238E27FC236}">
                      <a16:creationId xmlns:a16="http://schemas.microsoft.com/office/drawing/2014/main" id="{A6FFF08A-E1D0-3CE3-6B51-B50AD033B0B2}"/>
                    </a:ext>
                  </a:extLst>
                </p14:cNvPr>
                <p14:cNvContentPartPr/>
                <p14:nvPr/>
              </p14:nvContentPartPr>
              <p14:xfrm>
                <a:off x="7130382" y="727599"/>
                <a:ext cx="143640" cy="95040"/>
              </p14:xfrm>
            </p:contentPart>
          </mc:Choice>
          <mc:Fallback xmlns="">
            <p:pic>
              <p:nvPicPr>
                <p:cNvPr id="962" name="Ink 961">
                  <a:extLst>
                    <a:ext uri="{FF2B5EF4-FFF2-40B4-BE49-F238E27FC236}">
                      <a16:creationId xmlns:a16="http://schemas.microsoft.com/office/drawing/2014/main" id="{A6FFF08A-E1D0-3CE3-6B51-B50AD033B0B2}"/>
                    </a:ext>
                  </a:extLst>
                </p:cNvPr>
                <p:cNvPicPr/>
                <p:nvPr/>
              </p:nvPicPr>
              <p:blipFill>
                <a:blip r:embed="rId27"/>
                <a:stretch>
                  <a:fillRect/>
                </a:stretch>
              </p:blipFill>
              <p:spPr>
                <a:xfrm>
                  <a:off x="7112382" y="709599"/>
                  <a:ext cx="179280" cy="13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5" name="Ink 4">
                <a:extLst>
                  <a:ext uri="{FF2B5EF4-FFF2-40B4-BE49-F238E27FC236}">
                    <a16:creationId xmlns:a16="http://schemas.microsoft.com/office/drawing/2014/main" id="{6B95CD08-8F52-6B4A-8A03-F13824B1CE77}"/>
                  </a:ext>
                </a:extLst>
              </p14:cNvPr>
              <p14:cNvContentPartPr/>
              <p14:nvPr/>
            </p14:nvContentPartPr>
            <p14:xfrm>
              <a:off x="504720" y="471600"/>
              <a:ext cx="8880120" cy="6132240"/>
            </p14:xfrm>
          </p:contentPart>
        </mc:Choice>
        <mc:Fallback>
          <p:pic>
            <p:nvPicPr>
              <p:cNvPr id="5" name="Ink 4">
                <a:extLst>
                  <a:ext uri="{FF2B5EF4-FFF2-40B4-BE49-F238E27FC236}">
                    <a16:creationId xmlns:a16="http://schemas.microsoft.com/office/drawing/2014/main" id="{6B95CD08-8F52-6B4A-8A03-F13824B1CE77}"/>
                  </a:ext>
                </a:extLst>
              </p:cNvPr>
              <p:cNvPicPr/>
              <p:nvPr/>
            </p:nvPicPr>
            <p:blipFill>
              <a:blip r:embed="rId29"/>
              <a:stretch>
                <a:fillRect/>
              </a:stretch>
            </p:blipFill>
            <p:spPr>
              <a:xfrm>
                <a:off x="495360" y="462240"/>
                <a:ext cx="8898840" cy="615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 name="Ink 5">
                <a:extLst>
                  <a:ext uri="{FF2B5EF4-FFF2-40B4-BE49-F238E27FC236}">
                    <a16:creationId xmlns:a16="http://schemas.microsoft.com/office/drawing/2014/main" id="{AC93F482-9459-C5A7-1420-1AD4CD63EE59}"/>
                  </a:ext>
                </a:extLst>
              </p14:cNvPr>
              <p14:cNvContentPartPr/>
              <p14:nvPr/>
            </p14:nvContentPartPr>
            <p14:xfrm>
              <a:off x="2146518" y="-225438"/>
              <a:ext cx="360" cy="360"/>
            </p14:xfrm>
          </p:contentPart>
        </mc:Choice>
        <mc:Fallback>
          <p:pic>
            <p:nvPicPr>
              <p:cNvPr id="6" name="Ink 5">
                <a:extLst>
                  <a:ext uri="{FF2B5EF4-FFF2-40B4-BE49-F238E27FC236}">
                    <a16:creationId xmlns:a16="http://schemas.microsoft.com/office/drawing/2014/main" id="{AC93F482-9459-C5A7-1420-1AD4CD63EE59}"/>
                  </a:ext>
                </a:extLst>
              </p:cNvPr>
              <p:cNvPicPr/>
              <p:nvPr/>
            </p:nvPicPr>
            <p:blipFill>
              <a:blip r:embed="rId31"/>
              <a:stretch>
                <a:fillRect/>
              </a:stretch>
            </p:blipFill>
            <p:spPr>
              <a:xfrm>
                <a:off x="2137878" y="-23443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ECEB1F6D-39FE-6B57-BF2C-11BA499645E1}"/>
                  </a:ext>
                </a:extLst>
              </p14:cNvPr>
              <p14:cNvContentPartPr/>
              <p14:nvPr/>
            </p14:nvContentPartPr>
            <p14:xfrm flipH="1">
              <a:off x="10415718" y="2504442"/>
              <a:ext cx="577080" cy="77760"/>
            </p14:xfrm>
          </p:contentPart>
        </mc:Choice>
        <mc:Fallback>
          <p:pic>
            <p:nvPicPr>
              <p:cNvPr id="29" name="Ink 28">
                <a:extLst>
                  <a:ext uri="{FF2B5EF4-FFF2-40B4-BE49-F238E27FC236}">
                    <a16:creationId xmlns:a16="http://schemas.microsoft.com/office/drawing/2014/main" id="{ECEB1F6D-39FE-6B57-BF2C-11BA499645E1}"/>
                  </a:ext>
                </a:extLst>
              </p:cNvPr>
              <p:cNvPicPr/>
              <p:nvPr/>
            </p:nvPicPr>
            <p:blipFill>
              <a:blip r:embed="rId33"/>
              <a:stretch>
                <a:fillRect/>
              </a:stretch>
            </p:blipFill>
            <p:spPr>
              <a:xfrm flipH="1">
                <a:off x="10406724" y="2495483"/>
                <a:ext cx="594709" cy="9531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 name="Ink 9">
                <a:extLst>
                  <a:ext uri="{FF2B5EF4-FFF2-40B4-BE49-F238E27FC236}">
                    <a16:creationId xmlns:a16="http://schemas.microsoft.com/office/drawing/2014/main" id="{4BFCA623-537A-C669-791E-B161E8C322E5}"/>
                  </a:ext>
                </a:extLst>
              </p14:cNvPr>
              <p14:cNvContentPartPr/>
              <p14:nvPr/>
            </p14:nvContentPartPr>
            <p14:xfrm>
              <a:off x="9949518" y="1947522"/>
              <a:ext cx="172440" cy="311040"/>
            </p14:xfrm>
          </p:contentPart>
        </mc:Choice>
        <mc:Fallback>
          <p:pic>
            <p:nvPicPr>
              <p:cNvPr id="10" name="Ink 9">
                <a:extLst>
                  <a:ext uri="{FF2B5EF4-FFF2-40B4-BE49-F238E27FC236}">
                    <a16:creationId xmlns:a16="http://schemas.microsoft.com/office/drawing/2014/main" id="{4BFCA623-537A-C669-791E-B161E8C322E5}"/>
                  </a:ext>
                </a:extLst>
              </p:cNvPr>
              <p:cNvPicPr/>
              <p:nvPr/>
            </p:nvPicPr>
            <p:blipFill>
              <a:blip r:embed="rId35"/>
              <a:stretch>
                <a:fillRect/>
              </a:stretch>
            </p:blipFill>
            <p:spPr>
              <a:xfrm>
                <a:off x="9940518" y="1938522"/>
                <a:ext cx="1900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 name="Ink 10">
                <a:extLst>
                  <a:ext uri="{FF2B5EF4-FFF2-40B4-BE49-F238E27FC236}">
                    <a16:creationId xmlns:a16="http://schemas.microsoft.com/office/drawing/2014/main" id="{B1DD6723-707D-9998-BBD8-39AB93BA0D98}"/>
                  </a:ext>
                </a:extLst>
              </p14:cNvPr>
              <p14:cNvContentPartPr/>
              <p14:nvPr/>
            </p14:nvContentPartPr>
            <p14:xfrm>
              <a:off x="10246878" y="1977402"/>
              <a:ext cx="168120" cy="333360"/>
            </p14:xfrm>
          </p:contentPart>
        </mc:Choice>
        <mc:Fallback>
          <p:pic>
            <p:nvPicPr>
              <p:cNvPr id="11" name="Ink 10">
                <a:extLst>
                  <a:ext uri="{FF2B5EF4-FFF2-40B4-BE49-F238E27FC236}">
                    <a16:creationId xmlns:a16="http://schemas.microsoft.com/office/drawing/2014/main" id="{B1DD6723-707D-9998-BBD8-39AB93BA0D98}"/>
                  </a:ext>
                </a:extLst>
              </p:cNvPr>
              <p:cNvPicPr/>
              <p:nvPr/>
            </p:nvPicPr>
            <p:blipFill>
              <a:blip r:embed="rId37"/>
              <a:stretch>
                <a:fillRect/>
              </a:stretch>
            </p:blipFill>
            <p:spPr>
              <a:xfrm>
                <a:off x="10237878" y="1968402"/>
                <a:ext cx="1857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2" name="Ink 11">
                <a:extLst>
                  <a:ext uri="{FF2B5EF4-FFF2-40B4-BE49-F238E27FC236}">
                    <a16:creationId xmlns:a16="http://schemas.microsoft.com/office/drawing/2014/main" id="{513F1346-7338-220C-C001-B9681B5FBFF2}"/>
                  </a:ext>
                </a:extLst>
              </p14:cNvPr>
              <p14:cNvContentPartPr/>
              <p14:nvPr/>
            </p14:nvContentPartPr>
            <p14:xfrm>
              <a:off x="10441278" y="1994682"/>
              <a:ext cx="119520" cy="147600"/>
            </p14:xfrm>
          </p:contentPart>
        </mc:Choice>
        <mc:Fallback>
          <p:pic>
            <p:nvPicPr>
              <p:cNvPr id="12" name="Ink 11">
                <a:extLst>
                  <a:ext uri="{FF2B5EF4-FFF2-40B4-BE49-F238E27FC236}">
                    <a16:creationId xmlns:a16="http://schemas.microsoft.com/office/drawing/2014/main" id="{513F1346-7338-220C-C001-B9681B5FBFF2}"/>
                  </a:ext>
                </a:extLst>
              </p:cNvPr>
              <p:cNvPicPr/>
              <p:nvPr/>
            </p:nvPicPr>
            <p:blipFill>
              <a:blip r:embed="rId39"/>
              <a:stretch>
                <a:fillRect/>
              </a:stretch>
            </p:blipFill>
            <p:spPr>
              <a:xfrm>
                <a:off x="10432278" y="1985682"/>
                <a:ext cx="137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 name="Ink 12">
                <a:extLst>
                  <a:ext uri="{FF2B5EF4-FFF2-40B4-BE49-F238E27FC236}">
                    <a16:creationId xmlns:a16="http://schemas.microsoft.com/office/drawing/2014/main" id="{F8367316-9E40-F6C4-9662-45F03885ACA6}"/>
                  </a:ext>
                </a:extLst>
              </p14:cNvPr>
              <p14:cNvContentPartPr/>
              <p14:nvPr/>
            </p14:nvContentPartPr>
            <p14:xfrm>
              <a:off x="10668078" y="1973802"/>
              <a:ext cx="59760" cy="167760"/>
            </p14:xfrm>
          </p:contentPart>
        </mc:Choice>
        <mc:Fallback>
          <p:pic>
            <p:nvPicPr>
              <p:cNvPr id="13" name="Ink 12">
                <a:extLst>
                  <a:ext uri="{FF2B5EF4-FFF2-40B4-BE49-F238E27FC236}">
                    <a16:creationId xmlns:a16="http://schemas.microsoft.com/office/drawing/2014/main" id="{F8367316-9E40-F6C4-9662-45F03885ACA6}"/>
                  </a:ext>
                </a:extLst>
              </p:cNvPr>
              <p:cNvPicPr/>
              <p:nvPr/>
            </p:nvPicPr>
            <p:blipFill>
              <a:blip r:embed="rId41"/>
              <a:stretch>
                <a:fillRect/>
              </a:stretch>
            </p:blipFill>
            <p:spPr>
              <a:xfrm>
                <a:off x="10659438" y="1964802"/>
                <a:ext cx="774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 name="Ink 13">
                <a:extLst>
                  <a:ext uri="{FF2B5EF4-FFF2-40B4-BE49-F238E27FC236}">
                    <a16:creationId xmlns:a16="http://schemas.microsoft.com/office/drawing/2014/main" id="{985B2E5E-5E82-E8DB-0389-F50B6B638777}"/>
                  </a:ext>
                </a:extLst>
              </p14:cNvPr>
              <p14:cNvContentPartPr/>
              <p14:nvPr/>
            </p14:nvContentPartPr>
            <p14:xfrm>
              <a:off x="10818198" y="1942122"/>
              <a:ext cx="233640" cy="222120"/>
            </p14:xfrm>
          </p:contentPart>
        </mc:Choice>
        <mc:Fallback>
          <p:pic>
            <p:nvPicPr>
              <p:cNvPr id="14" name="Ink 13">
                <a:extLst>
                  <a:ext uri="{FF2B5EF4-FFF2-40B4-BE49-F238E27FC236}">
                    <a16:creationId xmlns:a16="http://schemas.microsoft.com/office/drawing/2014/main" id="{985B2E5E-5E82-E8DB-0389-F50B6B638777}"/>
                  </a:ext>
                </a:extLst>
              </p:cNvPr>
              <p:cNvPicPr/>
              <p:nvPr/>
            </p:nvPicPr>
            <p:blipFill>
              <a:blip r:embed="rId43"/>
              <a:stretch>
                <a:fillRect/>
              </a:stretch>
            </p:blipFill>
            <p:spPr>
              <a:xfrm>
                <a:off x="10809198" y="1933482"/>
                <a:ext cx="2512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6" name="Ink 15">
                <a:extLst>
                  <a:ext uri="{FF2B5EF4-FFF2-40B4-BE49-F238E27FC236}">
                    <a16:creationId xmlns:a16="http://schemas.microsoft.com/office/drawing/2014/main" id="{2683729D-61C5-89F6-A308-BFF513B303B4}"/>
                  </a:ext>
                </a:extLst>
              </p14:cNvPr>
              <p14:cNvContentPartPr/>
              <p14:nvPr/>
            </p14:nvContentPartPr>
            <p14:xfrm>
              <a:off x="7527078" y="2511282"/>
              <a:ext cx="41400" cy="284400"/>
            </p14:xfrm>
          </p:contentPart>
        </mc:Choice>
        <mc:Fallback>
          <p:pic>
            <p:nvPicPr>
              <p:cNvPr id="16" name="Ink 15">
                <a:extLst>
                  <a:ext uri="{FF2B5EF4-FFF2-40B4-BE49-F238E27FC236}">
                    <a16:creationId xmlns:a16="http://schemas.microsoft.com/office/drawing/2014/main" id="{2683729D-61C5-89F6-A308-BFF513B303B4}"/>
                  </a:ext>
                </a:extLst>
              </p:cNvPr>
              <p:cNvPicPr/>
              <p:nvPr/>
            </p:nvPicPr>
            <p:blipFill>
              <a:blip r:embed="rId45"/>
              <a:stretch>
                <a:fillRect/>
              </a:stretch>
            </p:blipFill>
            <p:spPr>
              <a:xfrm>
                <a:off x="7518078" y="2502282"/>
                <a:ext cx="590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 name="Ink 6">
                <a:extLst>
                  <a:ext uri="{FF2B5EF4-FFF2-40B4-BE49-F238E27FC236}">
                    <a16:creationId xmlns:a16="http://schemas.microsoft.com/office/drawing/2014/main" id="{5D7601AE-418A-D8B5-81F7-F67C14182C98}"/>
                  </a:ext>
                </a:extLst>
              </p14:cNvPr>
              <p14:cNvContentPartPr/>
              <p14:nvPr/>
            </p14:nvContentPartPr>
            <p14:xfrm>
              <a:off x="7951158" y="2853642"/>
              <a:ext cx="2065320" cy="141840"/>
            </p14:xfrm>
          </p:contentPart>
        </mc:Choice>
        <mc:Fallback>
          <p:pic>
            <p:nvPicPr>
              <p:cNvPr id="7" name="Ink 6">
                <a:extLst>
                  <a:ext uri="{FF2B5EF4-FFF2-40B4-BE49-F238E27FC236}">
                    <a16:creationId xmlns:a16="http://schemas.microsoft.com/office/drawing/2014/main" id="{5D7601AE-418A-D8B5-81F7-F67C14182C98}"/>
                  </a:ext>
                </a:extLst>
              </p:cNvPr>
              <p:cNvPicPr/>
              <p:nvPr/>
            </p:nvPicPr>
            <p:blipFill>
              <a:blip r:embed="rId47"/>
              <a:stretch>
                <a:fillRect/>
              </a:stretch>
            </p:blipFill>
            <p:spPr>
              <a:xfrm>
                <a:off x="7942518" y="2844642"/>
                <a:ext cx="2082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 name="Ink 7">
                <a:extLst>
                  <a:ext uri="{FF2B5EF4-FFF2-40B4-BE49-F238E27FC236}">
                    <a16:creationId xmlns:a16="http://schemas.microsoft.com/office/drawing/2014/main" id="{26D47006-0D1E-B4AA-D850-1E64C2291650}"/>
                  </a:ext>
                </a:extLst>
              </p14:cNvPr>
              <p14:cNvContentPartPr/>
              <p14:nvPr/>
            </p14:nvContentPartPr>
            <p14:xfrm>
              <a:off x="9884718" y="2758962"/>
              <a:ext cx="144360" cy="278280"/>
            </p14:xfrm>
          </p:contentPart>
        </mc:Choice>
        <mc:Fallback>
          <p:pic>
            <p:nvPicPr>
              <p:cNvPr id="8" name="Ink 7">
                <a:extLst>
                  <a:ext uri="{FF2B5EF4-FFF2-40B4-BE49-F238E27FC236}">
                    <a16:creationId xmlns:a16="http://schemas.microsoft.com/office/drawing/2014/main" id="{26D47006-0D1E-B4AA-D850-1E64C2291650}"/>
                  </a:ext>
                </a:extLst>
              </p:cNvPr>
              <p:cNvPicPr/>
              <p:nvPr/>
            </p:nvPicPr>
            <p:blipFill>
              <a:blip r:embed="rId49"/>
              <a:stretch>
                <a:fillRect/>
              </a:stretch>
            </p:blipFill>
            <p:spPr>
              <a:xfrm>
                <a:off x="9875718" y="2749962"/>
                <a:ext cx="1620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 name="Ink 16">
                <a:extLst>
                  <a:ext uri="{FF2B5EF4-FFF2-40B4-BE49-F238E27FC236}">
                    <a16:creationId xmlns:a16="http://schemas.microsoft.com/office/drawing/2014/main" id="{FBBDB904-90E4-B578-A5E5-96EBB2E1A03B}"/>
                  </a:ext>
                </a:extLst>
              </p14:cNvPr>
              <p14:cNvContentPartPr/>
              <p14:nvPr/>
            </p14:nvContentPartPr>
            <p14:xfrm>
              <a:off x="9331398" y="2980002"/>
              <a:ext cx="806400" cy="1231560"/>
            </p14:xfrm>
          </p:contentPart>
        </mc:Choice>
        <mc:Fallback>
          <p:pic>
            <p:nvPicPr>
              <p:cNvPr id="17" name="Ink 16">
                <a:extLst>
                  <a:ext uri="{FF2B5EF4-FFF2-40B4-BE49-F238E27FC236}">
                    <a16:creationId xmlns:a16="http://schemas.microsoft.com/office/drawing/2014/main" id="{FBBDB904-90E4-B578-A5E5-96EBB2E1A03B}"/>
                  </a:ext>
                </a:extLst>
              </p:cNvPr>
              <p:cNvPicPr/>
              <p:nvPr/>
            </p:nvPicPr>
            <p:blipFill>
              <a:blip r:embed="rId51"/>
              <a:stretch>
                <a:fillRect/>
              </a:stretch>
            </p:blipFill>
            <p:spPr>
              <a:xfrm>
                <a:off x="9322758" y="2971362"/>
                <a:ext cx="824040" cy="1249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 name="Ink 19">
                <a:extLst>
                  <a:ext uri="{FF2B5EF4-FFF2-40B4-BE49-F238E27FC236}">
                    <a16:creationId xmlns:a16="http://schemas.microsoft.com/office/drawing/2014/main" id="{B895F6E3-398F-9F57-9F2B-0B2FFE4241C9}"/>
                  </a:ext>
                </a:extLst>
              </p14:cNvPr>
              <p14:cNvContentPartPr/>
              <p14:nvPr/>
            </p14:nvContentPartPr>
            <p14:xfrm>
              <a:off x="10310958" y="2938602"/>
              <a:ext cx="804240" cy="1190520"/>
            </p14:xfrm>
          </p:contentPart>
        </mc:Choice>
        <mc:Fallback>
          <p:pic>
            <p:nvPicPr>
              <p:cNvPr id="20" name="Ink 19">
                <a:extLst>
                  <a:ext uri="{FF2B5EF4-FFF2-40B4-BE49-F238E27FC236}">
                    <a16:creationId xmlns:a16="http://schemas.microsoft.com/office/drawing/2014/main" id="{B895F6E3-398F-9F57-9F2B-0B2FFE4241C9}"/>
                  </a:ext>
                </a:extLst>
              </p:cNvPr>
              <p:cNvPicPr/>
              <p:nvPr/>
            </p:nvPicPr>
            <p:blipFill>
              <a:blip r:embed="rId53"/>
              <a:stretch>
                <a:fillRect/>
              </a:stretch>
            </p:blipFill>
            <p:spPr>
              <a:xfrm>
                <a:off x="10301958" y="2929602"/>
                <a:ext cx="821880" cy="120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 name="Ink 20">
                <a:extLst>
                  <a:ext uri="{FF2B5EF4-FFF2-40B4-BE49-F238E27FC236}">
                    <a16:creationId xmlns:a16="http://schemas.microsoft.com/office/drawing/2014/main" id="{F720210C-5A1D-567A-B974-DED9F2577971}"/>
                  </a:ext>
                </a:extLst>
              </p14:cNvPr>
              <p14:cNvContentPartPr/>
              <p14:nvPr/>
            </p14:nvContentPartPr>
            <p14:xfrm>
              <a:off x="10508238" y="4233162"/>
              <a:ext cx="176040" cy="304920"/>
            </p14:xfrm>
          </p:contentPart>
        </mc:Choice>
        <mc:Fallback>
          <p:pic>
            <p:nvPicPr>
              <p:cNvPr id="21" name="Ink 20">
                <a:extLst>
                  <a:ext uri="{FF2B5EF4-FFF2-40B4-BE49-F238E27FC236}">
                    <a16:creationId xmlns:a16="http://schemas.microsoft.com/office/drawing/2014/main" id="{F720210C-5A1D-567A-B974-DED9F2577971}"/>
                  </a:ext>
                </a:extLst>
              </p:cNvPr>
              <p:cNvPicPr/>
              <p:nvPr/>
            </p:nvPicPr>
            <p:blipFill>
              <a:blip r:embed="rId55"/>
              <a:stretch>
                <a:fillRect/>
              </a:stretch>
            </p:blipFill>
            <p:spPr>
              <a:xfrm>
                <a:off x="10499238" y="4224162"/>
                <a:ext cx="1936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 name="Ink 21">
                <a:extLst>
                  <a:ext uri="{FF2B5EF4-FFF2-40B4-BE49-F238E27FC236}">
                    <a16:creationId xmlns:a16="http://schemas.microsoft.com/office/drawing/2014/main" id="{87EA3CE0-A8AE-DBA8-603B-CBF44A969E43}"/>
                  </a:ext>
                </a:extLst>
              </p14:cNvPr>
              <p14:cNvContentPartPr/>
              <p14:nvPr/>
            </p14:nvContentPartPr>
            <p14:xfrm>
              <a:off x="11355318" y="2969202"/>
              <a:ext cx="728640" cy="1095480"/>
            </p14:xfrm>
          </p:contentPart>
        </mc:Choice>
        <mc:Fallback>
          <p:pic>
            <p:nvPicPr>
              <p:cNvPr id="22" name="Ink 21">
                <a:extLst>
                  <a:ext uri="{FF2B5EF4-FFF2-40B4-BE49-F238E27FC236}">
                    <a16:creationId xmlns:a16="http://schemas.microsoft.com/office/drawing/2014/main" id="{87EA3CE0-A8AE-DBA8-603B-CBF44A969E43}"/>
                  </a:ext>
                </a:extLst>
              </p:cNvPr>
              <p:cNvPicPr/>
              <p:nvPr/>
            </p:nvPicPr>
            <p:blipFill>
              <a:blip r:embed="rId57"/>
              <a:stretch>
                <a:fillRect/>
              </a:stretch>
            </p:blipFill>
            <p:spPr>
              <a:xfrm>
                <a:off x="11346318" y="2960202"/>
                <a:ext cx="746280" cy="1113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4" name="Ink 23">
                <a:extLst>
                  <a:ext uri="{FF2B5EF4-FFF2-40B4-BE49-F238E27FC236}">
                    <a16:creationId xmlns:a16="http://schemas.microsoft.com/office/drawing/2014/main" id="{1B764C32-D4BF-4692-5510-A78873B20A26}"/>
                  </a:ext>
                </a:extLst>
              </p14:cNvPr>
              <p14:cNvContentPartPr/>
              <p14:nvPr/>
            </p14:nvContentPartPr>
            <p14:xfrm>
              <a:off x="11528838" y="4234242"/>
              <a:ext cx="125280" cy="276120"/>
            </p14:xfrm>
          </p:contentPart>
        </mc:Choice>
        <mc:Fallback>
          <p:pic>
            <p:nvPicPr>
              <p:cNvPr id="24" name="Ink 23">
                <a:extLst>
                  <a:ext uri="{FF2B5EF4-FFF2-40B4-BE49-F238E27FC236}">
                    <a16:creationId xmlns:a16="http://schemas.microsoft.com/office/drawing/2014/main" id="{1B764C32-D4BF-4692-5510-A78873B20A26}"/>
                  </a:ext>
                </a:extLst>
              </p:cNvPr>
              <p:cNvPicPr/>
              <p:nvPr/>
            </p:nvPicPr>
            <p:blipFill>
              <a:blip r:embed="rId59"/>
              <a:stretch>
                <a:fillRect/>
              </a:stretch>
            </p:blipFill>
            <p:spPr>
              <a:xfrm>
                <a:off x="11520198" y="4225242"/>
                <a:ext cx="1429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 name="Ink 24">
                <a:extLst>
                  <a:ext uri="{FF2B5EF4-FFF2-40B4-BE49-F238E27FC236}">
                    <a16:creationId xmlns:a16="http://schemas.microsoft.com/office/drawing/2014/main" id="{C7F8A7AA-2DE7-6947-CC84-245F4A1DCA91}"/>
                  </a:ext>
                </a:extLst>
              </p14:cNvPr>
              <p14:cNvContentPartPr/>
              <p14:nvPr/>
            </p14:nvContentPartPr>
            <p14:xfrm>
              <a:off x="11390238" y="3828162"/>
              <a:ext cx="27000" cy="299160"/>
            </p14:xfrm>
          </p:contentPart>
        </mc:Choice>
        <mc:Fallback>
          <p:pic>
            <p:nvPicPr>
              <p:cNvPr id="25" name="Ink 24">
                <a:extLst>
                  <a:ext uri="{FF2B5EF4-FFF2-40B4-BE49-F238E27FC236}">
                    <a16:creationId xmlns:a16="http://schemas.microsoft.com/office/drawing/2014/main" id="{C7F8A7AA-2DE7-6947-CC84-245F4A1DCA91}"/>
                  </a:ext>
                </a:extLst>
              </p:cNvPr>
              <p:cNvPicPr/>
              <p:nvPr/>
            </p:nvPicPr>
            <p:blipFill>
              <a:blip r:embed="rId61"/>
              <a:stretch>
                <a:fillRect/>
              </a:stretch>
            </p:blipFill>
            <p:spPr>
              <a:xfrm>
                <a:off x="11381238" y="3819162"/>
                <a:ext cx="446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7" name="Ink 26">
                <a:extLst>
                  <a:ext uri="{FF2B5EF4-FFF2-40B4-BE49-F238E27FC236}">
                    <a16:creationId xmlns:a16="http://schemas.microsoft.com/office/drawing/2014/main" id="{0D5E41CA-157D-0481-BC71-652808E292AD}"/>
                  </a:ext>
                </a:extLst>
              </p14:cNvPr>
              <p14:cNvContentPartPr/>
              <p14:nvPr/>
            </p14:nvContentPartPr>
            <p14:xfrm>
              <a:off x="10628118" y="2231922"/>
              <a:ext cx="14040" cy="393120"/>
            </p14:xfrm>
          </p:contentPart>
        </mc:Choice>
        <mc:Fallback>
          <p:pic>
            <p:nvPicPr>
              <p:cNvPr id="27" name="Ink 26">
                <a:extLst>
                  <a:ext uri="{FF2B5EF4-FFF2-40B4-BE49-F238E27FC236}">
                    <a16:creationId xmlns:a16="http://schemas.microsoft.com/office/drawing/2014/main" id="{0D5E41CA-157D-0481-BC71-652808E292AD}"/>
                  </a:ext>
                </a:extLst>
              </p:cNvPr>
              <p:cNvPicPr/>
              <p:nvPr/>
            </p:nvPicPr>
            <p:blipFill>
              <a:blip r:embed="rId63"/>
              <a:stretch>
                <a:fillRect/>
              </a:stretch>
            </p:blipFill>
            <p:spPr>
              <a:xfrm>
                <a:off x="10619478" y="2222922"/>
                <a:ext cx="3168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2" name="Ink 31">
                <a:extLst>
                  <a:ext uri="{FF2B5EF4-FFF2-40B4-BE49-F238E27FC236}">
                    <a16:creationId xmlns:a16="http://schemas.microsoft.com/office/drawing/2014/main" id="{78A61739-DEE0-63C1-3A52-1DB7C754038F}"/>
                  </a:ext>
                </a:extLst>
              </p14:cNvPr>
              <p14:cNvContentPartPr/>
              <p14:nvPr/>
            </p14:nvContentPartPr>
            <p14:xfrm>
              <a:off x="11019798" y="2462322"/>
              <a:ext cx="886680" cy="357840"/>
            </p14:xfrm>
          </p:contentPart>
        </mc:Choice>
        <mc:Fallback>
          <p:pic>
            <p:nvPicPr>
              <p:cNvPr id="32" name="Ink 31">
                <a:extLst>
                  <a:ext uri="{FF2B5EF4-FFF2-40B4-BE49-F238E27FC236}">
                    <a16:creationId xmlns:a16="http://schemas.microsoft.com/office/drawing/2014/main" id="{78A61739-DEE0-63C1-3A52-1DB7C754038F}"/>
                  </a:ext>
                </a:extLst>
              </p:cNvPr>
              <p:cNvPicPr/>
              <p:nvPr/>
            </p:nvPicPr>
            <p:blipFill>
              <a:blip r:embed="rId65"/>
              <a:stretch>
                <a:fillRect/>
              </a:stretch>
            </p:blipFill>
            <p:spPr>
              <a:xfrm>
                <a:off x="11011158" y="2453682"/>
                <a:ext cx="9043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3" name="Ink 32">
                <a:extLst>
                  <a:ext uri="{FF2B5EF4-FFF2-40B4-BE49-F238E27FC236}">
                    <a16:creationId xmlns:a16="http://schemas.microsoft.com/office/drawing/2014/main" id="{72941119-179B-6B34-9D95-591CDDE71D30}"/>
                  </a:ext>
                </a:extLst>
              </p14:cNvPr>
              <p14:cNvContentPartPr/>
              <p14:nvPr/>
            </p14:nvContentPartPr>
            <p14:xfrm>
              <a:off x="11823678" y="2711082"/>
              <a:ext cx="102600" cy="113760"/>
            </p14:xfrm>
          </p:contentPart>
        </mc:Choice>
        <mc:Fallback>
          <p:pic>
            <p:nvPicPr>
              <p:cNvPr id="33" name="Ink 32">
                <a:extLst>
                  <a:ext uri="{FF2B5EF4-FFF2-40B4-BE49-F238E27FC236}">
                    <a16:creationId xmlns:a16="http://schemas.microsoft.com/office/drawing/2014/main" id="{72941119-179B-6B34-9D95-591CDDE71D30}"/>
                  </a:ext>
                </a:extLst>
              </p:cNvPr>
              <p:cNvPicPr/>
              <p:nvPr/>
            </p:nvPicPr>
            <p:blipFill>
              <a:blip r:embed="rId67"/>
              <a:stretch>
                <a:fillRect/>
              </a:stretch>
            </p:blipFill>
            <p:spPr>
              <a:xfrm>
                <a:off x="11814678" y="2702442"/>
                <a:ext cx="1202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4" name="Ink 33">
                <a:extLst>
                  <a:ext uri="{FF2B5EF4-FFF2-40B4-BE49-F238E27FC236}">
                    <a16:creationId xmlns:a16="http://schemas.microsoft.com/office/drawing/2014/main" id="{F8811991-84AD-4101-6606-854AB48A9C3D}"/>
                  </a:ext>
                </a:extLst>
              </p14:cNvPr>
              <p14:cNvContentPartPr/>
              <p14:nvPr/>
            </p14:nvContentPartPr>
            <p14:xfrm>
              <a:off x="10385478" y="2478162"/>
              <a:ext cx="97200" cy="330840"/>
            </p14:xfrm>
          </p:contentPart>
        </mc:Choice>
        <mc:Fallback>
          <p:pic>
            <p:nvPicPr>
              <p:cNvPr id="34" name="Ink 33">
                <a:extLst>
                  <a:ext uri="{FF2B5EF4-FFF2-40B4-BE49-F238E27FC236}">
                    <a16:creationId xmlns:a16="http://schemas.microsoft.com/office/drawing/2014/main" id="{F8811991-84AD-4101-6606-854AB48A9C3D}"/>
                  </a:ext>
                </a:extLst>
              </p:cNvPr>
              <p:cNvPicPr/>
              <p:nvPr/>
            </p:nvPicPr>
            <p:blipFill>
              <a:blip r:embed="rId69"/>
              <a:stretch>
                <a:fillRect/>
              </a:stretch>
            </p:blipFill>
            <p:spPr>
              <a:xfrm>
                <a:off x="10376478" y="2469162"/>
                <a:ext cx="11484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5" name="Ink 34">
                <a:extLst>
                  <a:ext uri="{FF2B5EF4-FFF2-40B4-BE49-F238E27FC236}">
                    <a16:creationId xmlns:a16="http://schemas.microsoft.com/office/drawing/2014/main" id="{A919A9B4-BFC5-E35B-C5F9-B1CCFB4C1DC5}"/>
                  </a:ext>
                </a:extLst>
              </p14:cNvPr>
              <p14:cNvContentPartPr/>
              <p14:nvPr/>
            </p14:nvContentPartPr>
            <p14:xfrm>
              <a:off x="10335438" y="2868762"/>
              <a:ext cx="130680" cy="39960"/>
            </p14:xfrm>
          </p:contentPart>
        </mc:Choice>
        <mc:Fallback>
          <p:pic>
            <p:nvPicPr>
              <p:cNvPr id="35" name="Ink 34">
                <a:extLst>
                  <a:ext uri="{FF2B5EF4-FFF2-40B4-BE49-F238E27FC236}">
                    <a16:creationId xmlns:a16="http://schemas.microsoft.com/office/drawing/2014/main" id="{A919A9B4-BFC5-E35B-C5F9-B1CCFB4C1DC5}"/>
                  </a:ext>
                </a:extLst>
              </p:cNvPr>
              <p:cNvPicPr/>
              <p:nvPr/>
            </p:nvPicPr>
            <p:blipFill>
              <a:blip r:embed="rId71"/>
              <a:stretch>
                <a:fillRect/>
              </a:stretch>
            </p:blipFill>
            <p:spPr>
              <a:xfrm>
                <a:off x="10326438" y="2859762"/>
                <a:ext cx="148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6" name="Ink 35">
                <a:extLst>
                  <a:ext uri="{FF2B5EF4-FFF2-40B4-BE49-F238E27FC236}">
                    <a16:creationId xmlns:a16="http://schemas.microsoft.com/office/drawing/2014/main" id="{F08380D9-E9DF-A297-9B5B-0EFA63600D18}"/>
                  </a:ext>
                </a:extLst>
              </p14:cNvPr>
              <p14:cNvContentPartPr/>
              <p14:nvPr/>
            </p14:nvContentPartPr>
            <p14:xfrm>
              <a:off x="9804438" y="2545482"/>
              <a:ext cx="737640" cy="366840"/>
            </p14:xfrm>
          </p:contentPart>
        </mc:Choice>
        <mc:Fallback>
          <p:pic>
            <p:nvPicPr>
              <p:cNvPr id="36" name="Ink 35">
                <a:extLst>
                  <a:ext uri="{FF2B5EF4-FFF2-40B4-BE49-F238E27FC236}">
                    <a16:creationId xmlns:a16="http://schemas.microsoft.com/office/drawing/2014/main" id="{F08380D9-E9DF-A297-9B5B-0EFA63600D18}"/>
                  </a:ext>
                </a:extLst>
              </p:cNvPr>
              <p:cNvPicPr/>
              <p:nvPr/>
            </p:nvPicPr>
            <p:blipFill>
              <a:blip r:embed="rId73"/>
              <a:stretch>
                <a:fillRect/>
              </a:stretch>
            </p:blipFill>
            <p:spPr>
              <a:xfrm>
                <a:off x="9795438" y="2536482"/>
                <a:ext cx="7552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7" name="Ink 36">
                <a:extLst>
                  <a:ext uri="{FF2B5EF4-FFF2-40B4-BE49-F238E27FC236}">
                    <a16:creationId xmlns:a16="http://schemas.microsoft.com/office/drawing/2014/main" id="{85C3827C-B36C-9815-8FCE-55CAFF25FE42}"/>
                  </a:ext>
                </a:extLst>
              </p14:cNvPr>
              <p14:cNvContentPartPr/>
              <p14:nvPr/>
            </p14:nvContentPartPr>
            <p14:xfrm>
              <a:off x="9766638" y="2835642"/>
              <a:ext cx="66960" cy="134640"/>
            </p14:xfrm>
          </p:contentPart>
        </mc:Choice>
        <mc:Fallback>
          <p:pic>
            <p:nvPicPr>
              <p:cNvPr id="37" name="Ink 36">
                <a:extLst>
                  <a:ext uri="{FF2B5EF4-FFF2-40B4-BE49-F238E27FC236}">
                    <a16:creationId xmlns:a16="http://schemas.microsoft.com/office/drawing/2014/main" id="{85C3827C-B36C-9815-8FCE-55CAFF25FE42}"/>
                  </a:ext>
                </a:extLst>
              </p:cNvPr>
              <p:cNvPicPr/>
              <p:nvPr/>
            </p:nvPicPr>
            <p:blipFill>
              <a:blip r:embed="rId75"/>
              <a:stretch>
                <a:fillRect/>
              </a:stretch>
            </p:blipFill>
            <p:spPr>
              <a:xfrm>
                <a:off x="9757638" y="2827002"/>
                <a:ext cx="84600" cy="152280"/>
              </a:xfrm>
              <a:prstGeom prst="rect">
                <a:avLst/>
              </a:prstGeom>
            </p:spPr>
          </p:pic>
        </mc:Fallback>
      </mc:AlternateContent>
      <p:grpSp>
        <p:nvGrpSpPr>
          <p:cNvPr id="45" name="Group 44">
            <a:extLst>
              <a:ext uri="{FF2B5EF4-FFF2-40B4-BE49-F238E27FC236}">
                <a16:creationId xmlns:a16="http://schemas.microsoft.com/office/drawing/2014/main" id="{B626CAB2-A3E0-BBF4-BE20-B31507B8902A}"/>
              </a:ext>
            </a:extLst>
          </p:cNvPr>
          <p:cNvGrpSpPr/>
          <p:nvPr/>
        </p:nvGrpSpPr>
        <p:grpSpPr>
          <a:xfrm>
            <a:off x="8335278" y="4872162"/>
            <a:ext cx="963360" cy="515520"/>
            <a:chOff x="8335278" y="4872162"/>
            <a:chExt cx="963360" cy="515520"/>
          </a:xfrm>
        </p:grpSpPr>
        <mc:AlternateContent xmlns:mc="http://schemas.openxmlformats.org/markup-compatibility/2006">
          <mc:Choice xmlns:p14="http://schemas.microsoft.com/office/powerpoint/2010/main" Requires="p14">
            <p:contentPart p14:bwMode="auto" r:id="rId76">
              <p14:nvContentPartPr>
                <p14:cNvPr id="39" name="Ink 38">
                  <a:extLst>
                    <a:ext uri="{FF2B5EF4-FFF2-40B4-BE49-F238E27FC236}">
                      <a16:creationId xmlns:a16="http://schemas.microsoft.com/office/drawing/2014/main" id="{C3E6215F-BDFE-75A7-D185-649E51244AC9}"/>
                    </a:ext>
                  </a:extLst>
                </p14:cNvPr>
                <p14:cNvContentPartPr/>
                <p14:nvPr/>
              </p14:nvContentPartPr>
              <p14:xfrm>
                <a:off x="8335278" y="4872162"/>
                <a:ext cx="302040" cy="365400"/>
              </p14:xfrm>
            </p:contentPart>
          </mc:Choice>
          <mc:Fallback>
            <p:pic>
              <p:nvPicPr>
                <p:cNvPr id="39" name="Ink 38">
                  <a:extLst>
                    <a:ext uri="{FF2B5EF4-FFF2-40B4-BE49-F238E27FC236}">
                      <a16:creationId xmlns:a16="http://schemas.microsoft.com/office/drawing/2014/main" id="{C3E6215F-BDFE-75A7-D185-649E51244AC9}"/>
                    </a:ext>
                  </a:extLst>
                </p:cNvPr>
                <p:cNvPicPr/>
                <p:nvPr/>
              </p:nvPicPr>
              <p:blipFill>
                <a:blip r:embed="rId77"/>
                <a:stretch>
                  <a:fillRect/>
                </a:stretch>
              </p:blipFill>
              <p:spPr>
                <a:xfrm>
                  <a:off x="8326638" y="4863522"/>
                  <a:ext cx="3196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Ink 39">
                  <a:extLst>
                    <a:ext uri="{FF2B5EF4-FFF2-40B4-BE49-F238E27FC236}">
                      <a16:creationId xmlns:a16="http://schemas.microsoft.com/office/drawing/2014/main" id="{88129BA3-4693-4738-E936-C3C28CC05E05}"/>
                    </a:ext>
                  </a:extLst>
                </p14:cNvPr>
                <p14:cNvContentPartPr/>
                <p14:nvPr/>
              </p14:nvContentPartPr>
              <p14:xfrm>
                <a:off x="8458398" y="5136762"/>
                <a:ext cx="138240" cy="250920"/>
              </p14:xfrm>
            </p:contentPart>
          </mc:Choice>
          <mc:Fallback>
            <p:pic>
              <p:nvPicPr>
                <p:cNvPr id="40" name="Ink 39">
                  <a:extLst>
                    <a:ext uri="{FF2B5EF4-FFF2-40B4-BE49-F238E27FC236}">
                      <a16:creationId xmlns:a16="http://schemas.microsoft.com/office/drawing/2014/main" id="{88129BA3-4693-4738-E936-C3C28CC05E05}"/>
                    </a:ext>
                  </a:extLst>
                </p:cNvPr>
                <p:cNvPicPr/>
                <p:nvPr/>
              </p:nvPicPr>
              <p:blipFill>
                <a:blip r:embed="rId79"/>
                <a:stretch>
                  <a:fillRect/>
                </a:stretch>
              </p:blipFill>
              <p:spPr>
                <a:xfrm>
                  <a:off x="8449758" y="5127762"/>
                  <a:ext cx="1558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Ink 40">
                  <a:extLst>
                    <a:ext uri="{FF2B5EF4-FFF2-40B4-BE49-F238E27FC236}">
                      <a16:creationId xmlns:a16="http://schemas.microsoft.com/office/drawing/2014/main" id="{F88F09D1-4E37-367F-6E78-0D389629365E}"/>
                    </a:ext>
                  </a:extLst>
                </p14:cNvPr>
                <p14:cNvContentPartPr/>
                <p14:nvPr/>
              </p14:nvContentPartPr>
              <p14:xfrm>
                <a:off x="8617518" y="5069082"/>
                <a:ext cx="156240" cy="178200"/>
              </p14:xfrm>
            </p:contentPart>
          </mc:Choice>
          <mc:Fallback>
            <p:pic>
              <p:nvPicPr>
                <p:cNvPr id="41" name="Ink 40">
                  <a:extLst>
                    <a:ext uri="{FF2B5EF4-FFF2-40B4-BE49-F238E27FC236}">
                      <a16:creationId xmlns:a16="http://schemas.microsoft.com/office/drawing/2014/main" id="{F88F09D1-4E37-367F-6E78-0D389629365E}"/>
                    </a:ext>
                  </a:extLst>
                </p:cNvPr>
                <p:cNvPicPr/>
                <p:nvPr/>
              </p:nvPicPr>
              <p:blipFill>
                <a:blip r:embed="rId81"/>
                <a:stretch>
                  <a:fillRect/>
                </a:stretch>
              </p:blipFill>
              <p:spPr>
                <a:xfrm>
                  <a:off x="8608518" y="5060442"/>
                  <a:ext cx="1738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Ink 41">
                  <a:extLst>
                    <a:ext uri="{FF2B5EF4-FFF2-40B4-BE49-F238E27FC236}">
                      <a16:creationId xmlns:a16="http://schemas.microsoft.com/office/drawing/2014/main" id="{B7D46CD6-6C16-137C-177B-88775325015D}"/>
                    </a:ext>
                  </a:extLst>
                </p14:cNvPr>
                <p14:cNvContentPartPr/>
                <p14:nvPr/>
              </p14:nvContentPartPr>
              <p14:xfrm>
                <a:off x="8845758" y="5059362"/>
                <a:ext cx="111240" cy="162720"/>
              </p14:xfrm>
            </p:contentPart>
          </mc:Choice>
          <mc:Fallback>
            <p:pic>
              <p:nvPicPr>
                <p:cNvPr id="42" name="Ink 41">
                  <a:extLst>
                    <a:ext uri="{FF2B5EF4-FFF2-40B4-BE49-F238E27FC236}">
                      <a16:creationId xmlns:a16="http://schemas.microsoft.com/office/drawing/2014/main" id="{B7D46CD6-6C16-137C-177B-88775325015D}"/>
                    </a:ext>
                  </a:extLst>
                </p:cNvPr>
                <p:cNvPicPr/>
                <p:nvPr/>
              </p:nvPicPr>
              <p:blipFill>
                <a:blip r:embed="rId83"/>
                <a:stretch>
                  <a:fillRect/>
                </a:stretch>
              </p:blipFill>
              <p:spPr>
                <a:xfrm>
                  <a:off x="8837118" y="5050722"/>
                  <a:ext cx="1288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Ink 42">
                  <a:extLst>
                    <a:ext uri="{FF2B5EF4-FFF2-40B4-BE49-F238E27FC236}">
                      <a16:creationId xmlns:a16="http://schemas.microsoft.com/office/drawing/2014/main" id="{B3730B45-5EA8-473D-4B36-2B217013DA97}"/>
                    </a:ext>
                  </a:extLst>
                </p14:cNvPr>
                <p14:cNvContentPartPr/>
                <p14:nvPr/>
              </p14:nvContentPartPr>
              <p14:xfrm>
                <a:off x="9032958" y="4938762"/>
                <a:ext cx="75240" cy="299880"/>
              </p14:xfrm>
            </p:contentPart>
          </mc:Choice>
          <mc:Fallback>
            <p:pic>
              <p:nvPicPr>
                <p:cNvPr id="43" name="Ink 42">
                  <a:extLst>
                    <a:ext uri="{FF2B5EF4-FFF2-40B4-BE49-F238E27FC236}">
                      <a16:creationId xmlns:a16="http://schemas.microsoft.com/office/drawing/2014/main" id="{B3730B45-5EA8-473D-4B36-2B217013DA97}"/>
                    </a:ext>
                  </a:extLst>
                </p:cNvPr>
                <p:cNvPicPr/>
                <p:nvPr/>
              </p:nvPicPr>
              <p:blipFill>
                <a:blip r:embed="rId85"/>
                <a:stretch>
                  <a:fillRect/>
                </a:stretch>
              </p:blipFill>
              <p:spPr>
                <a:xfrm>
                  <a:off x="9023958" y="4930122"/>
                  <a:ext cx="928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Ink 43">
                  <a:extLst>
                    <a:ext uri="{FF2B5EF4-FFF2-40B4-BE49-F238E27FC236}">
                      <a16:creationId xmlns:a16="http://schemas.microsoft.com/office/drawing/2014/main" id="{00CD4D28-DE07-79D6-1ACF-200CA0D81192}"/>
                    </a:ext>
                  </a:extLst>
                </p14:cNvPr>
                <p14:cNvContentPartPr/>
                <p14:nvPr/>
              </p14:nvContentPartPr>
              <p14:xfrm>
                <a:off x="9063918" y="5024802"/>
                <a:ext cx="234720" cy="214200"/>
              </p14:xfrm>
            </p:contentPart>
          </mc:Choice>
          <mc:Fallback>
            <p:pic>
              <p:nvPicPr>
                <p:cNvPr id="44" name="Ink 43">
                  <a:extLst>
                    <a:ext uri="{FF2B5EF4-FFF2-40B4-BE49-F238E27FC236}">
                      <a16:creationId xmlns:a16="http://schemas.microsoft.com/office/drawing/2014/main" id="{00CD4D28-DE07-79D6-1ACF-200CA0D81192}"/>
                    </a:ext>
                  </a:extLst>
                </p:cNvPr>
                <p:cNvPicPr/>
                <p:nvPr/>
              </p:nvPicPr>
              <p:blipFill>
                <a:blip r:embed="rId87"/>
                <a:stretch>
                  <a:fillRect/>
                </a:stretch>
              </p:blipFill>
              <p:spPr>
                <a:xfrm>
                  <a:off x="9055278" y="5015802"/>
                  <a:ext cx="252360" cy="231840"/>
                </a:xfrm>
                <a:prstGeom prst="rect">
                  <a:avLst/>
                </a:prstGeom>
              </p:spPr>
            </p:pic>
          </mc:Fallback>
        </mc:AlternateContent>
      </p:grpSp>
      <p:grpSp>
        <p:nvGrpSpPr>
          <p:cNvPr id="48" name="Group 47">
            <a:extLst>
              <a:ext uri="{FF2B5EF4-FFF2-40B4-BE49-F238E27FC236}">
                <a16:creationId xmlns:a16="http://schemas.microsoft.com/office/drawing/2014/main" id="{FC89BE93-17EC-EF24-7AAD-733AF15CB1EB}"/>
              </a:ext>
            </a:extLst>
          </p:cNvPr>
          <p:cNvGrpSpPr/>
          <p:nvPr/>
        </p:nvGrpSpPr>
        <p:grpSpPr>
          <a:xfrm>
            <a:off x="7422678" y="3641322"/>
            <a:ext cx="388080" cy="92520"/>
            <a:chOff x="7422678" y="3641322"/>
            <a:chExt cx="388080" cy="92520"/>
          </a:xfrm>
        </p:grpSpPr>
        <mc:AlternateContent xmlns:mc="http://schemas.openxmlformats.org/markup-compatibility/2006">
          <mc:Choice xmlns:p14="http://schemas.microsoft.com/office/powerpoint/2010/main" Requires="p14">
            <p:contentPart p14:bwMode="auto" r:id="rId88">
              <p14:nvContentPartPr>
                <p14:cNvPr id="46" name="Ink 45">
                  <a:extLst>
                    <a:ext uri="{FF2B5EF4-FFF2-40B4-BE49-F238E27FC236}">
                      <a16:creationId xmlns:a16="http://schemas.microsoft.com/office/drawing/2014/main" id="{5650E28C-76C8-E586-670A-D5673D3D9364}"/>
                    </a:ext>
                  </a:extLst>
                </p14:cNvPr>
                <p14:cNvContentPartPr/>
                <p14:nvPr/>
              </p14:nvContentPartPr>
              <p14:xfrm>
                <a:off x="7422678" y="3641322"/>
                <a:ext cx="345960" cy="36360"/>
              </p14:xfrm>
            </p:contentPart>
          </mc:Choice>
          <mc:Fallback>
            <p:pic>
              <p:nvPicPr>
                <p:cNvPr id="46" name="Ink 45">
                  <a:extLst>
                    <a:ext uri="{FF2B5EF4-FFF2-40B4-BE49-F238E27FC236}">
                      <a16:creationId xmlns:a16="http://schemas.microsoft.com/office/drawing/2014/main" id="{5650E28C-76C8-E586-670A-D5673D3D9364}"/>
                    </a:ext>
                  </a:extLst>
                </p:cNvPr>
                <p:cNvPicPr/>
                <p:nvPr/>
              </p:nvPicPr>
              <p:blipFill>
                <a:blip r:embed="rId89"/>
                <a:stretch>
                  <a:fillRect/>
                </a:stretch>
              </p:blipFill>
              <p:spPr>
                <a:xfrm>
                  <a:off x="7414038" y="3632682"/>
                  <a:ext cx="3636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Ink 46">
                  <a:extLst>
                    <a:ext uri="{FF2B5EF4-FFF2-40B4-BE49-F238E27FC236}">
                      <a16:creationId xmlns:a16="http://schemas.microsoft.com/office/drawing/2014/main" id="{DE634772-474F-F158-2265-1A083E1627CF}"/>
                    </a:ext>
                  </a:extLst>
                </p14:cNvPr>
                <p14:cNvContentPartPr/>
                <p14:nvPr/>
              </p14:nvContentPartPr>
              <p14:xfrm>
                <a:off x="7557318" y="3691722"/>
                <a:ext cx="253440" cy="42120"/>
              </p14:xfrm>
            </p:contentPart>
          </mc:Choice>
          <mc:Fallback>
            <p:pic>
              <p:nvPicPr>
                <p:cNvPr id="47" name="Ink 46">
                  <a:extLst>
                    <a:ext uri="{FF2B5EF4-FFF2-40B4-BE49-F238E27FC236}">
                      <a16:creationId xmlns:a16="http://schemas.microsoft.com/office/drawing/2014/main" id="{DE634772-474F-F158-2265-1A083E1627CF}"/>
                    </a:ext>
                  </a:extLst>
                </p:cNvPr>
                <p:cNvPicPr/>
                <p:nvPr/>
              </p:nvPicPr>
              <p:blipFill>
                <a:blip r:embed="rId91"/>
                <a:stretch>
                  <a:fillRect/>
                </a:stretch>
              </p:blipFill>
              <p:spPr>
                <a:xfrm>
                  <a:off x="7548318" y="3682722"/>
                  <a:ext cx="271080" cy="59760"/>
                </a:xfrm>
                <a:prstGeom prst="rect">
                  <a:avLst/>
                </a:prstGeom>
              </p:spPr>
            </p:pic>
          </mc:Fallback>
        </mc:AlternateContent>
      </p:grpSp>
      <p:grpSp>
        <p:nvGrpSpPr>
          <p:cNvPr id="62" name="Group 61">
            <a:extLst>
              <a:ext uri="{FF2B5EF4-FFF2-40B4-BE49-F238E27FC236}">
                <a16:creationId xmlns:a16="http://schemas.microsoft.com/office/drawing/2014/main" id="{2C6147F9-4221-B4BF-501C-8B3BE5D1FCAC}"/>
              </a:ext>
            </a:extLst>
          </p:cNvPr>
          <p:cNvGrpSpPr/>
          <p:nvPr/>
        </p:nvGrpSpPr>
        <p:grpSpPr>
          <a:xfrm>
            <a:off x="10508598" y="4657962"/>
            <a:ext cx="608400" cy="259560"/>
            <a:chOff x="10508598" y="4657962"/>
            <a:chExt cx="608400" cy="259560"/>
          </a:xfrm>
        </p:grpSpPr>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25D5B949-650E-2ADD-B8F7-C93C494F263F}"/>
                    </a:ext>
                  </a:extLst>
                </p14:cNvPr>
                <p14:cNvContentPartPr/>
                <p14:nvPr/>
              </p14:nvContentPartPr>
              <p14:xfrm>
                <a:off x="10550718" y="4760562"/>
                <a:ext cx="55080" cy="156960"/>
              </p14:xfrm>
            </p:contentPart>
          </mc:Choice>
          <mc:Fallback>
            <p:pic>
              <p:nvPicPr>
                <p:cNvPr id="58" name="Ink 57">
                  <a:extLst>
                    <a:ext uri="{FF2B5EF4-FFF2-40B4-BE49-F238E27FC236}">
                      <a16:creationId xmlns:a16="http://schemas.microsoft.com/office/drawing/2014/main" id="{25D5B949-650E-2ADD-B8F7-C93C494F263F}"/>
                    </a:ext>
                  </a:extLst>
                </p:cNvPr>
                <p:cNvPicPr/>
                <p:nvPr/>
              </p:nvPicPr>
              <p:blipFill>
                <a:blip r:embed="rId93"/>
                <a:stretch>
                  <a:fillRect/>
                </a:stretch>
              </p:blipFill>
              <p:spPr>
                <a:xfrm>
                  <a:off x="10541718" y="4751922"/>
                  <a:ext cx="72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50AB3C23-C094-49FF-6296-486554BA67DD}"/>
                    </a:ext>
                  </a:extLst>
                </p14:cNvPr>
                <p14:cNvContentPartPr/>
                <p14:nvPr/>
              </p14:nvContentPartPr>
              <p14:xfrm>
                <a:off x="10508598" y="4698642"/>
                <a:ext cx="284760" cy="131760"/>
              </p14:xfrm>
            </p:contentPart>
          </mc:Choice>
          <mc:Fallback>
            <p:pic>
              <p:nvPicPr>
                <p:cNvPr id="59" name="Ink 58">
                  <a:extLst>
                    <a:ext uri="{FF2B5EF4-FFF2-40B4-BE49-F238E27FC236}">
                      <a16:creationId xmlns:a16="http://schemas.microsoft.com/office/drawing/2014/main" id="{50AB3C23-C094-49FF-6296-486554BA67DD}"/>
                    </a:ext>
                  </a:extLst>
                </p:cNvPr>
                <p:cNvPicPr/>
                <p:nvPr/>
              </p:nvPicPr>
              <p:blipFill>
                <a:blip r:embed="rId95"/>
                <a:stretch>
                  <a:fillRect/>
                </a:stretch>
              </p:blipFill>
              <p:spPr>
                <a:xfrm>
                  <a:off x="10499958" y="4690002"/>
                  <a:ext cx="302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2526E91A-DBFC-7AF2-13D2-DCA7D348C157}"/>
                    </a:ext>
                  </a:extLst>
                </p14:cNvPr>
                <p14:cNvContentPartPr/>
                <p14:nvPr/>
              </p14:nvContentPartPr>
              <p14:xfrm>
                <a:off x="10858878" y="4657962"/>
                <a:ext cx="87120" cy="204840"/>
              </p14:xfrm>
            </p:contentPart>
          </mc:Choice>
          <mc:Fallback>
            <p:pic>
              <p:nvPicPr>
                <p:cNvPr id="60" name="Ink 59">
                  <a:extLst>
                    <a:ext uri="{FF2B5EF4-FFF2-40B4-BE49-F238E27FC236}">
                      <a16:creationId xmlns:a16="http://schemas.microsoft.com/office/drawing/2014/main" id="{2526E91A-DBFC-7AF2-13D2-DCA7D348C157}"/>
                    </a:ext>
                  </a:extLst>
                </p:cNvPr>
                <p:cNvPicPr/>
                <p:nvPr/>
              </p:nvPicPr>
              <p:blipFill>
                <a:blip r:embed="rId97"/>
                <a:stretch>
                  <a:fillRect/>
                </a:stretch>
              </p:blipFill>
              <p:spPr>
                <a:xfrm>
                  <a:off x="10849878" y="4649322"/>
                  <a:ext cx="1047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1470ABCC-A95D-DB32-A493-1850BF29D468}"/>
                    </a:ext>
                  </a:extLst>
                </p14:cNvPr>
                <p14:cNvContentPartPr/>
                <p14:nvPr/>
              </p14:nvContentPartPr>
              <p14:xfrm>
                <a:off x="11000358" y="4665882"/>
                <a:ext cx="116640" cy="191520"/>
              </p14:xfrm>
            </p:contentPart>
          </mc:Choice>
          <mc:Fallback>
            <p:pic>
              <p:nvPicPr>
                <p:cNvPr id="61" name="Ink 60">
                  <a:extLst>
                    <a:ext uri="{FF2B5EF4-FFF2-40B4-BE49-F238E27FC236}">
                      <a16:creationId xmlns:a16="http://schemas.microsoft.com/office/drawing/2014/main" id="{1470ABCC-A95D-DB32-A493-1850BF29D468}"/>
                    </a:ext>
                  </a:extLst>
                </p:cNvPr>
                <p:cNvPicPr/>
                <p:nvPr/>
              </p:nvPicPr>
              <p:blipFill>
                <a:blip r:embed="rId99"/>
                <a:stretch>
                  <a:fillRect/>
                </a:stretch>
              </p:blipFill>
              <p:spPr>
                <a:xfrm>
                  <a:off x="10991358" y="4657242"/>
                  <a:ext cx="134280" cy="209160"/>
                </a:xfrm>
                <a:prstGeom prst="rect">
                  <a:avLst/>
                </a:prstGeom>
              </p:spPr>
            </p:pic>
          </mc:Fallback>
        </mc:AlternateContent>
      </p:grpSp>
      <p:grpSp>
        <p:nvGrpSpPr>
          <p:cNvPr id="905" name="Group 904">
            <a:extLst>
              <a:ext uri="{FF2B5EF4-FFF2-40B4-BE49-F238E27FC236}">
                <a16:creationId xmlns:a16="http://schemas.microsoft.com/office/drawing/2014/main" id="{F9CF2BF2-EDBE-502A-5586-555B8BE9F46E}"/>
              </a:ext>
            </a:extLst>
          </p:cNvPr>
          <p:cNvGrpSpPr/>
          <p:nvPr/>
        </p:nvGrpSpPr>
        <p:grpSpPr>
          <a:xfrm>
            <a:off x="9430398" y="4395162"/>
            <a:ext cx="764640" cy="653400"/>
            <a:chOff x="9430398" y="4395162"/>
            <a:chExt cx="764640" cy="653400"/>
          </a:xfrm>
        </p:grpSpPr>
        <mc:AlternateContent xmlns:mc="http://schemas.openxmlformats.org/markup-compatibility/2006">
          <mc:Choice xmlns:p14="http://schemas.microsoft.com/office/powerpoint/2010/main" Requires="p14">
            <p:contentPart p14:bwMode="auto" r:id="rId100">
              <p14:nvContentPartPr>
                <p14:cNvPr id="18" name="Ink 17">
                  <a:extLst>
                    <a:ext uri="{FF2B5EF4-FFF2-40B4-BE49-F238E27FC236}">
                      <a16:creationId xmlns:a16="http://schemas.microsoft.com/office/drawing/2014/main" id="{4EFDE7DA-3AF6-C3C2-CC3F-FF730E47C7A8}"/>
                    </a:ext>
                  </a:extLst>
                </p14:cNvPr>
                <p14:cNvContentPartPr/>
                <p14:nvPr/>
              </p14:nvContentPartPr>
              <p14:xfrm>
                <a:off x="9534798" y="4465722"/>
                <a:ext cx="7560" cy="177840"/>
              </p14:xfrm>
            </p:contentPart>
          </mc:Choice>
          <mc:Fallback>
            <p:pic>
              <p:nvPicPr>
                <p:cNvPr id="18" name="Ink 17">
                  <a:extLst>
                    <a:ext uri="{FF2B5EF4-FFF2-40B4-BE49-F238E27FC236}">
                      <a16:creationId xmlns:a16="http://schemas.microsoft.com/office/drawing/2014/main" id="{4EFDE7DA-3AF6-C3C2-CC3F-FF730E47C7A8}"/>
                    </a:ext>
                  </a:extLst>
                </p:cNvPr>
                <p:cNvPicPr/>
                <p:nvPr/>
              </p:nvPicPr>
              <p:blipFill>
                <a:blip r:embed="rId101"/>
                <a:stretch>
                  <a:fillRect/>
                </a:stretch>
              </p:blipFill>
              <p:spPr>
                <a:xfrm>
                  <a:off x="9525798" y="4456722"/>
                  <a:ext cx="252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9" name="Ink 18">
                  <a:extLst>
                    <a:ext uri="{FF2B5EF4-FFF2-40B4-BE49-F238E27FC236}">
                      <a16:creationId xmlns:a16="http://schemas.microsoft.com/office/drawing/2014/main" id="{209CC1B6-16C1-7A35-5339-0D888F92B031}"/>
                    </a:ext>
                  </a:extLst>
                </p14:cNvPr>
                <p14:cNvContentPartPr/>
                <p14:nvPr/>
              </p14:nvContentPartPr>
              <p14:xfrm>
                <a:off x="9430398" y="4395162"/>
                <a:ext cx="251640" cy="250920"/>
              </p14:xfrm>
            </p:contentPart>
          </mc:Choice>
          <mc:Fallback>
            <p:pic>
              <p:nvPicPr>
                <p:cNvPr id="19" name="Ink 18">
                  <a:extLst>
                    <a:ext uri="{FF2B5EF4-FFF2-40B4-BE49-F238E27FC236}">
                      <a16:creationId xmlns:a16="http://schemas.microsoft.com/office/drawing/2014/main" id="{209CC1B6-16C1-7A35-5339-0D888F92B031}"/>
                    </a:ext>
                  </a:extLst>
                </p:cNvPr>
                <p:cNvPicPr/>
                <p:nvPr/>
              </p:nvPicPr>
              <p:blipFill>
                <a:blip r:embed="rId103"/>
                <a:stretch>
                  <a:fillRect/>
                </a:stretch>
              </p:blipFill>
              <p:spPr>
                <a:xfrm>
                  <a:off x="9421758" y="4386522"/>
                  <a:ext cx="2692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9" name="Ink 48">
                  <a:extLst>
                    <a:ext uri="{FF2B5EF4-FFF2-40B4-BE49-F238E27FC236}">
                      <a16:creationId xmlns:a16="http://schemas.microsoft.com/office/drawing/2014/main" id="{48F5107E-DAE1-D24A-315D-CE516692A9D0}"/>
                    </a:ext>
                  </a:extLst>
                </p14:cNvPr>
                <p14:cNvContentPartPr/>
                <p14:nvPr/>
              </p14:nvContentPartPr>
              <p14:xfrm>
                <a:off x="9540558" y="4760922"/>
                <a:ext cx="35280" cy="146520"/>
              </p14:xfrm>
            </p:contentPart>
          </mc:Choice>
          <mc:Fallback>
            <p:pic>
              <p:nvPicPr>
                <p:cNvPr id="49" name="Ink 48">
                  <a:extLst>
                    <a:ext uri="{FF2B5EF4-FFF2-40B4-BE49-F238E27FC236}">
                      <a16:creationId xmlns:a16="http://schemas.microsoft.com/office/drawing/2014/main" id="{48F5107E-DAE1-D24A-315D-CE516692A9D0}"/>
                    </a:ext>
                  </a:extLst>
                </p:cNvPr>
                <p:cNvPicPr/>
                <p:nvPr/>
              </p:nvPicPr>
              <p:blipFill>
                <a:blip r:embed="rId105"/>
                <a:stretch>
                  <a:fillRect/>
                </a:stretch>
              </p:blipFill>
              <p:spPr>
                <a:xfrm>
                  <a:off x="9531918" y="4752282"/>
                  <a:ext cx="529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0" name="Ink 49">
                  <a:extLst>
                    <a:ext uri="{FF2B5EF4-FFF2-40B4-BE49-F238E27FC236}">
                      <a16:creationId xmlns:a16="http://schemas.microsoft.com/office/drawing/2014/main" id="{A798E13C-AEF7-228E-E596-7EC1588584C1}"/>
                    </a:ext>
                  </a:extLst>
                </p14:cNvPr>
                <p14:cNvContentPartPr/>
                <p14:nvPr/>
              </p14:nvContentPartPr>
              <p14:xfrm>
                <a:off x="9633798" y="4733202"/>
                <a:ext cx="88920" cy="145440"/>
              </p14:xfrm>
            </p:contentPart>
          </mc:Choice>
          <mc:Fallback>
            <p:pic>
              <p:nvPicPr>
                <p:cNvPr id="50" name="Ink 49">
                  <a:extLst>
                    <a:ext uri="{FF2B5EF4-FFF2-40B4-BE49-F238E27FC236}">
                      <a16:creationId xmlns:a16="http://schemas.microsoft.com/office/drawing/2014/main" id="{A798E13C-AEF7-228E-E596-7EC1588584C1}"/>
                    </a:ext>
                  </a:extLst>
                </p:cNvPr>
                <p:cNvPicPr/>
                <p:nvPr/>
              </p:nvPicPr>
              <p:blipFill>
                <a:blip r:embed="rId107"/>
                <a:stretch>
                  <a:fillRect/>
                </a:stretch>
              </p:blipFill>
              <p:spPr>
                <a:xfrm>
                  <a:off x="9625158" y="4724202"/>
                  <a:ext cx="106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1" name="Ink 50">
                  <a:extLst>
                    <a:ext uri="{FF2B5EF4-FFF2-40B4-BE49-F238E27FC236}">
                      <a16:creationId xmlns:a16="http://schemas.microsoft.com/office/drawing/2014/main" id="{5D70A155-1675-8016-7CD8-E255E077BF98}"/>
                    </a:ext>
                  </a:extLst>
                </p14:cNvPr>
                <p14:cNvContentPartPr/>
                <p14:nvPr/>
              </p14:nvContentPartPr>
              <p14:xfrm>
                <a:off x="9792198" y="4721682"/>
                <a:ext cx="80280" cy="135360"/>
              </p14:xfrm>
            </p:contentPart>
          </mc:Choice>
          <mc:Fallback>
            <p:pic>
              <p:nvPicPr>
                <p:cNvPr id="51" name="Ink 50">
                  <a:extLst>
                    <a:ext uri="{FF2B5EF4-FFF2-40B4-BE49-F238E27FC236}">
                      <a16:creationId xmlns:a16="http://schemas.microsoft.com/office/drawing/2014/main" id="{5D70A155-1675-8016-7CD8-E255E077BF98}"/>
                    </a:ext>
                  </a:extLst>
                </p:cNvPr>
                <p:cNvPicPr/>
                <p:nvPr/>
              </p:nvPicPr>
              <p:blipFill>
                <a:blip r:embed="rId109"/>
                <a:stretch>
                  <a:fillRect/>
                </a:stretch>
              </p:blipFill>
              <p:spPr>
                <a:xfrm>
                  <a:off x="9783558" y="4713042"/>
                  <a:ext cx="97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2" name="Ink 51">
                  <a:extLst>
                    <a:ext uri="{FF2B5EF4-FFF2-40B4-BE49-F238E27FC236}">
                      <a16:creationId xmlns:a16="http://schemas.microsoft.com/office/drawing/2014/main" id="{58B6D77D-626D-228E-EA34-AAF0B3DBA1C5}"/>
                    </a:ext>
                  </a:extLst>
                </p14:cNvPr>
                <p14:cNvContentPartPr/>
                <p14:nvPr/>
              </p14:nvContentPartPr>
              <p14:xfrm>
                <a:off x="9932238" y="4684602"/>
                <a:ext cx="100080" cy="204480"/>
              </p14:xfrm>
            </p:contentPart>
          </mc:Choice>
          <mc:Fallback>
            <p:pic>
              <p:nvPicPr>
                <p:cNvPr id="52" name="Ink 51">
                  <a:extLst>
                    <a:ext uri="{FF2B5EF4-FFF2-40B4-BE49-F238E27FC236}">
                      <a16:creationId xmlns:a16="http://schemas.microsoft.com/office/drawing/2014/main" id="{58B6D77D-626D-228E-EA34-AAF0B3DBA1C5}"/>
                    </a:ext>
                  </a:extLst>
                </p:cNvPr>
                <p:cNvPicPr/>
                <p:nvPr/>
              </p:nvPicPr>
              <p:blipFill>
                <a:blip r:embed="rId111"/>
                <a:stretch>
                  <a:fillRect/>
                </a:stretch>
              </p:blipFill>
              <p:spPr>
                <a:xfrm>
                  <a:off x="9923238" y="4675962"/>
                  <a:ext cx="117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3" name="Ink 52">
                  <a:extLst>
                    <a:ext uri="{FF2B5EF4-FFF2-40B4-BE49-F238E27FC236}">
                      <a16:creationId xmlns:a16="http://schemas.microsoft.com/office/drawing/2014/main" id="{0B0AF961-457E-7853-52B6-975793F5CAFD}"/>
                    </a:ext>
                  </a:extLst>
                </p14:cNvPr>
                <p14:cNvContentPartPr/>
                <p14:nvPr/>
              </p14:nvContentPartPr>
              <p14:xfrm>
                <a:off x="10044558" y="4664442"/>
                <a:ext cx="150480" cy="205920"/>
              </p14:xfrm>
            </p:contentPart>
          </mc:Choice>
          <mc:Fallback>
            <p:pic>
              <p:nvPicPr>
                <p:cNvPr id="53" name="Ink 52">
                  <a:extLst>
                    <a:ext uri="{FF2B5EF4-FFF2-40B4-BE49-F238E27FC236}">
                      <a16:creationId xmlns:a16="http://schemas.microsoft.com/office/drawing/2014/main" id="{0B0AF961-457E-7853-52B6-975793F5CAFD}"/>
                    </a:ext>
                  </a:extLst>
                </p:cNvPr>
                <p:cNvPicPr/>
                <p:nvPr/>
              </p:nvPicPr>
              <p:blipFill>
                <a:blip r:embed="rId113"/>
                <a:stretch>
                  <a:fillRect/>
                </a:stretch>
              </p:blipFill>
              <p:spPr>
                <a:xfrm>
                  <a:off x="10035558" y="4655442"/>
                  <a:ext cx="168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1" name="Ink 900">
                  <a:extLst>
                    <a:ext uri="{FF2B5EF4-FFF2-40B4-BE49-F238E27FC236}">
                      <a16:creationId xmlns:a16="http://schemas.microsoft.com/office/drawing/2014/main" id="{089EE5CB-1B34-9C4B-24CA-532ABBE027F3}"/>
                    </a:ext>
                  </a:extLst>
                </p14:cNvPr>
                <p14:cNvContentPartPr/>
                <p14:nvPr/>
              </p14:nvContentPartPr>
              <p14:xfrm>
                <a:off x="9705438" y="4999242"/>
                <a:ext cx="352800" cy="49320"/>
              </p14:xfrm>
            </p:contentPart>
          </mc:Choice>
          <mc:Fallback>
            <p:pic>
              <p:nvPicPr>
                <p:cNvPr id="901" name="Ink 900">
                  <a:extLst>
                    <a:ext uri="{FF2B5EF4-FFF2-40B4-BE49-F238E27FC236}">
                      <a16:creationId xmlns:a16="http://schemas.microsoft.com/office/drawing/2014/main" id="{089EE5CB-1B34-9C4B-24CA-532ABBE027F3}"/>
                    </a:ext>
                  </a:extLst>
                </p:cNvPr>
                <p:cNvPicPr/>
                <p:nvPr/>
              </p:nvPicPr>
              <p:blipFill>
                <a:blip r:embed="rId115"/>
                <a:stretch>
                  <a:fillRect/>
                </a:stretch>
              </p:blipFill>
              <p:spPr>
                <a:xfrm>
                  <a:off x="9696798" y="4990602"/>
                  <a:ext cx="370440" cy="6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902" name="Ink 901">
                <a:extLst>
                  <a:ext uri="{FF2B5EF4-FFF2-40B4-BE49-F238E27FC236}">
                    <a16:creationId xmlns:a16="http://schemas.microsoft.com/office/drawing/2014/main" id="{D6F2F988-2BFA-0D1E-BBBE-BEF29B6B41DD}"/>
                  </a:ext>
                </a:extLst>
              </p14:cNvPr>
              <p14:cNvContentPartPr/>
              <p14:nvPr/>
            </p14:nvContentPartPr>
            <p14:xfrm>
              <a:off x="10637118" y="5068002"/>
              <a:ext cx="272160" cy="41040"/>
            </p14:xfrm>
          </p:contentPart>
        </mc:Choice>
        <mc:Fallback>
          <p:pic>
            <p:nvPicPr>
              <p:cNvPr id="902" name="Ink 901">
                <a:extLst>
                  <a:ext uri="{FF2B5EF4-FFF2-40B4-BE49-F238E27FC236}">
                    <a16:creationId xmlns:a16="http://schemas.microsoft.com/office/drawing/2014/main" id="{D6F2F988-2BFA-0D1E-BBBE-BEF29B6B41DD}"/>
                  </a:ext>
                </a:extLst>
              </p:cNvPr>
              <p:cNvPicPr/>
              <p:nvPr/>
            </p:nvPicPr>
            <p:blipFill>
              <a:blip r:embed="rId117"/>
              <a:stretch>
                <a:fillRect/>
              </a:stretch>
            </p:blipFill>
            <p:spPr>
              <a:xfrm>
                <a:off x="10628478" y="5059362"/>
                <a:ext cx="289800" cy="58680"/>
              </a:xfrm>
              <a:prstGeom prst="rect">
                <a:avLst/>
              </a:prstGeom>
            </p:spPr>
          </p:pic>
        </mc:Fallback>
      </mc:AlternateContent>
      <p:grpSp>
        <p:nvGrpSpPr>
          <p:cNvPr id="904" name="Group 903">
            <a:extLst>
              <a:ext uri="{FF2B5EF4-FFF2-40B4-BE49-F238E27FC236}">
                <a16:creationId xmlns:a16="http://schemas.microsoft.com/office/drawing/2014/main" id="{302DFB0B-5836-7DC9-3AF8-848A61E34994}"/>
              </a:ext>
            </a:extLst>
          </p:cNvPr>
          <p:cNvGrpSpPr/>
          <p:nvPr/>
        </p:nvGrpSpPr>
        <p:grpSpPr>
          <a:xfrm>
            <a:off x="11435598" y="4609362"/>
            <a:ext cx="692280" cy="366840"/>
            <a:chOff x="11435598" y="4609362"/>
            <a:chExt cx="692280" cy="366840"/>
          </a:xfrm>
        </p:grpSpPr>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2674047B-F398-4A09-9328-AEEFA1EE3CE4}"/>
                    </a:ext>
                  </a:extLst>
                </p14:cNvPr>
                <p14:cNvContentPartPr/>
                <p14:nvPr/>
              </p14:nvContentPartPr>
              <p14:xfrm>
                <a:off x="11435598" y="4666962"/>
                <a:ext cx="15120" cy="188640"/>
              </p14:xfrm>
            </p:contentPart>
          </mc:Choice>
          <mc:Fallback>
            <p:pic>
              <p:nvPicPr>
                <p:cNvPr id="63" name="Ink 62">
                  <a:extLst>
                    <a:ext uri="{FF2B5EF4-FFF2-40B4-BE49-F238E27FC236}">
                      <a16:creationId xmlns:a16="http://schemas.microsoft.com/office/drawing/2014/main" id="{2674047B-F398-4A09-9328-AEEFA1EE3CE4}"/>
                    </a:ext>
                  </a:extLst>
                </p:cNvPr>
                <p:cNvPicPr/>
                <p:nvPr/>
              </p:nvPicPr>
              <p:blipFill>
                <a:blip r:embed="rId119"/>
                <a:stretch>
                  <a:fillRect/>
                </a:stretch>
              </p:blipFill>
              <p:spPr>
                <a:xfrm>
                  <a:off x="11426598" y="4657962"/>
                  <a:ext cx="327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96" name="Ink 895">
                  <a:extLst>
                    <a:ext uri="{FF2B5EF4-FFF2-40B4-BE49-F238E27FC236}">
                      <a16:creationId xmlns:a16="http://schemas.microsoft.com/office/drawing/2014/main" id="{31DEE7DF-C4CB-17A9-D925-19D8D4790CE2}"/>
                    </a:ext>
                  </a:extLst>
                </p14:cNvPr>
                <p14:cNvContentPartPr/>
                <p14:nvPr/>
              </p14:nvContentPartPr>
              <p14:xfrm>
                <a:off x="11509758" y="4665882"/>
                <a:ext cx="50760" cy="166320"/>
              </p14:xfrm>
            </p:contentPart>
          </mc:Choice>
          <mc:Fallback>
            <p:pic>
              <p:nvPicPr>
                <p:cNvPr id="896" name="Ink 895">
                  <a:extLst>
                    <a:ext uri="{FF2B5EF4-FFF2-40B4-BE49-F238E27FC236}">
                      <a16:creationId xmlns:a16="http://schemas.microsoft.com/office/drawing/2014/main" id="{31DEE7DF-C4CB-17A9-D925-19D8D4790CE2}"/>
                    </a:ext>
                  </a:extLst>
                </p:cNvPr>
                <p:cNvPicPr/>
                <p:nvPr/>
              </p:nvPicPr>
              <p:blipFill>
                <a:blip r:embed="rId121"/>
                <a:stretch>
                  <a:fillRect/>
                </a:stretch>
              </p:blipFill>
              <p:spPr>
                <a:xfrm>
                  <a:off x="11501118" y="4657242"/>
                  <a:ext cx="684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97" name="Ink 896">
                  <a:extLst>
                    <a:ext uri="{FF2B5EF4-FFF2-40B4-BE49-F238E27FC236}">
                      <a16:creationId xmlns:a16="http://schemas.microsoft.com/office/drawing/2014/main" id="{CB060197-CD41-9211-963D-8C3B6B45C547}"/>
                    </a:ext>
                  </a:extLst>
                </p14:cNvPr>
                <p14:cNvContentPartPr/>
                <p14:nvPr/>
              </p14:nvContentPartPr>
              <p14:xfrm>
                <a:off x="11489598" y="4623042"/>
                <a:ext cx="216000" cy="165600"/>
              </p14:xfrm>
            </p:contentPart>
          </mc:Choice>
          <mc:Fallback>
            <p:pic>
              <p:nvPicPr>
                <p:cNvPr id="897" name="Ink 896">
                  <a:extLst>
                    <a:ext uri="{FF2B5EF4-FFF2-40B4-BE49-F238E27FC236}">
                      <a16:creationId xmlns:a16="http://schemas.microsoft.com/office/drawing/2014/main" id="{CB060197-CD41-9211-963D-8C3B6B45C547}"/>
                    </a:ext>
                  </a:extLst>
                </p:cNvPr>
                <p:cNvPicPr/>
                <p:nvPr/>
              </p:nvPicPr>
              <p:blipFill>
                <a:blip r:embed="rId123"/>
                <a:stretch>
                  <a:fillRect/>
                </a:stretch>
              </p:blipFill>
              <p:spPr>
                <a:xfrm>
                  <a:off x="11480598" y="4614042"/>
                  <a:ext cx="2336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98" name="Ink 897">
                  <a:extLst>
                    <a:ext uri="{FF2B5EF4-FFF2-40B4-BE49-F238E27FC236}">
                      <a16:creationId xmlns:a16="http://schemas.microsoft.com/office/drawing/2014/main" id="{987E5B6D-3289-5812-973E-877FB61F0AD7}"/>
                    </a:ext>
                  </a:extLst>
                </p14:cNvPr>
                <p14:cNvContentPartPr/>
                <p14:nvPr/>
              </p14:nvContentPartPr>
              <p14:xfrm>
                <a:off x="11774358" y="4614402"/>
                <a:ext cx="112680" cy="160200"/>
              </p14:xfrm>
            </p:contentPart>
          </mc:Choice>
          <mc:Fallback>
            <p:pic>
              <p:nvPicPr>
                <p:cNvPr id="898" name="Ink 897">
                  <a:extLst>
                    <a:ext uri="{FF2B5EF4-FFF2-40B4-BE49-F238E27FC236}">
                      <a16:creationId xmlns:a16="http://schemas.microsoft.com/office/drawing/2014/main" id="{987E5B6D-3289-5812-973E-877FB61F0AD7}"/>
                    </a:ext>
                  </a:extLst>
                </p:cNvPr>
                <p:cNvPicPr/>
                <p:nvPr/>
              </p:nvPicPr>
              <p:blipFill>
                <a:blip r:embed="rId125"/>
                <a:stretch>
                  <a:fillRect/>
                </a:stretch>
              </p:blipFill>
              <p:spPr>
                <a:xfrm>
                  <a:off x="11765358" y="4605762"/>
                  <a:ext cx="130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99" name="Ink 898">
                  <a:extLst>
                    <a:ext uri="{FF2B5EF4-FFF2-40B4-BE49-F238E27FC236}">
                      <a16:creationId xmlns:a16="http://schemas.microsoft.com/office/drawing/2014/main" id="{47F86E86-96A0-756C-9A63-9468797AFF73}"/>
                    </a:ext>
                  </a:extLst>
                </p14:cNvPr>
                <p14:cNvContentPartPr/>
                <p14:nvPr/>
              </p14:nvContentPartPr>
              <p14:xfrm>
                <a:off x="11978478" y="4609362"/>
                <a:ext cx="149400" cy="203400"/>
              </p14:xfrm>
            </p:contentPart>
          </mc:Choice>
          <mc:Fallback>
            <p:pic>
              <p:nvPicPr>
                <p:cNvPr id="899" name="Ink 898">
                  <a:extLst>
                    <a:ext uri="{FF2B5EF4-FFF2-40B4-BE49-F238E27FC236}">
                      <a16:creationId xmlns:a16="http://schemas.microsoft.com/office/drawing/2014/main" id="{47F86E86-96A0-756C-9A63-9468797AFF73}"/>
                    </a:ext>
                  </a:extLst>
                </p:cNvPr>
                <p:cNvPicPr/>
                <p:nvPr/>
              </p:nvPicPr>
              <p:blipFill>
                <a:blip r:embed="rId127"/>
                <a:stretch>
                  <a:fillRect/>
                </a:stretch>
              </p:blipFill>
              <p:spPr>
                <a:xfrm>
                  <a:off x="11969838" y="4600362"/>
                  <a:ext cx="1670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03" name="Ink 902">
                  <a:extLst>
                    <a:ext uri="{FF2B5EF4-FFF2-40B4-BE49-F238E27FC236}">
                      <a16:creationId xmlns:a16="http://schemas.microsoft.com/office/drawing/2014/main" id="{A0BB0F90-F008-7ED6-6BF0-D447FC3FEE68}"/>
                    </a:ext>
                  </a:extLst>
                </p14:cNvPr>
                <p14:cNvContentPartPr/>
                <p14:nvPr/>
              </p14:nvContentPartPr>
              <p14:xfrm>
                <a:off x="11607318" y="4942002"/>
                <a:ext cx="266760" cy="34200"/>
              </p14:xfrm>
            </p:contentPart>
          </mc:Choice>
          <mc:Fallback>
            <p:pic>
              <p:nvPicPr>
                <p:cNvPr id="903" name="Ink 902">
                  <a:extLst>
                    <a:ext uri="{FF2B5EF4-FFF2-40B4-BE49-F238E27FC236}">
                      <a16:creationId xmlns:a16="http://schemas.microsoft.com/office/drawing/2014/main" id="{A0BB0F90-F008-7ED6-6BF0-D447FC3FEE68}"/>
                    </a:ext>
                  </a:extLst>
                </p:cNvPr>
                <p:cNvPicPr/>
                <p:nvPr/>
              </p:nvPicPr>
              <p:blipFill>
                <a:blip r:embed="rId129"/>
                <a:stretch>
                  <a:fillRect/>
                </a:stretch>
              </p:blipFill>
              <p:spPr>
                <a:xfrm>
                  <a:off x="11598318" y="4933362"/>
                  <a:ext cx="284400" cy="51840"/>
                </a:xfrm>
                <a:prstGeom prst="rect">
                  <a:avLst/>
                </a:prstGeom>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2"/>
          <p:cNvSpPr txBox="1"/>
          <p:nvPr/>
        </p:nvSpPr>
        <p:spPr>
          <a:xfrm>
            <a:off x="224979" y="788088"/>
            <a:ext cx="11806237" cy="50783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an ABAP environment running on SAP BTP on top of AWS infrastructure. It is a shared ABAP system in trial mode.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Since it’s a shared system with other abap trial users, we will see all the packages of other users as well.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With ABAP on Cloud, NO ONE EVER-EVER access SAPGUI, No Tcodes are allowed with GUI. In fact, you cant event use SAPGUI to connect to ABAP on Cloud system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don’t have control to install notes, patches, and upgrade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No access to SPRO (customizing) is allowed in the cloud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on Cloud is just abap environment, its not a SAP Solution (like s/4hana or ecc), so you will never find standard sap tables like MARA, VBAK, ACDOCA, MATDOC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are only allowed to use DDIC objects which are marked </a:t>
            </a:r>
            <a:r>
              <a:rPr kumimoji="0" lang="en-US" sz="1800" b="1"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released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everything like what we do in a on-premise system e.g. forms, workflow, scripts, dialog prog.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We cannot create ABAP programs in the AoC system, all code will be in-form of classes.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AoC only allows whitelisted ABAP statements, no other abap statements can be used freely e.g. write.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https://help.sap.com/docs/sap-btp-abap-environment?locale=en-US</a:t>
            </a: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You can create your packages under a standard package ZLOCAL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The preferred programming model to develop applications is RAP – Restful Application Programming model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433835"/>
              </a:buClr>
              <a:buSzPts val="1800"/>
              <a:buFont typeface="Arial"/>
              <a:buChar char="•"/>
              <a:tabLst/>
              <a:defRPr/>
            </a:pPr>
            <a:r>
              <a:rPr kumimoji="0" lang="en-US"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rPr>
              <a:t>ABAP in Cloud has a code name called “steampunk”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800" b="0" i="0" u="none" strike="noStrike" kern="0" cap="none" spc="0" normalizeH="0" baseline="0" noProof="0">
              <a:ln>
                <a:noFill/>
              </a:ln>
              <a:solidFill>
                <a:srgbClr val="433835"/>
              </a:solidFill>
              <a:effectLst/>
              <a:uLnTx/>
              <a:uFillTx/>
              <a:latin typeface="Quattrocento Sans"/>
              <a:ea typeface="Quattrocento Sans"/>
              <a:cs typeface="Quattrocento Sans"/>
              <a:sym typeface="Quattrocento Sans"/>
            </a:endParaRPr>
          </a:p>
        </p:txBody>
      </p:sp>
      <p:sp>
        <p:nvSpPr>
          <p:cNvPr id="915" name="Google Shape;915;p22"/>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ABAP on Cloud – the environment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17" name="Google Shape;917;p22"/>
          <p:cNvPicPr preferRelativeResize="0"/>
          <p:nvPr/>
        </p:nvPicPr>
        <p:blipFill rotWithShape="1">
          <a:blip r:embed="rId4">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23"/>
          <p:cNvSpPr txBox="1"/>
          <p:nvPr/>
        </p:nvSpPr>
        <p:spPr>
          <a:xfrm>
            <a:off x="224979" y="788088"/>
            <a:ext cx="11806237" cy="4555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https://tools.hana.ondemand.com/#abap</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Starters: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JRE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https://download.oracle.com/java/17/archive/jdk-17.0.10_windows-x64_bin.msi</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For windows we need </a:t>
            </a:r>
            <a:r>
              <a:rPr kumimoji="0" lang="en-US" sz="1800" b="0" i="0" u="none" strike="noStrike" kern="0" cap="none" spc="0" normalizeH="0" baseline="0" noProof="0" dirty="0" err="1">
                <a:ln>
                  <a:noFill/>
                </a:ln>
                <a:solidFill>
                  <a:srgbClr val="433835"/>
                </a:solidFill>
                <a:effectLst/>
                <a:uLnTx/>
                <a:uFillTx/>
                <a:latin typeface="Quattrocento Sans"/>
                <a:ea typeface="Quattrocento Sans"/>
                <a:cs typeface="Quattrocento Sans"/>
                <a:sym typeface="Quattrocento Sans"/>
              </a:rPr>
              <a:t>micosoft</a:t>
            </a: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 C++ runtime - </a:t>
            </a:r>
            <a:r>
              <a:rPr kumimoji="0" lang="en-US" sz="1800" b="0" i="0" u="sng"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https://docs.microsoft.com/en-US/cpp/windows/latest-supported-vc-redist?view=msvc-170#visual-studio-2013-vc-120</a:t>
            </a:r>
            <a:endParaRPr kumimoji="0"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endParaRPr>
          </a:p>
          <a:p>
            <a:pPr marL="342900" marR="0" lvl="0" indent="-342900" algn="l" defTabSz="914400" rtl="0" eaLnBrk="1" fontAlgn="auto" latinLnBrk="0" hangingPunct="1">
              <a:lnSpc>
                <a:spcPct val="100000"/>
              </a:lnSpc>
              <a:spcBef>
                <a:spcPts val="0"/>
              </a:spcBef>
              <a:spcAft>
                <a:spcPts val="0"/>
              </a:spcAft>
              <a:buClr>
                <a:srgbClr val="433835"/>
              </a:buClr>
              <a:buSzPts val="1800"/>
              <a:buFont typeface="Quattrocento Sans"/>
              <a:buAutoNum type="arabicPeriod"/>
              <a:tabLst/>
              <a:defRPr/>
            </a:pPr>
            <a:r>
              <a:rPr kumimoji="0" lang="en-US" sz="1800" b="0"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SAPGUI</a:t>
            </a:r>
          </a:p>
          <a:p>
            <a:pPr marL="0" marR="0" lvl="0" indent="0" algn="l" defTabSz="914400" rtl="0" eaLnBrk="1" fontAlgn="auto" latinLnBrk="0" hangingPunct="1">
              <a:lnSpc>
                <a:spcPct val="100000"/>
              </a:lnSpc>
              <a:spcBef>
                <a:spcPts val="0"/>
              </a:spcBef>
              <a:spcAft>
                <a:spcPts val="0"/>
              </a:spcAft>
              <a:buClr>
                <a:srgbClr val="433835"/>
              </a:buClr>
              <a:buSzPts val="18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433835"/>
                </a:solidFill>
                <a:effectLst/>
                <a:uLnTx/>
                <a:uFillTx/>
                <a:latin typeface="Quattrocento Sans"/>
                <a:ea typeface="Quattrocento Sans"/>
                <a:cs typeface="Quattrocento Sans"/>
                <a:sym typeface="Quattrocento Sans"/>
              </a:rPr>
              <a:t>Main Course: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To install the front-end component of ADT, proceed as follows: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Get an installation of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6">
                  <a:extLst>
                    <a:ext uri="{A12FA001-AC4F-418D-AE19-62706E023703}">
                      <ahyp:hlinkClr xmlns:ahyp="http://schemas.microsoft.com/office/drawing/2018/hyperlinkcolor" val="tx"/>
                    </a:ext>
                  </a:extLst>
                </a:hlinkClick>
              </a:rPr>
              <a:t>Eclipse 2023-12 (x86_64)</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(e.g. </a:t>
            </a:r>
            <a:r>
              <a:rPr kumimoji="0" lang="en-US" sz="1400" b="0" i="0" u="sng" strike="noStrike" kern="0" cap="none" spc="0" normalizeH="0" baseline="0" noProof="0" dirty="0">
                <a:ln>
                  <a:noFill/>
                </a:ln>
                <a:solidFill>
                  <a:srgbClr val="000000"/>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Eclipse IDE for Java Developers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In Eclipse, choose in the menu bar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Help &gt; Install New Software...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Enter the URL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https://tools.hana.ondemand.com/latest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Press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Enter</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display the available 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Select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ABAP Development Tools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On the next wizard page, you get an overview of the features to be installed.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Next</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Quattrocento Sans"/>
              <a:buAutoNum type="arabicPeriod"/>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Confirm the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license agreements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and choose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Finish</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to start the installation.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ea typeface="Arial"/>
                <a:cs typeface="Arial"/>
                <a:sym typeface="Arial"/>
              </a:rPr>
              <a:t>ABAP Cloud project is a CONNECTION to our ABAP on Cloud system</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24" name="Google Shape;924;p2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to setup Eclipse tool with ADT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26" name="Google Shape;926;p23"/>
          <p:cNvPicPr preferRelativeResize="0"/>
          <p:nvPr/>
        </p:nvPicPr>
        <p:blipFill rotWithShape="1">
          <a:blip r:embed="rId8">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6" name="Google Shape;966;p28"/>
          <p:cNvSpPr txBox="1"/>
          <p:nvPr/>
        </p:nvSpPr>
        <p:spPr>
          <a:xfrm>
            <a:off x="224979" y="788088"/>
            <a:ext cx="11806237" cy="48013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CDS is the new approach of building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rPr>
              <a:t>semantically rich data models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is an extension of SQL in ABAP world.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What has been extended?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DDL – Data definition language – design new data models – new tables, structures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DQL – Data Query Language (CDS Views and CDS Entities) – new views to extract data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agg</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join, load,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calculate,formulas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DEL – Data Expression language (expressions like path expression, case expressions)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DCL – Data Control Language (security)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Since in ABAP on Cloud Environment we do not have GUI access (no access to SE11) – we will use CDS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Naming convention – is a best practice to follow in a project. ZCOMPANY_PROJ_OBJTTP_NAME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ZATS_XX_*</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will use an uploader utility provided by SAP, get this in our ABAP on Cloud System to test it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Install the abap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plugin so we can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our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adt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tool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Download the code from SAP standard repository - </a:t>
            </a:r>
            <a:r>
              <a:rPr kumimoji="0" lang="en-US" sz="1800" b="0" i="0" u="sng" strike="noStrike" kern="0" cap="none" spc="0" normalizeH="0" baseline="0" noProof="0" dirty="0">
                <a:ln>
                  <a:noFill/>
                </a:ln>
                <a:solidFill>
                  <a:srgbClr val="000000"/>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https://github.com/SAP-samples/abap-file-uploader</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service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Run the utility</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7" name="Google Shape;967;p2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CDS – Core Data &amp; Services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969" name="Google Shape;969;p28"/>
          <p:cNvPicPr preferRelativeResize="0"/>
          <p:nvPr/>
        </p:nvPicPr>
        <p:blipFill rotWithShape="1">
          <a:blip r:embed="rId5">
            <a:alphaModFix/>
          </a:blip>
          <a:srcRect/>
          <a:stretch/>
        </p:blipFill>
        <p:spPr>
          <a:xfrm>
            <a:off x="11688213" y="45412"/>
            <a:ext cx="436629" cy="431260"/>
          </a:xfrm>
          <a:prstGeom prst="rect">
            <a:avLst/>
          </a:prstGeom>
          <a:noFill/>
          <a:ln>
            <a:noFill/>
          </a:ln>
          <a:effectLst>
            <a:outerShdw blurRad="50800" dist="38100" dir="2700000" algn="tl" rotWithShape="0">
              <a:srgbClr val="000000">
                <a:alpha val="40000"/>
              </a:srgbClr>
            </a:outerShdw>
          </a:effectLst>
        </p:spPr>
      </p:pic>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5" name="Google Shape;975;p29"/>
          <p:cNvSpPr txBox="1"/>
          <p:nvPr/>
        </p:nvSpPr>
        <p:spPr>
          <a:xfrm>
            <a:off x="224979" y="788088"/>
            <a:ext cx="11806237" cy="57400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a light weight data format to transmit data from one system (peer) to another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“prop”: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val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empStr</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empTab</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 {“empId”:1001,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100" b="0" i="0" u="none" strike="noStrike" kern="0" cap="none" spc="0" normalizeH="0" baseline="0" noProof="0" dirty="0" err="1">
                <a:ln>
                  <a:noFill/>
                </a:ln>
                <a:solidFill>
                  <a:srgbClr val="000000"/>
                </a:solidFill>
                <a:effectLst/>
                <a:uLnTx/>
                <a:uFillTx/>
                <a:latin typeface="Calibri"/>
                <a:ea typeface="Calibri"/>
                <a:cs typeface="Calibri"/>
                <a:sym typeface="Calibri"/>
              </a:rPr>
              <a:t>empName</a:t>
            </a: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”:”Anubhav”,</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“salary”: 5000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6" name="Google Shape;976;p29"/>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JSON – Java Script Object Notation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979" name="Google Shape;979;p29"/>
          <p:cNvSpPr/>
          <p:nvPr/>
        </p:nvSpPr>
        <p:spPr>
          <a:xfrm>
            <a:off x="7174532" y="1412776"/>
            <a:ext cx="2664296" cy="1152128"/>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gitHUB</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Repository of code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29"/>
          <p:cNvSpPr/>
          <p:nvPr/>
        </p:nvSpPr>
        <p:spPr>
          <a:xfrm>
            <a:off x="6157840" y="4175406"/>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ADT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29"/>
          <p:cNvSpPr/>
          <p:nvPr/>
        </p:nvSpPr>
        <p:spPr>
          <a:xfrm>
            <a:off x="6157840" y="5145942"/>
            <a:ext cx="4473076" cy="83777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AOC (BTP)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82" name="Google Shape;982;p29"/>
          <p:cNvCxnSpPr>
            <a:stCxn id="979" idx="2"/>
          </p:cNvCxnSpPr>
          <p:nvPr/>
        </p:nvCxnSpPr>
        <p:spPr>
          <a:xfrm rot="-5400000" flipH="1">
            <a:off x="8187480" y="2884104"/>
            <a:ext cx="1610400" cy="972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983" name="Google Shape;983;p29"/>
          <p:cNvSpPr/>
          <p:nvPr/>
        </p:nvSpPr>
        <p:spPr>
          <a:xfrm>
            <a:off x="9118748" y="4316396"/>
            <a:ext cx="2070230" cy="48075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Calibri"/>
                <a:ea typeface="Calibri"/>
                <a:cs typeface="Calibri"/>
                <a:sym typeface="Calibri"/>
              </a:rPr>
              <a:t>Abap git plugin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12"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30"/>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Suppose you are working on a company which has recently opt for Rise with SAP and bought a subscription of BTP with ABAP on cloud environment. You do not have an on-premise system, and you have many SAP ABAP consultants in the team. You want to build end to end software in cloud for your customer. We always starts with DB Tables.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0" name="Google Shape;990;p3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DB Design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5"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Connector 4"/>
          <p:cNvSpPr/>
          <p:nvPr/>
        </p:nvSpPr>
        <p:spPr>
          <a:xfrm>
            <a:off x="5806380" y="28829"/>
            <a:ext cx="5557368" cy="5468483"/>
          </a:xfrm>
          <a:prstGeom prst="flowChartConnector">
            <a:avLst/>
          </a:prstGeom>
          <a:gradFill flip="none" rotWithShape="1">
            <a:gsLst>
              <a:gs pos="0">
                <a:srgbClr val="55E96E"/>
              </a:gs>
              <a:gs pos="46000">
                <a:srgbClr val="0AEC25"/>
              </a:gs>
              <a:gs pos="100000">
                <a:srgbClr val="00B05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11">
            <a:extLst>
              <a:ext uri="{FF2B5EF4-FFF2-40B4-BE49-F238E27FC236}">
                <a16:creationId xmlns:a16="http://schemas.microsoft.com/office/drawing/2014/main" id="{420F5850-2D59-4C25-ADFF-E9013C5A6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 y="14067"/>
            <a:ext cx="6784876" cy="6254347"/>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pic>
      <p:sp>
        <p:nvSpPr>
          <p:cNvPr id="7"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rgbClr val="75C042"/>
                </a:solidFill>
                <a:effectLst/>
              </a:rPr>
              <a:t>What We </a:t>
            </a:r>
            <a:r>
              <a:rPr lang="en-IN" sz="4000" b="1" i="0" dirty="0">
                <a:solidFill>
                  <a:srgbClr val="55E96E"/>
                </a:solidFill>
                <a:effectLst/>
                <a:latin typeface="Segoe UI Light" panose="020B0502040204020203" pitchFamily="34" charset="0"/>
                <a:cs typeface="Segoe UI Light" panose="020B0502040204020203" pitchFamily="34" charset="0"/>
              </a:rPr>
              <a:t>Did</a:t>
            </a:r>
            <a:endParaRPr lang="en-IN" sz="4000" b="1" dirty="0">
              <a:solidFill>
                <a:srgbClr val="55E96E"/>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10" name="Group 9">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11"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rgbClr val="00B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rgbClr val="75C04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rgbClr val="0AEC2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Google Shape;845;p1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9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rgbClr val="75C042"/>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a:t>
            </a:r>
            <a:r>
              <a:rPr lang="en-US" sz="5400" b="1" kern="0" dirty="0">
                <a:solidFill>
                  <a:srgbClr val="75C042"/>
                </a:solidFill>
                <a:latin typeface="Segoe UI" panose="020B0502040204020203" pitchFamily="34" charset="0"/>
                <a:ea typeface="Calibri Light" charset="0"/>
                <a:cs typeface="Segoe UI" panose="020B0502040204020203" pitchFamily="34" charset="0"/>
              </a:rPr>
              <a:t>Day 1</a:t>
            </a:r>
            <a:endParaRPr lang="en-US" sz="5400" b="1" dirty="0">
              <a:solidFill>
                <a:srgbClr val="75C042"/>
              </a:solidFill>
              <a:latin typeface="Segoe UI" panose="020B0502040204020203" pitchFamily="34" charset="0"/>
              <a:ea typeface="Calibri Light" charset="0"/>
              <a:cs typeface="Segoe UI" panose="020B0502040204020203" pitchFamily="34" charset="0"/>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solidFill>
                <a:srgbClr val="00B050"/>
              </a:solidFil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
          <p:cNvSpPr/>
          <p:nvPr/>
        </p:nvSpPr>
        <p:spPr>
          <a:xfrm>
            <a:off x="-21424" y="4797151"/>
            <a:ext cx="3729207" cy="2055451"/>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7" name="Google Shape;507;p2"/>
          <p:cNvSpPr/>
          <p:nvPr/>
        </p:nvSpPr>
        <p:spPr>
          <a:xfrm>
            <a:off x="-21424" y="4952366"/>
            <a:ext cx="3278485" cy="1905635"/>
          </a:xfrm>
          <a:custGeom>
            <a:avLst/>
            <a:gdLst/>
            <a:ahLst/>
            <a:cxnLst/>
            <a:rect l="l" t="t" r="r" b="b"/>
            <a:pathLst>
              <a:path w="3278485" h="1905635" extrusionOk="0">
                <a:moveTo>
                  <a:pt x="1348581" y="0"/>
                </a:moveTo>
                <a:cubicBezTo>
                  <a:pt x="2348490" y="0"/>
                  <a:pt x="3170908" y="759925"/>
                  <a:pt x="3269805" y="1733741"/>
                </a:cubicBezTo>
                <a:lnTo>
                  <a:pt x="3278485" y="1905635"/>
                </a:lnTo>
                <a:lnTo>
                  <a:pt x="0" y="1905635"/>
                </a:lnTo>
                <a:lnTo>
                  <a:pt x="0" y="550202"/>
                </a:lnTo>
                <a:lnTo>
                  <a:pt x="120162" y="440991"/>
                </a:lnTo>
                <a:cubicBezTo>
                  <a:pt x="453987" y="165495"/>
                  <a:pt x="881957" y="0"/>
                  <a:pt x="1348581" y="0"/>
                </a:cubicBezTo>
                <a:close/>
              </a:path>
            </a:pathLst>
          </a:custGeom>
          <a:gradFill>
            <a:gsLst>
              <a:gs pos="0">
                <a:schemeClr val="accent1"/>
              </a:gs>
              <a:gs pos="100000">
                <a:srgbClr val="243769">
                  <a:alpha val="0"/>
                </a:srgbClr>
              </a:gs>
            </a:gsLst>
            <a:lin ang="5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08" name="Google Shape;508;p2"/>
          <p:cNvSpPr txBox="1">
            <a:spLocks noGrp="1"/>
          </p:cNvSpPr>
          <p:nvPr>
            <p:ph type="title"/>
          </p:nvPr>
        </p:nvSpPr>
        <p:spPr>
          <a:xfrm>
            <a:off x="682738" y="190775"/>
            <a:ext cx="4432285" cy="732234"/>
          </a:xfrm>
          <a:prstGeom prst="rect">
            <a:avLst/>
          </a:prstGeom>
          <a:noFill/>
          <a:ln>
            <a:noFill/>
          </a:ln>
        </p:spPr>
        <p:txBody>
          <a:bodyPr spcFirstLastPara="1" wrap="square" lIns="0" tIns="60925" rIns="0" bIns="60925" anchor="b" anchorCtr="0">
            <a:noAutofit/>
          </a:bodyPr>
          <a:lstStyle/>
          <a:p>
            <a:pPr marL="0" lvl="0" indent="0" algn="l" rtl="0">
              <a:spcBef>
                <a:spcPts val="0"/>
              </a:spcBef>
              <a:spcAft>
                <a:spcPts val="0"/>
              </a:spcAft>
              <a:buClr>
                <a:schemeClr val="lt1"/>
              </a:buClr>
              <a:buSzPts val="3600"/>
              <a:buFont typeface="Corben"/>
              <a:buNone/>
            </a:pPr>
            <a:r>
              <a:rPr lang="en-US" sz="3600" dirty="0">
                <a:latin typeface="Corben"/>
                <a:ea typeface="Corben"/>
                <a:cs typeface="Corben"/>
                <a:sym typeface="Corben"/>
              </a:rPr>
              <a:t>Agenda</a:t>
            </a:r>
            <a:r>
              <a:rPr lang="en-US" dirty="0"/>
              <a:t> </a:t>
            </a:r>
            <a:endParaRPr dirty="0"/>
          </a:p>
        </p:txBody>
      </p:sp>
      <p:grpSp>
        <p:nvGrpSpPr>
          <p:cNvPr id="509" name="Google Shape;509;p2"/>
          <p:cNvGrpSpPr/>
          <p:nvPr/>
        </p:nvGrpSpPr>
        <p:grpSpPr>
          <a:xfrm>
            <a:off x="3835664" y="440668"/>
            <a:ext cx="4644516" cy="859686"/>
            <a:chOff x="3657616" y="440668"/>
            <a:chExt cx="4644516" cy="859686"/>
          </a:xfrm>
        </p:grpSpPr>
        <p:sp>
          <p:nvSpPr>
            <p:cNvPr id="510" name="Google Shape;51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1" name="Google Shape;511;p2"/>
            <p:cNvSpPr txBox="1"/>
            <p:nvPr/>
          </p:nvSpPr>
          <p:spPr>
            <a:xfrm>
              <a:off x="4601588" y="636144"/>
              <a:ext cx="3700544"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1B294E"/>
                  </a:solidFill>
                  <a:effectLst/>
                  <a:uLnTx/>
                  <a:uFillTx/>
                  <a:latin typeface="Corben"/>
                  <a:ea typeface="Corben"/>
                  <a:cs typeface="Corben"/>
                  <a:sym typeface="Corben"/>
                </a:rPr>
                <a:t>Who is this course for</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12" name="Google Shape;512;p2"/>
            <p:cNvGrpSpPr/>
            <p:nvPr/>
          </p:nvGrpSpPr>
          <p:grpSpPr>
            <a:xfrm>
              <a:off x="3657616" y="440668"/>
              <a:ext cx="852620" cy="852620"/>
              <a:chOff x="3657616" y="440668"/>
              <a:chExt cx="852620" cy="852620"/>
            </a:xfrm>
          </p:grpSpPr>
          <p:grpSp>
            <p:nvGrpSpPr>
              <p:cNvPr id="513" name="Google Shape;513;p2"/>
              <p:cNvGrpSpPr/>
              <p:nvPr/>
            </p:nvGrpSpPr>
            <p:grpSpPr>
              <a:xfrm>
                <a:off x="3657616" y="440668"/>
                <a:ext cx="852620" cy="852620"/>
                <a:chOff x="3657616" y="440668"/>
                <a:chExt cx="1008112" cy="1008112"/>
              </a:xfrm>
            </p:grpSpPr>
            <p:sp>
              <p:nvSpPr>
                <p:cNvPr id="514" name="Google Shape;51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15" name="Google Shape;515;p2"/>
                <p:cNvGrpSpPr/>
                <p:nvPr/>
              </p:nvGrpSpPr>
              <p:grpSpPr>
                <a:xfrm>
                  <a:off x="3765628" y="548680"/>
                  <a:ext cx="792088" cy="792088"/>
                  <a:chOff x="4197016" y="548680"/>
                  <a:chExt cx="792088" cy="792088"/>
                </a:xfrm>
              </p:grpSpPr>
              <p:sp>
                <p:nvSpPr>
                  <p:cNvPr id="516" name="Google Shape;51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17" name="Google Shape;51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18" name="Google Shape;51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19" name="Google Shape;519;p2"/>
          <p:cNvGrpSpPr/>
          <p:nvPr/>
        </p:nvGrpSpPr>
        <p:grpSpPr>
          <a:xfrm>
            <a:off x="4716549" y="2138925"/>
            <a:ext cx="4644516" cy="859686"/>
            <a:chOff x="3657616" y="440668"/>
            <a:chExt cx="4644516" cy="859686"/>
          </a:xfrm>
        </p:grpSpPr>
        <p:sp>
          <p:nvSpPr>
            <p:cNvPr id="520" name="Google Shape;52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1" name="Google Shape;52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Motivation</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22" name="Google Shape;522;p2"/>
            <p:cNvGrpSpPr/>
            <p:nvPr/>
          </p:nvGrpSpPr>
          <p:grpSpPr>
            <a:xfrm>
              <a:off x="3657616" y="440668"/>
              <a:ext cx="852620" cy="852620"/>
              <a:chOff x="3657616" y="440668"/>
              <a:chExt cx="852620" cy="852620"/>
            </a:xfrm>
          </p:grpSpPr>
          <p:grpSp>
            <p:nvGrpSpPr>
              <p:cNvPr id="523" name="Google Shape;523;p2"/>
              <p:cNvGrpSpPr/>
              <p:nvPr/>
            </p:nvGrpSpPr>
            <p:grpSpPr>
              <a:xfrm>
                <a:off x="3657616" y="440668"/>
                <a:ext cx="852620" cy="852620"/>
                <a:chOff x="3657616" y="440668"/>
                <a:chExt cx="1008112" cy="1008112"/>
              </a:xfrm>
            </p:grpSpPr>
            <p:sp>
              <p:nvSpPr>
                <p:cNvPr id="524" name="Google Shape;52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25" name="Google Shape;525;p2"/>
                <p:cNvGrpSpPr/>
                <p:nvPr/>
              </p:nvGrpSpPr>
              <p:grpSpPr>
                <a:xfrm>
                  <a:off x="3765628" y="548680"/>
                  <a:ext cx="792088" cy="792088"/>
                  <a:chOff x="4197016" y="548680"/>
                  <a:chExt cx="792088" cy="792088"/>
                </a:xfrm>
              </p:grpSpPr>
              <p:sp>
                <p:nvSpPr>
                  <p:cNvPr id="526" name="Google Shape;52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7" name="Google Shape;52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28" name="Google Shape;52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29" name="Google Shape;529;p2"/>
          <p:cNvGrpSpPr/>
          <p:nvPr/>
        </p:nvGrpSpPr>
        <p:grpSpPr>
          <a:xfrm>
            <a:off x="5023671" y="3788587"/>
            <a:ext cx="6475255" cy="900677"/>
            <a:chOff x="3657616" y="399677"/>
            <a:chExt cx="5629459" cy="900677"/>
          </a:xfrm>
        </p:grpSpPr>
        <p:sp>
          <p:nvSpPr>
            <p:cNvPr id="530" name="Google Shape;53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1" name="Google Shape;531;p2"/>
            <p:cNvSpPr txBox="1"/>
            <p:nvPr/>
          </p:nvSpPr>
          <p:spPr>
            <a:xfrm>
              <a:off x="4479785" y="399677"/>
              <a:ext cx="4807290" cy="4984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1B294E"/>
                </a:solidFill>
                <a:effectLst/>
                <a:uLnTx/>
                <a:uFillTx/>
                <a:latin typeface="Corben"/>
                <a:ea typeface="Corben"/>
                <a:cs typeface="Corben"/>
                <a:sym typeface="Corben"/>
              </a:endParaRPr>
            </a:p>
          </p:txBody>
        </p:sp>
        <p:grpSp>
          <p:nvGrpSpPr>
            <p:cNvPr id="532" name="Google Shape;532;p2"/>
            <p:cNvGrpSpPr/>
            <p:nvPr/>
          </p:nvGrpSpPr>
          <p:grpSpPr>
            <a:xfrm>
              <a:off x="3657616" y="440668"/>
              <a:ext cx="852620" cy="852620"/>
              <a:chOff x="3657616" y="440668"/>
              <a:chExt cx="852620" cy="852620"/>
            </a:xfrm>
          </p:grpSpPr>
          <p:grpSp>
            <p:nvGrpSpPr>
              <p:cNvPr id="533" name="Google Shape;533;p2"/>
              <p:cNvGrpSpPr/>
              <p:nvPr/>
            </p:nvGrpSpPr>
            <p:grpSpPr>
              <a:xfrm>
                <a:off x="3657616" y="440668"/>
                <a:ext cx="852620" cy="852620"/>
                <a:chOff x="3657616" y="440668"/>
                <a:chExt cx="1008112" cy="1008112"/>
              </a:xfrm>
            </p:grpSpPr>
            <p:sp>
              <p:nvSpPr>
                <p:cNvPr id="534" name="Google Shape;53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35" name="Google Shape;535;p2"/>
                <p:cNvGrpSpPr/>
                <p:nvPr/>
              </p:nvGrpSpPr>
              <p:grpSpPr>
                <a:xfrm>
                  <a:off x="3765628" y="548680"/>
                  <a:ext cx="792088" cy="792088"/>
                  <a:chOff x="4197016" y="548680"/>
                  <a:chExt cx="792088" cy="792088"/>
                </a:xfrm>
              </p:grpSpPr>
              <p:sp>
                <p:nvSpPr>
                  <p:cNvPr id="536" name="Google Shape;53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Google Shape;53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38" name="Google Shape;53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539" name="Google Shape;539;p2"/>
          <p:cNvGrpSpPr/>
          <p:nvPr/>
        </p:nvGrpSpPr>
        <p:grpSpPr>
          <a:xfrm>
            <a:off x="4831467" y="5520231"/>
            <a:ext cx="4644516" cy="859686"/>
            <a:chOff x="3657616" y="440668"/>
            <a:chExt cx="4644516" cy="859686"/>
          </a:xfrm>
        </p:grpSpPr>
        <p:sp>
          <p:nvSpPr>
            <p:cNvPr id="540" name="Google Shape;540;p2"/>
            <p:cNvSpPr/>
            <p:nvPr/>
          </p:nvSpPr>
          <p:spPr>
            <a:xfrm>
              <a:off x="3657616" y="440668"/>
              <a:ext cx="4644516" cy="859686"/>
            </a:xfrm>
            <a:prstGeom prst="roundRect">
              <a:avLst>
                <a:gd name="adj" fmla="val 50000"/>
              </a:avLst>
            </a:prstGeom>
            <a:gradFill>
              <a:gsLst>
                <a:gs pos="0">
                  <a:srgbClr val="C7E6B2"/>
                </a:gs>
                <a:gs pos="100000">
                  <a:srgbClr val="E2F2D7">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Google Shape;541;p2"/>
            <p:cNvSpPr txBox="1"/>
            <p:nvPr/>
          </p:nvSpPr>
          <p:spPr>
            <a:xfrm>
              <a:off x="4601588" y="636144"/>
              <a:ext cx="314098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Demo</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grpSp>
          <p:nvGrpSpPr>
            <p:cNvPr id="542" name="Google Shape;542;p2"/>
            <p:cNvGrpSpPr/>
            <p:nvPr/>
          </p:nvGrpSpPr>
          <p:grpSpPr>
            <a:xfrm>
              <a:off x="3657616" y="440668"/>
              <a:ext cx="852620" cy="852620"/>
              <a:chOff x="3657616" y="440668"/>
              <a:chExt cx="852620" cy="852620"/>
            </a:xfrm>
          </p:grpSpPr>
          <p:grpSp>
            <p:nvGrpSpPr>
              <p:cNvPr id="543" name="Google Shape;543;p2"/>
              <p:cNvGrpSpPr/>
              <p:nvPr/>
            </p:nvGrpSpPr>
            <p:grpSpPr>
              <a:xfrm>
                <a:off x="3657616" y="440668"/>
                <a:ext cx="852620" cy="852620"/>
                <a:chOff x="3657616" y="440668"/>
                <a:chExt cx="1008112" cy="1008112"/>
              </a:xfrm>
            </p:grpSpPr>
            <p:sp>
              <p:nvSpPr>
                <p:cNvPr id="544" name="Google Shape;544;p2"/>
                <p:cNvSpPr/>
                <p:nvPr/>
              </p:nvSpPr>
              <p:spPr>
                <a:xfrm>
                  <a:off x="3657616" y="440668"/>
                  <a:ext cx="1008112" cy="100811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45" name="Google Shape;545;p2"/>
                <p:cNvGrpSpPr/>
                <p:nvPr/>
              </p:nvGrpSpPr>
              <p:grpSpPr>
                <a:xfrm>
                  <a:off x="3765628" y="548680"/>
                  <a:ext cx="792088" cy="792088"/>
                  <a:chOff x="4197016" y="548680"/>
                  <a:chExt cx="792088" cy="792088"/>
                </a:xfrm>
              </p:grpSpPr>
              <p:sp>
                <p:nvSpPr>
                  <p:cNvPr id="546" name="Google Shape;546;p2"/>
                  <p:cNvSpPr/>
                  <p:nvPr/>
                </p:nvSpPr>
                <p:spPr>
                  <a:xfrm>
                    <a:off x="4197016" y="548680"/>
                    <a:ext cx="792088" cy="792088"/>
                  </a:xfrm>
                  <a:prstGeom prst="ellipse">
                    <a:avLst/>
                  </a:prstGeom>
                  <a:gradFill>
                    <a:gsLst>
                      <a:gs pos="0">
                        <a:srgbClr val="C7E6B2"/>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Google Shape;547;p2"/>
                  <p:cNvSpPr/>
                  <p:nvPr/>
                </p:nvSpPr>
                <p:spPr>
                  <a:xfrm>
                    <a:off x="4269024" y="620688"/>
                    <a:ext cx="648072"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548" name="Google Shape;548;p2"/>
              <p:cNvSpPr txBox="1"/>
              <p:nvPr/>
            </p:nvSpPr>
            <p:spPr>
              <a:xfrm>
                <a:off x="3748968" y="674410"/>
                <a:ext cx="669916"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550" name="Google Shape;550;p2"/>
          <p:cNvPicPr preferRelativeResize="0"/>
          <p:nvPr/>
        </p:nvPicPr>
        <p:blipFill rotWithShape="1">
          <a:blip r:embed="rId3">
            <a:alphaModFix/>
          </a:blip>
          <a:srcRect/>
          <a:stretch/>
        </p:blipFill>
        <p:spPr>
          <a:xfrm>
            <a:off x="-37569" y="6255475"/>
            <a:ext cx="662338" cy="632616"/>
          </a:xfrm>
          <a:prstGeom prst="rect">
            <a:avLst/>
          </a:prstGeom>
          <a:noFill/>
          <a:ln>
            <a:noFill/>
          </a:ln>
        </p:spPr>
      </p:pic>
      <p:sp>
        <p:nvSpPr>
          <p:cNvPr id="55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sp>
        <p:nvSpPr>
          <p:cNvPr id="553" name="Google Shape;553;p2"/>
          <p:cNvSpPr txBox="1"/>
          <p:nvPr/>
        </p:nvSpPr>
        <p:spPr>
          <a:xfrm>
            <a:off x="5978935" y="4041964"/>
            <a:ext cx="3497047"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B294E"/>
                </a:solidFill>
                <a:effectLst/>
                <a:uLnTx/>
                <a:uFillTx/>
                <a:latin typeface="Corben"/>
                <a:ea typeface="Corben"/>
                <a:cs typeface="Corben"/>
                <a:sym typeface="Corben"/>
              </a:rPr>
              <a:t>Benefits of RAP</a:t>
            </a:r>
            <a:endParaRPr kumimoji="0" sz="2400" b="0" i="0" u="none" strike="noStrike" kern="0" cap="none" spc="0" normalizeH="0" baseline="0" noProof="0" dirty="0">
              <a:ln>
                <a:noFill/>
              </a:ln>
              <a:solidFill>
                <a:srgbClr val="1B294E"/>
              </a:solidFill>
              <a:effectLst/>
              <a:uLnTx/>
              <a:uFillTx/>
              <a:latin typeface="Quattrocento Sans"/>
              <a:ea typeface="Quattrocento Sans"/>
              <a:cs typeface="Quattrocento Sans"/>
              <a:sym typeface="Quattrocento Sans"/>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barn(inVertic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barn(inVertical)">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barn(inVertical)">
                                      <p:cBhvr>
                                        <p:cTn id="22" dur="500"/>
                                        <p:tgtEl>
                                          <p:spTgt spid="553"/>
                                        </p:tgtEl>
                                      </p:cBhvr>
                                    </p:animEffect>
                                  </p:childTnLst>
                                </p:cTn>
                              </p:par>
                              <p:par>
                                <p:cTn id="23" presetID="16" presetClass="entr" presetSubtype="21" fill="hold"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barn(inVertical)">
                                      <p:cBhvr>
                                        <p:cTn id="25" dur="500"/>
                                        <p:tgtEl>
                                          <p:spTgt spid="5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Effect transition="in" filter="barn(inVertical)">
                                      <p:cBhvr>
                                        <p:cTn id="3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P spid="5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5">
            <a:extLst>
              <a:ext uri="{FF2B5EF4-FFF2-40B4-BE49-F238E27FC236}">
                <a16:creationId xmlns:a16="http://schemas.microsoft.com/office/drawing/2014/main" id="{984BD025-E8D6-4986-ACB4-348E6D14F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180" y="607234"/>
            <a:ext cx="727947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p:spPr>
      </p:pic>
      <p:sp>
        <p:nvSpPr>
          <p:cNvPr id="4"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rgbClr val="00B050"/>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Segoe UI"/>
                <a:ea typeface="+mn-ea"/>
                <a:cs typeface="+mn-cs"/>
              </a:rPr>
              <a:t>Introduction</a:t>
            </a:r>
            <a:endParaRPr kumimoji="0" lang="en-IN" sz="40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1A0F3EB3-F5B2-4451-8944-2519F6807F15}"/>
              </a:ext>
            </a:extLst>
          </p:cNvPr>
          <p:cNvSpPr txBox="1"/>
          <p:nvPr/>
        </p:nvSpPr>
        <p:spPr>
          <a:xfrm>
            <a:off x="5940975" y="4498839"/>
            <a:ext cx="3529104" cy="1231106"/>
          </a:xfrm>
          <a:prstGeom prst="rect">
            <a:avLst/>
          </a:prstGeom>
          <a:noFill/>
        </p:spPr>
        <p:txBody>
          <a:bodyPr wrap="square" lIns="0" tIns="0" rIns="0" b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Welcome to the BTP ABAP on Cloud Training Course, specially designed for senior SAP Consultants planning to provide guidance on SAP BTP Adoption</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8"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9"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rgbClr val="AAC1A2"/>
                </a:solidFill>
                <a:effectLst/>
                <a:uLnTx/>
                <a:uFillTx/>
                <a:latin typeface="Segoe UI"/>
                <a:ea typeface="+mn-ea"/>
                <a:cs typeface="+mn-cs"/>
              </a:endParaRPr>
            </a:p>
          </p:txBody>
        </p:sp>
      </p:grpSp>
      <p:sp>
        <p:nvSpPr>
          <p:cNvPr id="11" name="Minus 10"/>
          <p:cNvSpPr/>
          <p:nvPr/>
        </p:nvSpPr>
        <p:spPr>
          <a:xfrm>
            <a:off x="5898754" y="6314025"/>
            <a:ext cx="3571325"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2" name="Google Shape;845;p16"/>
          <p:cNvSpPr/>
          <p:nvPr/>
        </p:nvSpPr>
        <p:spPr>
          <a:xfrm>
            <a:off x="-2" y="0"/>
            <a:ext cx="3790157"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rgbClr val="75C04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75C042"/>
              </a:solidFill>
              <a:effectLst/>
              <a:uLnTx/>
              <a:uFillTx/>
              <a:latin typeface="Calibri"/>
              <a:ea typeface="Calibri"/>
              <a:cs typeface="Calibri"/>
              <a:sym typeface="Calibri"/>
            </a:endParaRPr>
          </a:p>
        </p:txBody>
      </p:sp>
      <p:sp>
        <p:nvSpPr>
          <p:cNvPr id="13" name="Minus 12"/>
          <p:cNvSpPr/>
          <p:nvPr/>
        </p:nvSpPr>
        <p:spPr>
          <a:xfrm>
            <a:off x="-386308" y="1048251"/>
            <a:ext cx="3096344" cy="72008"/>
          </a:xfrm>
          <a:prstGeom prst="mathMinus">
            <a:avLst/>
          </a:prstGeom>
          <a:solidFill>
            <a:srgbClr val="75C042"/>
          </a:solidFill>
          <a:ln>
            <a:solidFill>
              <a:srgbClr val="75C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4"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
        <p:nvSpPr>
          <p:cNvPr id="16" name="TextBox 15">
            <a:extLst>
              <a:ext uri="{FF2B5EF4-FFF2-40B4-BE49-F238E27FC236}">
                <a16:creationId xmlns:a16="http://schemas.microsoft.com/office/drawing/2014/main" id="{F654CA03-8569-49F8-9893-34C384845174}"/>
              </a:ext>
            </a:extLst>
          </p:cNvPr>
          <p:cNvSpPr txBox="1"/>
          <p:nvPr/>
        </p:nvSpPr>
        <p:spPr>
          <a:xfrm>
            <a:off x="660392" y="5133729"/>
            <a:ext cx="4405534" cy="984885"/>
          </a:xfrm>
          <a:prstGeom prst="rect">
            <a:avLst/>
          </a:prstGeom>
          <a:noFill/>
        </p:spPr>
        <p:txBody>
          <a:bodyPr wrap="square" lIns="0" tIns="0" rIns="0" bIns="0" rtlCol="0" anchor="t">
            <a:spAutoFit/>
          </a:bodyPr>
          <a:lstStyle/>
          <a:p>
            <a:r>
              <a:rPr lang="en-US" sz="1600" kern="0" dirty="0">
                <a:solidFill>
                  <a:srgbClr val="283E69"/>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ABAP environment with Restful Programming Model RAP Course</a:t>
            </a:r>
            <a:endParaRPr lang="en-US" sz="1600" dirty="0">
              <a:solidFill>
                <a:srgbClr val="283E69"/>
              </a:solidFill>
              <a:latin typeface="Segoe UI" panose="020B0502040204020203" pitchFamily="34" charset="0"/>
              <a:ea typeface="Calibri Light" charset="0"/>
              <a:cs typeface="Segoe UI" panose="020B0502040204020203" pitchFamily="34" charset="0"/>
            </a:endParaRPr>
          </a:p>
        </p:txBody>
      </p:sp>
      <p:pic>
        <p:nvPicPr>
          <p:cNvPr id="1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D98C"/>
        </a:solidFill>
        <a:effectLst/>
      </p:bgPr>
    </p:bg>
    <p:spTree>
      <p:nvGrpSpPr>
        <p:cNvPr id="1" name="Shape 558"/>
        <p:cNvGrpSpPr/>
        <p:nvPr/>
      </p:nvGrpSpPr>
      <p:grpSpPr>
        <a:xfrm>
          <a:off x="0" y="0"/>
          <a:ext cx="0" cy="0"/>
          <a:chOff x="0" y="0"/>
          <a:chExt cx="0" cy="0"/>
        </a:xfrm>
      </p:grpSpPr>
      <p:sp>
        <p:nvSpPr>
          <p:cNvPr id="559" name="Google Shape;559;p3"/>
          <p:cNvSpPr txBox="1">
            <a:spLocks noGrp="1"/>
          </p:cNvSpPr>
          <p:nvPr>
            <p:ph type="title"/>
          </p:nvPr>
        </p:nvSpPr>
        <p:spPr>
          <a:xfrm>
            <a:off x="112541" y="48811"/>
            <a:ext cx="7244862" cy="72008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1B294E"/>
              </a:buClr>
              <a:buSzPts val="3600"/>
              <a:buFont typeface="Corben"/>
              <a:buNone/>
            </a:pPr>
            <a:r>
              <a:rPr lang="en-US" dirty="0">
                <a:solidFill>
                  <a:srgbClr val="FFC000"/>
                </a:solidFill>
                <a:latin typeface="Corben"/>
                <a:ea typeface="Corben"/>
                <a:cs typeface="Corben"/>
                <a:sym typeface="Corben"/>
              </a:rPr>
              <a:t>Who is this course for</a:t>
            </a:r>
            <a:endParaRPr dirty="0">
              <a:solidFill>
                <a:srgbClr val="FFC000"/>
              </a:solidFill>
            </a:endParaRPr>
          </a:p>
        </p:txBody>
      </p:sp>
      <p:pic>
        <p:nvPicPr>
          <p:cNvPr id="563" name="Google Shape;563;p3" descr="A person standing in a field&#10;&#10;Description automatically generated with low confidence"/>
          <p:cNvPicPr preferRelativeResize="0"/>
          <p:nvPr/>
        </p:nvPicPr>
        <p:blipFill rotWithShape="1">
          <a:blip r:embed="rId3">
            <a:alphaModFix/>
          </a:blip>
          <a:srcRect l="28636" t="17313" r="28636" b="20279"/>
          <a:stretch/>
        </p:blipFill>
        <p:spPr>
          <a:xfrm>
            <a:off x="1053852" y="1425551"/>
            <a:ext cx="1846661" cy="1846658"/>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4" name="Google Shape;564;p3" descr="A person wearing glasses&#10;&#10;Description automatically generated with medium confidence"/>
          <p:cNvPicPr preferRelativeResize="0"/>
          <p:nvPr/>
        </p:nvPicPr>
        <p:blipFill rotWithShape="1">
          <a:blip r:embed="rId4">
            <a:alphaModFix/>
          </a:blip>
          <a:srcRect l="27338" t="16047" r="27339" b="16046"/>
          <a:stretch/>
        </p:blipFill>
        <p:spPr>
          <a:xfrm>
            <a:off x="9983784" y="1425551"/>
            <a:ext cx="1846661" cy="1846659"/>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5" name="Google Shape;565;p3" descr="A picture containing text, person&#10;&#10;Description automatically generated"/>
          <p:cNvPicPr preferRelativeResize="0"/>
          <p:nvPr/>
        </p:nvPicPr>
        <p:blipFill rotWithShape="1">
          <a:blip r:embed="rId5">
            <a:alphaModFix/>
          </a:blip>
          <a:srcRect l="19184" t="14435" r="36161" b="18672"/>
          <a:stretch/>
        </p:blipFill>
        <p:spPr>
          <a:xfrm>
            <a:off x="1018867" y="4235432"/>
            <a:ext cx="1828647" cy="1828645"/>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pic>
        <p:nvPicPr>
          <p:cNvPr id="566" name="Google Shape;566;p3" descr="A person with long hair&#10;&#10;Description automatically generated with medium confidence"/>
          <p:cNvPicPr preferRelativeResize="0"/>
          <p:nvPr/>
        </p:nvPicPr>
        <p:blipFill rotWithShape="1">
          <a:blip r:embed="rId6">
            <a:alphaModFix/>
          </a:blip>
          <a:srcRect l="30390" t="16070" r="22114" b="12684"/>
          <a:stretch/>
        </p:blipFill>
        <p:spPr>
          <a:xfrm>
            <a:off x="9809849" y="4235432"/>
            <a:ext cx="1955107" cy="1955104"/>
          </a:xfrm>
          <a:custGeom>
            <a:avLst/>
            <a:gdLst/>
            <a:ahLst/>
            <a:cxnLst/>
            <a:rect l="l" t="t" r="r" b="b"/>
            <a:pathLst>
              <a:path w="1425288" h="1425286" extrusionOk="0">
                <a:moveTo>
                  <a:pt x="712644" y="0"/>
                </a:moveTo>
                <a:cubicBezTo>
                  <a:pt x="1106226" y="0"/>
                  <a:pt x="1425288" y="319061"/>
                  <a:pt x="1425288" y="712643"/>
                </a:cubicBezTo>
                <a:cubicBezTo>
                  <a:pt x="1425288" y="1106225"/>
                  <a:pt x="1106226" y="1425286"/>
                  <a:pt x="712644" y="1425286"/>
                </a:cubicBezTo>
                <a:cubicBezTo>
                  <a:pt x="319062" y="1425286"/>
                  <a:pt x="0" y="1106225"/>
                  <a:pt x="0" y="712643"/>
                </a:cubicBezTo>
                <a:cubicBezTo>
                  <a:pt x="0" y="319061"/>
                  <a:pt x="319062" y="0"/>
                  <a:pt x="712644" y="0"/>
                </a:cubicBezTo>
                <a:close/>
              </a:path>
            </a:pathLst>
          </a:custGeom>
          <a:noFill/>
          <a:ln>
            <a:noFill/>
          </a:ln>
        </p:spPr>
      </p:pic>
      <p:sp>
        <p:nvSpPr>
          <p:cNvPr id="567" name="Google Shape;567;p3"/>
          <p:cNvSpPr txBox="1"/>
          <p:nvPr/>
        </p:nvSpPr>
        <p:spPr>
          <a:xfrm>
            <a:off x="3214092" y="1582341"/>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ABAP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James- </a:t>
            </a:r>
            <a:r>
              <a:rPr lang="en-US" sz="1800" dirty="0">
                <a:solidFill>
                  <a:srgbClr val="1B294E"/>
                </a:solidFill>
                <a:latin typeface="Quattrocento Sans"/>
                <a:ea typeface="Quattrocento Sans"/>
                <a:cs typeface="Quattrocento Sans"/>
                <a:sym typeface="Quattrocento Sans"/>
              </a:rPr>
              <a:t>Embrace the change in the technology make your ABAP code run on cloud or use RAP with CDS model</a:t>
            </a:r>
            <a:endParaRPr dirty="0"/>
          </a:p>
        </p:txBody>
      </p:sp>
      <p:sp>
        <p:nvSpPr>
          <p:cNvPr id="568" name="Google Shape;568;p3"/>
          <p:cNvSpPr txBox="1"/>
          <p:nvPr/>
        </p:nvSpPr>
        <p:spPr>
          <a:xfrm>
            <a:off x="6742484" y="1582341"/>
            <a:ext cx="288032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Solution Architect</a:t>
            </a:r>
            <a:endParaRPr/>
          </a:p>
          <a:p>
            <a:pPr marL="0" marR="0" lvl="0" indent="0" algn="ctr" rtl="0">
              <a:spcBef>
                <a:spcPts val="0"/>
              </a:spcBef>
              <a:spcAft>
                <a:spcPts val="0"/>
              </a:spcAft>
              <a:buNone/>
            </a:pPr>
            <a:r>
              <a:rPr lang="en-US" sz="1800" b="1" dirty="0" err="1">
                <a:solidFill>
                  <a:srgbClr val="1B294E"/>
                </a:solidFill>
                <a:latin typeface="Quattrocento Sans"/>
                <a:ea typeface="Quattrocento Sans"/>
                <a:cs typeface="Quattrocento Sans"/>
                <a:sym typeface="Quattrocento Sans"/>
              </a:rPr>
              <a:t>Ruhaan</a:t>
            </a:r>
            <a:r>
              <a:rPr lang="en-US" sz="1800" b="1" dirty="0">
                <a:solidFill>
                  <a:srgbClr val="1B294E"/>
                </a:solidFill>
                <a:latin typeface="Quattrocento Sans"/>
                <a:ea typeface="Quattrocento Sans"/>
                <a:cs typeface="Quattrocento Sans"/>
                <a:sym typeface="Quattrocento Sans"/>
              </a:rPr>
              <a:t>-</a:t>
            </a:r>
            <a:r>
              <a:rPr lang="en-US" sz="2400" b="1" dirty="0">
                <a:solidFill>
                  <a:srgbClr val="1B294E"/>
                </a:solidFill>
                <a:latin typeface="Quattrocento Sans"/>
                <a:ea typeface="Quattrocento Sans"/>
                <a:cs typeface="Quattrocento Sans"/>
                <a:sym typeface="Quattrocento Sans"/>
              </a:rPr>
              <a:t> </a:t>
            </a:r>
            <a:r>
              <a:rPr lang="en-US" sz="1800" dirty="0">
                <a:solidFill>
                  <a:srgbClr val="1B294E"/>
                </a:solidFill>
                <a:latin typeface="Quattrocento Sans"/>
                <a:ea typeface="Quattrocento Sans"/>
                <a:cs typeface="Quattrocento Sans"/>
                <a:sym typeface="Quattrocento Sans"/>
              </a:rPr>
              <a:t>Extend S/4 HANA in cloud with ABAP skillset and build new innovative Fiori Element Applications using RAP</a:t>
            </a:r>
            <a:endParaRPr sz="2400" dirty="0">
              <a:solidFill>
                <a:srgbClr val="1B294E"/>
              </a:solidFill>
              <a:latin typeface="Quattrocento Sans"/>
              <a:ea typeface="Quattrocento Sans"/>
              <a:cs typeface="Quattrocento Sans"/>
              <a:sym typeface="Quattrocento Sans"/>
            </a:endParaRPr>
          </a:p>
        </p:txBody>
      </p:sp>
      <p:sp>
        <p:nvSpPr>
          <p:cNvPr id="569" name="Google Shape;569;p3"/>
          <p:cNvSpPr txBox="1"/>
          <p:nvPr/>
        </p:nvSpPr>
        <p:spPr>
          <a:xfrm>
            <a:off x="3222515" y="4494417"/>
            <a:ext cx="2766126" cy="18466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Scrum Lead</a:t>
            </a:r>
            <a:endParaRPr/>
          </a:p>
          <a:p>
            <a:pPr marL="0" marR="0" lvl="0" indent="0" algn="ctr" rtl="0">
              <a:spcBef>
                <a:spcPts val="0"/>
              </a:spcBef>
              <a:spcAft>
                <a:spcPts val="0"/>
              </a:spcAft>
              <a:buNone/>
            </a:pPr>
            <a:r>
              <a:rPr lang="en-US" sz="1800" b="1">
                <a:solidFill>
                  <a:srgbClr val="1B294E"/>
                </a:solidFill>
                <a:latin typeface="Quattrocento Sans"/>
                <a:ea typeface="Quattrocento Sans"/>
                <a:cs typeface="Quattrocento Sans"/>
                <a:sym typeface="Quattrocento Sans"/>
              </a:rPr>
              <a:t>Emayaa – </a:t>
            </a:r>
            <a:r>
              <a:rPr lang="en-US" sz="1800">
                <a:solidFill>
                  <a:srgbClr val="1B294E"/>
                </a:solidFill>
                <a:latin typeface="Quattrocento Sans"/>
                <a:ea typeface="Quattrocento Sans"/>
                <a:cs typeface="Quattrocento Sans"/>
                <a:sym typeface="Quattrocento Sans"/>
              </a:rPr>
              <a:t>Understand how BTP helps customers to help adaption with ABAP with BTP ABAP Enviornment</a:t>
            </a:r>
            <a:endParaRPr sz="1800">
              <a:solidFill>
                <a:srgbClr val="1B294E"/>
              </a:solidFill>
              <a:latin typeface="Quattrocento Sans"/>
              <a:ea typeface="Quattrocento Sans"/>
              <a:cs typeface="Quattrocento Sans"/>
              <a:sym typeface="Quattrocento Sans"/>
            </a:endParaRPr>
          </a:p>
        </p:txBody>
      </p:sp>
      <p:sp>
        <p:nvSpPr>
          <p:cNvPr id="570" name="Google Shape;570;p3"/>
          <p:cNvSpPr txBox="1"/>
          <p:nvPr/>
        </p:nvSpPr>
        <p:spPr>
          <a:xfrm>
            <a:off x="6618413" y="4428154"/>
            <a:ext cx="305235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Quattrocento Sans"/>
                <a:ea typeface="Quattrocento Sans"/>
                <a:cs typeface="Quattrocento Sans"/>
                <a:sym typeface="Quattrocento Sans"/>
              </a:rPr>
              <a:t>Any SAP Consultant</a:t>
            </a:r>
            <a:endParaRPr/>
          </a:p>
          <a:p>
            <a:pPr marL="0" marR="0" lvl="0" indent="0" algn="ctr" rtl="0">
              <a:spcBef>
                <a:spcPts val="0"/>
              </a:spcBef>
              <a:spcAft>
                <a:spcPts val="0"/>
              </a:spcAft>
              <a:buNone/>
            </a:pPr>
            <a:r>
              <a:rPr lang="en-US" sz="1800" b="1" dirty="0">
                <a:solidFill>
                  <a:srgbClr val="1B294E"/>
                </a:solidFill>
                <a:latin typeface="Quattrocento Sans"/>
                <a:ea typeface="Quattrocento Sans"/>
                <a:cs typeface="Quattrocento Sans"/>
                <a:sym typeface="Quattrocento Sans"/>
              </a:rPr>
              <a:t>Ronny – </a:t>
            </a:r>
            <a:r>
              <a:rPr lang="en-US" sz="1800" dirty="0">
                <a:solidFill>
                  <a:srgbClr val="1B294E"/>
                </a:solidFill>
                <a:latin typeface="Quattrocento Sans"/>
                <a:ea typeface="Quattrocento Sans"/>
                <a:cs typeface="Quattrocento Sans"/>
                <a:sym typeface="Quattrocento Sans"/>
              </a:rPr>
              <a:t>understand embedded steampunk for SAP S/4HANA for new programming paradigm</a:t>
            </a:r>
            <a:endParaRPr dirty="0"/>
          </a:p>
        </p:txBody>
      </p:sp>
      <p:pic>
        <p:nvPicPr>
          <p:cNvPr id="15"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52;p2"/>
          <p:cNvSpPr txBox="1"/>
          <p:nvPr/>
        </p:nvSpPr>
        <p:spPr>
          <a:xfrm>
            <a:off x="9361065" y="6471307"/>
            <a:ext cx="293815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800" b="0" i="0" u="none" strike="noStrike" kern="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barn(inVertical)">
                                      <p:cBhvr>
                                        <p:cTn id="7" dur="500"/>
                                        <p:tgtEl>
                                          <p:spTgt spid="5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barn(inVertical)">
                                      <p:cBhvr>
                                        <p:cTn id="12" dur="500"/>
                                        <p:tgtEl>
                                          <p:spTgt spid="567"/>
                                        </p:tgtEl>
                                      </p:cBhvr>
                                    </p:animEffect>
                                  </p:childTnLst>
                                </p:cTn>
                              </p:par>
                              <p:par>
                                <p:cTn id="13" presetID="16" presetClass="entr" presetSubtype="21"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Effect transition="in" filter="barn(inVertical)">
                                      <p:cBhvr>
                                        <p:cTn id="15" dur="500"/>
                                        <p:tgtEl>
                                          <p:spTgt spid="56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barn(inVertical)">
                                      <p:cBhvr>
                                        <p:cTn id="20" dur="500"/>
                                        <p:tgtEl>
                                          <p:spTgt spid="568"/>
                                        </p:tgtEl>
                                      </p:cBhvr>
                                    </p:animEffect>
                                  </p:childTnLst>
                                </p:cTn>
                              </p:par>
                              <p:par>
                                <p:cTn id="21" presetID="16" presetClass="entr" presetSubtype="21"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animEffect transition="in" filter="barn(inVertical)">
                                      <p:cBhvr>
                                        <p:cTn id="23" dur="500"/>
                                        <p:tgtEl>
                                          <p:spTgt spid="56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barn(inVertical)">
                                      <p:cBhvr>
                                        <p:cTn id="28" dur="500"/>
                                        <p:tgtEl>
                                          <p:spTgt spid="56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69"/>
                                        </p:tgtEl>
                                        <p:attrNameLst>
                                          <p:attrName>style.visibility</p:attrName>
                                        </p:attrNameLst>
                                      </p:cBhvr>
                                      <p:to>
                                        <p:strVal val="visible"/>
                                      </p:to>
                                    </p:set>
                                    <p:animEffect transition="in" filter="barn(inVertical)">
                                      <p:cBhvr>
                                        <p:cTn id="31" dur="500"/>
                                        <p:tgtEl>
                                          <p:spTgt spid="56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70"/>
                                        </p:tgtEl>
                                        <p:attrNameLst>
                                          <p:attrName>style.visibility</p:attrName>
                                        </p:attrNameLst>
                                      </p:cBhvr>
                                      <p:to>
                                        <p:strVal val="visible"/>
                                      </p:to>
                                    </p:set>
                                    <p:animEffect transition="in" filter="barn(inVertical)">
                                      <p:cBhvr>
                                        <p:cTn id="36" dur="500"/>
                                        <p:tgtEl>
                                          <p:spTgt spid="570"/>
                                        </p:tgtEl>
                                      </p:cBhvr>
                                    </p:animEffect>
                                  </p:childTnLst>
                                </p:cTn>
                              </p:par>
                              <p:par>
                                <p:cTn id="37" presetID="16" presetClass="entr" presetSubtype="21" fill="hold" nodeType="withEffect">
                                  <p:stCondLst>
                                    <p:cond delay="0"/>
                                  </p:stCondLst>
                                  <p:childTnLst>
                                    <p:set>
                                      <p:cBhvr>
                                        <p:cTn id="38" dur="1" fill="hold">
                                          <p:stCondLst>
                                            <p:cond delay="0"/>
                                          </p:stCondLst>
                                        </p:cTn>
                                        <p:tgtEl>
                                          <p:spTgt spid="566"/>
                                        </p:tgtEl>
                                        <p:attrNameLst>
                                          <p:attrName>style.visibility</p:attrName>
                                        </p:attrNameLst>
                                      </p:cBhvr>
                                      <p:to>
                                        <p:strVal val="visible"/>
                                      </p:to>
                                    </p:set>
                                    <p:animEffect transition="in" filter="barn(inVertical)">
                                      <p:cBhvr>
                                        <p:cTn id="39"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567" grpId="0"/>
      <p:bldP spid="568" grpId="0"/>
      <p:bldP spid="569" grpId="0"/>
      <p:bldP spid="5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
          <p:cNvSpPr/>
          <p:nvPr/>
        </p:nvSpPr>
        <p:spPr>
          <a:xfrm>
            <a:off x="8658535"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7" name="Google Shape;577;p4"/>
          <p:cNvSpPr/>
          <p:nvPr/>
        </p:nvSpPr>
        <p:spPr>
          <a:xfrm>
            <a:off x="5797272"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8" name="Google Shape;578;p4"/>
          <p:cNvSpPr/>
          <p:nvPr/>
        </p:nvSpPr>
        <p:spPr>
          <a:xfrm>
            <a:off x="2755299"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79" name="Google Shape;579;p4"/>
          <p:cNvSpPr/>
          <p:nvPr/>
        </p:nvSpPr>
        <p:spPr>
          <a:xfrm>
            <a:off x="-77756" y="1781064"/>
            <a:ext cx="2729971" cy="1677619"/>
          </a:xfrm>
          <a:prstGeom prst="roundRect">
            <a:avLst>
              <a:gd name="adj" fmla="val 7261"/>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0" name="Google Shape;580;p4"/>
          <p:cNvSpPr/>
          <p:nvPr/>
        </p:nvSpPr>
        <p:spPr>
          <a:xfrm>
            <a:off x="6369791" y="3519039"/>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1" name="Google Shape;581;p4"/>
          <p:cNvSpPr/>
          <p:nvPr/>
        </p:nvSpPr>
        <p:spPr>
          <a:xfrm>
            <a:off x="608637" y="3547062"/>
            <a:ext cx="2530466" cy="3122025"/>
          </a:xfrm>
          <a:prstGeom prst="rect">
            <a:avLst/>
          </a:prstGeom>
          <a:gradFill>
            <a:gsLst>
              <a:gs pos="0">
                <a:schemeClr val="lt1"/>
              </a:gs>
              <a:gs pos="100000">
                <a:srgbClr val="E2F2D7"/>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2" name="Google Shape;582;p4"/>
          <p:cNvSpPr/>
          <p:nvPr/>
        </p:nvSpPr>
        <p:spPr>
          <a:xfrm>
            <a:off x="0" y="3161586"/>
            <a:ext cx="12188825" cy="3854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3" name="Google Shape;583;p4"/>
          <p:cNvSpPr/>
          <p:nvPr/>
        </p:nvSpPr>
        <p:spPr>
          <a:xfrm>
            <a:off x="7028729"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4" name="Google Shape;584;p4"/>
          <p:cNvSpPr/>
          <p:nvPr/>
        </p:nvSpPr>
        <p:spPr>
          <a:xfrm>
            <a:off x="6426329"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85" name="Google Shape;585;p4"/>
          <p:cNvSpPr txBox="1"/>
          <p:nvPr/>
        </p:nvSpPr>
        <p:spPr>
          <a:xfrm>
            <a:off x="6394048" y="1466844"/>
            <a:ext cx="225190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lt1"/>
                </a:solidFill>
                <a:latin typeface="Gill Sans"/>
                <a:ea typeface="Gill Sans"/>
                <a:cs typeface="Gill Sans"/>
                <a:sym typeface="Gill Sans"/>
              </a:rPr>
              <a:t>Managed RAP Implementation and EML language for ABAP</a:t>
            </a:r>
            <a:endParaRPr sz="1600" b="1" dirty="0">
              <a:solidFill>
                <a:schemeClr val="lt1"/>
              </a:solidFill>
              <a:latin typeface="Gill Sans"/>
              <a:ea typeface="Gill Sans"/>
              <a:cs typeface="Gill Sans"/>
              <a:sym typeface="Gill Sans"/>
            </a:endParaRPr>
          </a:p>
        </p:txBody>
      </p:sp>
      <p:sp>
        <p:nvSpPr>
          <p:cNvPr id="586" name="Google Shape;586;p4"/>
          <p:cNvSpPr/>
          <p:nvPr/>
        </p:nvSpPr>
        <p:spPr>
          <a:xfrm rot="8090038" flipH="1">
            <a:off x="7079823"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87" name="Google Shape;587;p4"/>
          <p:cNvSpPr txBox="1">
            <a:spLocks noGrp="1"/>
          </p:cNvSpPr>
          <p:nvPr>
            <p:ph type="title"/>
          </p:nvPr>
        </p:nvSpPr>
        <p:spPr>
          <a:xfrm>
            <a:off x="444224" y="146584"/>
            <a:ext cx="10491783" cy="711081"/>
          </a:xfrm>
          <a:prstGeom prst="rect">
            <a:avLst/>
          </a:prstGeom>
          <a:noFill/>
          <a:ln>
            <a:noFill/>
          </a:ln>
        </p:spPr>
        <p:txBody>
          <a:bodyPr spcFirstLastPara="1" wrap="square" lIns="0" tIns="60925" rIns="0" bIns="60925" anchor="t" anchorCtr="0">
            <a:noAutofit/>
          </a:bodyPr>
          <a:lstStyle/>
          <a:p>
            <a:pPr marL="0" lvl="0" indent="0" algn="l" rtl="0">
              <a:spcBef>
                <a:spcPts val="0"/>
              </a:spcBef>
              <a:spcAft>
                <a:spcPts val="0"/>
              </a:spcAft>
              <a:buClr>
                <a:schemeClr val="accent1"/>
              </a:buClr>
              <a:buSzPts val="3600"/>
              <a:buFont typeface="Corben"/>
              <a:buNone/>
            </a:pPr>
            <a:r>
              <a:rPr lang="en-US" dirty="0">
                <a:solidFill>
                  <a:srgbClr val="FFC000"/>
                </a:solidFill>
                <a:latin typeface="Corben"/>
                <a:ea typeface="Corben"/>
                <a:cs typeface="Corben"/>
                <a:sym typeface="Corben"/>
              </a:rPr>
              <a:t>Course Outlook – 40 Hours</a:t>
            </a:r>
            <a:endParaRPr dirty="0">
              <a:solidFill>
                <a:srgbClr val="FFC000"/>
              </a:solidFill>
            </a:endParaRPr>
          </a:p>
        </p:txBody>
      </p:sp>
      <p:grpSp>
        <p:nvGrpSpPr>
          <p:cNvPr id="588" name="Google Shape;588;p4"/>
          <p:cNvGrpSpPr/>
          <p:nvPr/>
        </p:nvGrpSpPr>
        <p:grpSpPr>
          <a:xfrm>
            <a:off x="2843798" y="2846872"/>
            <a:ext cx="620814" cy="620814"/>
            <a:chOff x="2892364" y="2878815"/>
            <a:chExt cx="385476" cy="385476"/>
          </a:xfrm>
        </p:grpSpPr>
        <p:sp>
          <p:nvSpPr>
            <p:cNvPr id="589" name="Google Shape;589;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590" name="Google Shape;590;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591" name="Google Shape;591;p4"/>
          <p:cNvSpPr txBox="1"/>
          <p:nvPr/>
        </p:nvSpPr>
        <p:spPr>
          <a:xfrm>
            <a:off x="736637" y="4002834"/>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Understanding SAP BTP and ABAP Environment with different Development tools and options RAP and CAP</a:t>
            </a:r>
            <a:endParaRPr sz="2000" dirty="0">
              <a:solidFill>
                <a:srgbClr val="322A27"/>
              </a:solidFill>
              <a:latin typeface="Gill Sans"/>
              <a:ea typeface="Gill Sans"/>
              <a:cs typeface="Gill Sans"/>
              <a:sym typeface="Gill Sans"/>
            </a:endParaRPr>
          </a:p>
        </p:txBody>
      </p:sp>
      <p:sp>
        <p:nvSpPr>
          <p:cNvPr id="592" name="Google Shape;592;p4"/>
          <p:cNvSpPr txBox="1"/>
          <p:nvPr/>
        </p:nvSpPr>
        <p:spPr>
          <a:xfrm>
            <a:off x="3569487" y="3989849"/>
            <a:ext cx="217303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Understand CDS entities and un-managed RAP implementation in ABAP Environment on BTP</a:t>
            </a:r>
            <a:endParaRPr sz="2000" dirty="0">
              <a:solidFill>
                <a:srgbClr val="322A27"/>
              </a:solidFill>
              <a:latin typeface="Quattrocento Sans"/>
              <a:ea typeface="Quattrocento Sans"/>
              <a:cs typeface="Quattrocento Sans"/>
              <a:sym typeface="Quattrocento Sans"/>
            </a:endParaRPr>
          </a:p>
        </p:txBody>
      </p:sp>
      <p:sp>
        <p:nvSpPr>
          <p:cNvPr id="593" name="Google Shape;593;p4"/>
          <p:cNvSpPr txBox="1"/>
          <p:nvPr/>
        </p:nvSpPr>
        <p:spPr>
          <a:xfrm>
            <a:off x="6530824" y="4002834"/>
            <a:ext cx="2173035" cy="21390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322A27"/>
                </a:solidFill>
                <a:latin typeface="Gill Sans"/>
                <a:ea typeface="Gill Sans"/>
                <a:cs typeface="Gill Sans"/>
                <a:sym typeface="Gill Sans"/>
              </a:rPr>
              <a:t>Use EML language with Managed RAP implementation for fully Ready RAP Applications </a:t>
            </a:r>
            <a:r>
              <a:rPr lang="en-US" sz="1100">
                <a:solidFill>
                  <a:srgbClr val="322A27"/>
                </a:solidFill>
                <a:latin typeface="Gill Sans"/>
                <a:ea typeface="Gill Sans"/>
                <a:cs typeface="Gill Sans"/>
                <a:sym typeface="Gill Sans"/>
              </a:rPr>
              <a:t>(actions, determinations, side effects, behaviors, validations, numbering, authorizations, Fiori elements)</a:t>
            </a:r>
            <a:endParaRPr sz="2000">
              <a:solidFill>
                <a:srgbClr val="322A27"/>
              </a:solidFill>
              <a:latin typeface="Gill Sans"/>
              <a:ea typeface="Gill Sans"/>
              <a:cs typeface="Gill Sans"/>
              <a:sym typeface="Gill Sans"/>
            </a:endParaRPr>
          </a:p>
        </p:txBody>
      </p:sp>
      <p:sp>
        <p:nvSpPr>
          <p:cNvPr id="594" name="Google Shape;594;p4"/>
          <p:cNvSpPr txBox="1"/>
          <p:nvPr/>
        </p:nvSpPr>
        <p:spPr>
          <a:xfrm>
            <a:off x="9203121" y="3989849"/>
            <a:ext cx="2377067"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Side-by-side extension scenarios</a:t>
            </a:r>
            <a:endParaRPr dirty="0"/>
          </a:p>
          <a:p>
            <a:pPr marL="0" marR="0" lvl="0" indent="0" algn="ctr" rtl="0">
              <a:spcBef>
                <a:spcPts val="0"/>
              </a:spcBef>
              <a:spcAft>
                <a:spcPts val="0"/>
              </a:spcAft>
              <a:buNone/>
            </a:pPr>
            <a:r>
              <a:rPr lang="en-US" sz="2000" dirty="0">
                <a:solidFill>
                  <a:srgbClr val="322A27"/>
                </a:solidFill>
                <a:latin typeface="Gill Sans"/>
                <a:ea typeface="Gill Sans"/>
                <a:cs typeface="Gill Sans"/>
                <a:sym typeface="Gill Sans"/>
              </a:rPr>
              <a:t>&amp; Embedded Steampunk for S/4HANA</a:t>
            </a:r>
            <a:endParaRPr sz="2000" dirty="0">
              <a:solidFill>
                <a:srgbClr val="322A27"/>
              </a:solidFill>
              <a:latin typeface="Gill Sans"/>
              <a:ea typeface="Gill Sans"/>
              <a:cs typeface="Gill Sans"/>
              <a:sym typeface="Gill Sans"/>
            </a:endParaRPr>
          </a:p>
        </p:txBody>
      </p:sp>
      <p:sp>
        <p:nvSpPr>
          <p:cNvPr id="595" name="Google Shape;595;p4"/>
          <p:cNvSpPr/>
          <p:nvPr/>
        </p:nvSpPr>
        <p:spPr>
          <a:xfrm>
            <a:off x="1211841"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6" name="Google Shape;596;p4"/>
          <p:cNvSpPr/>
          <p:nvPr/>
        </p:nvSpPr>
        <p:spPr>
          <a:xfrm>
            <a:off x="609441"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597" name="Google Shape;597;p4"/>
          <p:cNvSpPr txBox="1"/>
          <p:nvPr/>
        </p:nvSpPr>
        <p:spPr>
          <a:xfrm>
            <a:off x="608637" y="1327074"/>
            <a:ext cx="213481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SAP BTP ABAP Environment</a:t>
            </a:r>
            <a:endParaRPr sz="2400" b="1" dirty="0">
              <a:solidFill>
                <a:schemeClr val="lt1"/>
              </a:solidFill>
              <a:latin typeface="Gill Sans"/>
              <a:ea typeface="Gill Sans"/>
              <a:cs typeface="Gill Sans"/>
              <a:sym typeface="Gill Sans"/>
            </a:endParaRPr>
          </a:p>
        </p:txBody>
      </p:sp>
      <p:sp>
        <p:nvSpPr>
          <p:cNvPr id="598" name="Google Shape;598;p4"/>
          <p:cNvSpPr/>
          <p:nvPr/>
        </p:nvSpPr>
        <p:spPr>
          <a:xfrm rot="8090038" flipH="1">
            <a:off x="1262935"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599" name="Google Shape;599;p4"/>
          <p:cNvSpPr/>
          <p:nvPr/>
        </p:nvSpPr>
        <p:spPr>
          <a:xfrm>
            <a:off x="4120285" y="3181193"/>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0" name="Google Shape;600;p4"/>
          <p:cNvSpPr/>
          <p:nvPr/>
        </p:nvSpPr>
        <p:spPr>
          <a:xfrm>
            <a:off x="3517885" y="1210470"/>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1" name="Google Shape;601;p4"/>
          <p:cNvSpPr txBox="1"/>
          <p:nvPr/>
        </p:nvSpPr>
        <p:spPr>
          <a:xfrm>
            <a:off x="3594050" y="1489788"/>
            <a:ext cx="2019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CDS Entities &amp;</a:t>
            </a:r>
            <a:endParaRPr dirty="0"/>
          </a:p>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Unmanaged RAP Implementation</a:t>
            </a:r>
            <a:endParaRPr sz="1800" b="1" dirty="0">
              <a:solidFill>
                <a:schemeClr val="lt1"/>
              </a:solidFill>
              <a:latin typeface="Gill Sans"/>
              <a:ea typeface="Gill Sans"/>
              <a:cs typeface="Gill Sans"/>
              <a:sym typeface="Gill Sans"/>
            </a:endParaRPr>
          </a:p>
        </p:txBody>
      </p:sp>
      <p:sp>
        <p:nvSpPr>
          <p:cNvPr id="602" name="Google Shape;602;p4"/>
          <p:cNvSpPr/>
          <p:nvPr/>
        </p:nvSpPr>
        <p:spPr>
          <a:xfrm rot="8090038" flipH="1">
            <a:off x="4171379" y="2720929"/>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603" name="Google Shape;603;p4"/>
          <p:cNvGrpSpPr/>
          <p:nvPr/>
        </p:nvGrpSpPr>
        <p:grpSpPr>
          <a:xfrm>
            <a:off x="5750339" y="2846872"/>
            <a:ext cx="620814" cy="620814"/>
            <a:chOff x="2892364" y="2878815"/>
            <a:chExt cx="385476" cy="385476"/>
          </a:xfrm>
        </p:grpSpPr>
        <p:sp>
          <p:nvSpPr>
            <p:cNvPr id="604" name="Google Shape;604;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05" name="Google Shape;605;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grpSp>
        <p:nvGrpSpPr>
          <p:cNvPr id="606" name="Google Shape;606;p4"/>
          <p:cNvGrpSpPr/>
          <p:nvPr/>
        </p:nvGrpSpPr>
        <p:grpSpPr>
          <a:xfrm>
            <a:off x="9393617" y="1176900"/>
            <a:ext cx="2172231" cy="2407496"/>
            <a:chOff x="4262167" y="1124744"/>
            <a:chExt cx="2172231" cy="2407496"/>
          </a:xfrm>
        </p:grpSpPr>
        <p:sp>
          <p:nvSpPr>
            <p:cNvPr id="607" name="Google Shape;607;p4"/>
            <p:cNvSpPr/>
            <p:nvPr/>
          </p:nvSpPr>
          <p:spPr>
            <a:xfrm>
              <a:off x="4864567" y="3095467"/>
              <a:ext cx="995123" cy="365959"/>
            </a:xfrm>
            <a:custGeom>
              <a:avLst/>
              <a:gdLst/>
              <a:ahLst/>
              <a:cxnLst/>
              <a:rect l="l" t="t" r="r" b="b"/>
              <a:pathLst>
                <a:path w="995123" h="365959" extrusionOk="0">
                  <a:moveTo>
                    <a:pt x="497561" y="0"/>
                  </a:moveTo>
                  <a:cubicBezTo>
                    <a:pt x="714884" y="0"/>
                    <a:pt x="901345" y="132131"/>
                    <a:pt x="980993" y="320440"/>
                  </a:cubicBezTo>
                  <a:lnTo>
                    <a:pt x="995123" y="365959"/>
                  </a:lnTo>
                  <a:lnTo>
                    <a:pt x="0" y="365959"/>
                  </a:lnTo>
                  <a:lnTo>
                    <a:pt x="14130" y="320440"/>
                  </a:lnTo>
                  <a:cubicBezTo>
                    <a:pt x="93778" y="132131"/>
                    <a:pt x="280239" y="0"/>
                    <a:pt x="497561" y="0"/>
                  </a:cubicBezTo>
                  <a:close/>
                </a:path>
              </a:pathLst>
            </a:custGeom>
            <a:solidFill>
              <a:srgbClr val="5791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8" name="Google Shape;608;p4"/>
            <p:cNvSpPr/>
            <p:nvPr/>
          </p:nvSpPr>
          <p:spPr>
            <a:xfrm>
              <a:off x="4262167" y="1124744"/>
              <a:ext cx="2172231" cy="1584167"/>
            </a:xfrm>
            <a:prstGeom prst="roundRect">
              <a:avLst>
                <a:gd name="adj" fmla="val 16667"/>
              </a:avLst>
            </a:prstGeom>
            <a:gradFill>
              <a:gsLst>
                <a:gs pos="0">
                  <a:schemeClr val="accen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09" name="Google Shape;609;p4"/>
            <p:cNvSpPr txBox="1"/>
            <p:nvPr/>
          </p:nvSpPr>
          <p:spPr>
            <a:xfrm>
              <a:off x="4514549" y="1265563"/>
              <a:ext cx="172819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lt1"/>
                  </a:solidFill>
                  <a:latin typeface="Gill Sans"/>
                  <a:ea typeface="Gill Sans"/>
                  <a:cs typeface="Gill Sans"/>
                  <a:sym typeface="Gill Sans"/>
                </a:rPr>
                <a:t>Embedded Steampunk and Extensibility</a:t>
              </a:r>
              <a:endParaRPr dirty="0"/>
            </a:p>
          </p:txBody>
        </p:sp>
        <p:sp>
          <p:nvSpPr>
            <p:cNvPr id="610" name="Google Shape;610;p4"/>
            <p:cNvSpPr/>
            <p:nvPr/>
          </p:nvSpPr>
          <p:spPr>
            <a:xfrm rot="8090038" flipH="1">
              <a:off x="4915661" y="2635203"/>
              <a:ext cx="892937" cy="901138"/>
            </a:xfrm>
            <a:custGeom>
              <a:avLst/>
              <a:gdLst/>
              <a:ahLst/>
              <a:cxnLst/>
              <a:rect l="l" t="t" r="r" b="b"/>
              <a:pathLst>
                <a:path w="314" h="315" extrusionOk="0">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gradFill>
              <a:gsLst>
                <a:gs pos="0">
                  <a:srgbClr val="75C042">
                    <a:alpha val="89803"/>
                  </a:srgbClr>
                </a:gs>
                <a:gs pos="100000">
                  <a:srgbClr val="ACD98C"/>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grpSp>
        <p:nvGrpSpPr>
          <p:cNvPr id="611" name="Google Shape;611;p4"/>
          <p:cNvGrpSpPr/>
          <p:nvPr/>
        </p:nvGrpSpPr>
        <p:grpSpPr>
          <a:xfrm>
            <a:off x="8635461" y="2846872"/>
            <a:ext cx="620814" cy="620814"/>
            <a:chOff x="2892364" y="2878815"/>
            <a:chExt cx="385476" cy="385476"/>
          </a:xfrm>
        </p:grpSpPr>
        <p:sp>
          <p:nvSpPr>
            <p:cNvPr id="612" name="Google Shape;612;p4"/>
            <p:cNvSpPr/>
            <p:nvPr/>
          </p:nvSpPr>
          <p:spPr>
            <a:xfrm>
              <a:off x="2892364" y="2878815"/>
              <a:ext cx="385476" cy="385476"/>
            </a:xfrm>
            <a:prstGeom prst="ellipse">
              <a:avLst/>
            </a:prstGeom>
            <a:solidFill>
              <a:schemeClr val="lt1"/>
            </a:solidFill>
            <a:ln w="25400" cap="flat" cmpd="sng">
              <a:solidFill>
                <a:srgbClr val="71BE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13" name="Google Shape;613;p4"/>
            <p:cNvPicPr preferRelativeResize="0"/>
            <p:nvPr/>
          </p:nvPicPr>
          <p:blipFill rotWithShape="1">
            <a:blip r:embed="rId3">
              <a:alphaModFix/>
            </a:blip>
            <a:srcRect/>
            <a:stretch/>
          </p:blipFill>
          <p:spPr>
            <a:xfrm>
              <a:off x="3014091" y="3001688"/>
              <a:ext cx="142022" cy="139731"/>
            </a:xfrm>
            <a:prstGeom prst="rect">
              <a:avLst/>
            </a:prstGeom>
            <a:noFill/>
            <a:ln>
              <a:noFill/>
            </a:ln>
          </p:spPr>
        </p:pic>
      </p:grpSp>
      <p:sp>
        <p:nvSpPr>
          <p:cNvPr id="614" name="Google Shape;614;p4"/>
          <p:cNvSpPr/>
          <p:nvPr/>
        </p:nvSpPr>
        <p:spPr>
          <a:xfrm>
            <a:off x="821812"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5" name="Google Shape;615;p4"/>
          <p:cNvSpPr/>
          <p:nvPr/>
        </p:nvSpPr>
        <p:spPr>
          <a:xfrm>
            <a:off x="3583616"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6" name="Google Shape;616;p4"/>
          <p:cNvSpPr/>
          <p:nvPr/>
        </p:nvSpPr>
        <p:spPr>
          <a:xfrm>
            <a:off x="6632969"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17" name="Google Shape;617;p4"/>
          <p:cNvSpPr/>
          <p:nvPr/>
        </p:nvSpPr>
        <p:spPr>
          <a:xfrm>
            <a:off x="9419144" y="3805789"/>
            <a:ext cx="518029" cy="108222"/>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9"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5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barn(inVertical)">
                                      <p:cBhvr>
                                        <p:cTn id="7" dur="5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barn(inVertical)">
                                      <p:cBhvr>
                                        <p:cTn id="12" dur="500"/>
                                        <p:tgtEl>
                                          <p:spTgt spid="59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barn(inVertical)">
                                      <p:cBhvr>
                                        <p:cTn id="15" dur="500"/>
                                        <p:tgtEl>
                                          <p:spTgt spid="59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97"/>
                                        </p:tgtEl>
                                        <p:attrNameLst>
                                          <p:attrName>style.visibility</p:attrName>
                                        </p:attrNameLst>
                                      </p:cBhvr>
                                      <p:to>
                                        <p:strVal val="visible"/>
                                      </p:to>
                                    </p:set>
                                    <p:animEffect transition="in" filter="barn(inVertical)">
                                      <p:cBhvr>
                                        <p:cTn id="18" dur="500"/>
                                        <p:tgtEl>
                                          <p:spTgt spid="59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barn(inVertical)">
                                      <p:cBhvr>
                                        <p:cTn id="21" dur="500"/>
                                        <p:tgtEl>
                                          <p:spTgt spid="59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79"/>
                                        </p:tgtEl>
                                        <p:attrNameLst>
                                          <p:attrName>style.visibility</p:attrName>
                                        </p:attrNameLst>
                                      </p:cBhvr>
                                      <p:to>
                                        <p:strVal val="visible"/>
                                      </p:to>
                                    </p:set>
                                    <p:animEffect transition="in" filter="barn(inVertical)">
                                      <p:cBhvr>
                                        <p:cTn id="24" dur="500"/>
                                        <p:tgtEl>
                                          <p:spTgt spid="57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78"/>
                                        </p:tgtEl>
                                        <p:attrNameLst>
                                          <p:attrName>style.visibility</p:attrName>
                                        </p:attrNameLst>
                                      </p:cBhvr>
                                      <p:to>
                                        <p:strVal val="visible"/>
                                      </p:to>
                                    </p:set>
                                    <p:animEffect transition="in" filter="barn(inVertical)">
                                      <p:cBhvr>
                                        <p:cTn id="29" dur="500"/>
                                        <p:tgtEl>
                                          <p:spTgt spid="57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00"/>
                                        </p:tgtEl>
                                        <p:attrNameLst>
                                          <p:attrName>style.visibility</p:attrName>
                                        </p:attrNameLst>
                                      </p:cBhvr>
                                      <p:to>
                                        <p:strVal val="visible"/>
                                      </p:to>
                                    </p:set>
                                    <p:animEffect transition="in" filter="barn(inVertical)">
                                      <p:cBhvr>
                                        <p:cTn id="32" dur="500"/>
                                        <p:tgtEl>
                                          <p:spTgt spid="60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01"/>
                                        </p:tgtEl>
                                        <p:attrNameLst>
                                          <p:attrName>style.visibility</p:attrName>
                                        </p:attrNameLst>
                                      </p:cBhvr>
                                      <p:to>
                                        <p:strVal val="visible"/>
                                      </p:to>
                                    </p:set>
                                    <p:animEffect transition="in" filter="barn(inVertical)">
                                      <p:cBhvr>
                                        <p:cTn id="35" dur="500"/>
                                        <p:tgtEl>
                                          <p:spTgt spid="6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602"/>
                                        </p:tgtEl>
                                        <p:attrNameLst>
                                          <p:attrName>style.visibility</p:attrName>
                                        </p:attrNameLst>
                                      </p:cBhvr>
                                      <p:to>
                                        <p:strVal val="visible"/>
                                      </p:to>
                                    </p:set>
                                    <p:animEffect transition="in" filter="barn(inVertical)">
                                      <p:cBhvr>
                                        <p:cTn id="38" dur="500"/>
                                        <p:tgtEl>
                                          <p:spTgt spid="60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99"/>
                                        </p:tgtEl>
                                        <p:attrNameLst>
                                          <p:attrName>style.visibility</p:attrName>
                                        </p:attrNameLst>
                                      </p:cBhvr>
                                      <p:to>
                                        <p:strVal val="visible"/>
                                      </p:to>
                                    </p:set>
                                    <p:animEffect transition="in" filter="barn(inVertical)">
                                      <p:cBhvr>
                                        <p:cTn id="41" dur="500"/>
                                        <p:tgtEl>
                                          <p:spTgt spid="59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77"/>
                                        </p:tgtEl>
                                        <p:attrNameLst>
                                          <p:attrName>style.visibility</p:attrName>
                                        </p:attrNameLst>
                                      </p:cBhvr>
                                      <p:to>
                                        <p:strVal val="visible"/>
                                      </p:to>
                                    </p:set>
                                    <p:animEffect transition="in" filter="barn(inVertical)">
                                      <p:cBhvr>
                                        <p:cTn id="46" dur="500"/>
                                        <p:tgtEl>
                                          <p:spTgt spid="57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4"/>
                                        </p:tgtEl>
                                        <p:attrNameLst>
                                          <p:attrName>style.visibility</p:attrName>
                                        </p:attrNameLst>
                                      </p:cBhvr>
                                      <p:to>
                                        <p:strVal val="visible"/>
                                      </p:to>
                                    </p:set>
                                    <p:animEffect transition="in" filter="barn(inVertical)">
                                      <p:cBhvr>
                                        <p:cTn id="49" dur="500"/>
                                        <p:tgtEl>
                                          <p:spTgt spid="5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85"/>
                                        </p:tgtEl>
                                        <p:attrNameLst>
                                          <p:attrName>style.visibility</p:attrName>
                                        </p:attrNameLst>
                                      </p:cBhvr>
                                      <p:to>
                                        <p:strVal val="visible"/>
                                      </p:to>
                                    </p:set>
                                    <p:animEffect transition="in" filter="barn(inVertical)">
                                      <p:cBhvr>
                                        <p:cTn id="52" dur="500"/>
                                        <p:tgtEl>
                                          <p:spTgt spid="58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barn(inVertical)">
                                      <p:cBhvr>
                                        <p:cTn id="55" dur="500"/>
                                        <p:tgtEl>
                                          <p:spTgt spid="58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83"/>
                                        </p:tgtEl>
                                        <p:attrNameLst>
                                          <p:attrName>style.visibility</p:attrName>
                                        </p:attrNameLst>
                                      </p:cBhvr>
                                      <p:to>
                                        <p:strVal val="visible"/>
                                      </p:to>
                                    </p:set>
                                    <p:animEffect transition="in" filter="barn(inVertical)">
                                      <p:cBhvr>
                                        <p:cTn id="58" dur="500"/>
                                        <p:tgtEl>
                                          <p:spTgt spid="58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06"/>
                                        </p:tgtEl>
                                        <p:attrNameLst>
                                          <p:attrName>style.visibility</p:attrName>
                                        </p:attrNameLst>
                                      </p:cBhvr>
                                      <p:to>
                                        <p:strVal val="visible"/>
                                      </p:to>
                                    </p:set>
                                    <p:animEffect transition="in" filter="barn(inVertical)">
                                      <p:cBhvr>
                                        <p:cTn id="63" dur="500"/>
                                        <p:tgtEl>
                                          <p:spTgt spid="60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576"/>
                                        </p:tgtEl>
                                        <p:attrNameLst>
                                          <p:attrName>style.visibility</p:attrName>
                                        </p:attrNameLst>
                                      </p:cBhvr>
                                      <p:to>
                                        <p:strVal val="visible"/>
                                      </p:to>
                                    </p:set>
                                    <p:animEffect transition="in" filter="barn(inVertical)">
                                      <p:cBhvr>
                                        <p:cTn id="66" dur="500"/>
                                        <p:tgtEl>
                                          <p:spTgt spid="57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88"/>
                                        </p:tgtEl>
                                        <p:attrNameLst>
                                          <p:attrName>style.visibility</p:attrName>
                                        </p:attrNameLst>
                                      </p:cBhvr>
                                      <p:to>
                                        <p:strVal val="visible"/>
                                      </p:to>
                                    </p:set>
                                    <p:animEffect transition="in" filter="barn(inVertical)">
                                      <p:cBhvr>
                                        <p:cTn id="71" dur="500"/>
                                        <p:tgtEl>
                                          <p:spTgt spid="588"/>
                                        </p:tgtEl>
                                      </p:cBhvr>
                                    </p:animEffect>
                                  </p:childTnLst>
                                </p:cTn>
                              </p:par>
                              <p:par>
                                <p:cTn id="72" presetID="16" presetClass="entr" presetSubtype="21" fill="hold" nodeType="with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barn(inVertical)">
                                      <p:cBhvr>
                                        <p:cTn id="74" dur="500"/>
                                        <p:tgtEl>
                                          <p:spTgt spid="603"/>
                                        </p:tgtEl>
                                      </p:cBhvr>
                                    </p:animEffect>
                                  </p:childTnLst>
                                </p:cTn>
                              </p:par>
                              <p:par>
                                <p:cTn id="75" presetID="16" presetClass="entr" presetSubtype="21" fill="hold" nodeType="withEffect">
                                  <p:stCondLst>
                                    <p:cond delay="0"/>
                                  </p:stCondLst>
                                  <p:childTnLst>
                                    <p:set>
                                      <p:cBhvr>
                                        <p:cTn id="76" dur="1" fill="hold">
                                          <p:stCondLst>
                                            <p:cond delay="0"/>
                                          </p:stCondLst>
                                        </p:cTn>
                                        <p:tgtEl>
                                          <p:spTgt spid="611"/>
                                        </p:tgtEl>
                                        <p:attrNameLst>
                                          <p:attrName>style.visibility</p:attrName>
                                        </p:attrNameLst>
                                      </p:cBhvr>
                                      <p:to>
                                        <p:strVal val="visible"/>
                                      </p:to>
                                    </p:set>
                                    <p:animEffect transition="in" filter="barn(inVertical)">
                                      <p:cBhvr>
                                        <p:cTn id="77" dur="500"/>
                                        <p:tgtEl>
                                          <p:spTgt spid="61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2"/>
                                        </p:tgtEl>
                                        <p:attrNameLst>
                                          <p:attrName>style.visibility</p:attrName>
                                        </p:attrNameLst>
                                      </p:cBhvr>
                                      <p:to>
                                        <p:strVal val="visible"/>
                                      </p:to>
                                    </p:set>
                                    <p:animEffect transition="in" filter="barn(inVertical)">
                                      <p:cBhvr>
                                        <p:cTn id="80" dur="500"/>
                                        <p:tgtEl>
                                          <p:spTgt spid="58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91"/>
                                        </p:tgtEl>
                                        <p:attrNameLst>
                                          <p:attrName>style.visibility</p:attrName>
                                        </p:attrNameLst>
                                      </p:cBhvr>
                                      <p:to>
                                        <p:strVal val="visible"/>
                                      </p:to>
                                    </p:set>
                                    <p:animEffect transition="in" filter="barn(inVertical)">
                                      <p:cBhvr>
                                        <p:cTn id="85" dur="500"/>
                                        <p:tgtEl>
                                          <p:spTgt spid="59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614"/>
                                        </p:tgtEl>
                                        <p:attrNameLst>
                                          <p:attrName>style.visibility</p:attrName>
                                        </p:attrNameLst>
                                      </p:cBhvr>
                                      <p:to>
                                        <p:strVal val="visible"/>
                                      </p:to>
                                    </p:set>
                                    <p:animEffect transition="in" filter="barn(inVertical)">
                                      <p:cBhvr>
                                        <p:cTn id="88" dur="500"/>
                                        <p:tgtEl>
                                          <p:spTgt spid="61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1"/>
                                        </p:tgtEl>
                                        <p:attrNameLst>
                                          <p:attrName>style.visibility</p:attrName>
                                        </p:attrNameLst>
                                      </p:cBhvr>
                                      <p:to>
                                        <p:strVal val="visible"/>
                                      </p:to>
                                    </p:set>
                                    <p:animEffect transition="in" filter="barn(inVertical)">
                                      <p:cBhvr>
                                        <p:cTn id="91" dur="500"/>
                                        <p:tgtEl>
                                          <p:spTgt spid="58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15"/>
                                        </p:tgtEl>
                                        <p:attrNameLst>
                                          <p:attrName>style.visibility</p:attrName>
                                        </p:attrNameLst>
                                      </p:cBhvr>
                                      <p:to>
                                        <p:strVal val="visible"/>
                                      </p:to>
                                    </p:set>
                                    <p:animEffect transition="in" filter="barn(inVertical)">
                                      <p:cBhvr>
                                        <p:cTn id="96" dur="500"/>
                                        <p:tgtEl>
                                          <p:spTgt spid="61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92"/>
                                        </p:tgtEl>
                                        <p:attrNameLst>
                                          <p:attrName>style.visibility</p:attrName>
                                        </p:attrNameLst>
                                      </p:cBhvr>
                                      <p:to>
                                        <p:strVal val="visible"/>
                                      </p:to>
                                    </p:set>
                                    <p:animEffect transition="in" filter="barn(inVertical)">
                                      <p:cBhvr>
                                        <p:cTn id="99" dur="500"/>
                                        <p:tgtEl>
                                          <p:spTgt spid="592"/>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616"/>
                                        </p:tgtEl>
                                        <p:attrNameLst>
                                          <p:attrName>style.visibility</p:attrName>
                                        </p:attrNameLst>
                                      </p:cBhvr>
                                      <p:to>
                                        <p:strVal val="visible"/>
                                      </p:to>
                                    </p:set>
                                    <p:animEffect transition="in" filter="barn(inVertical)">
                                      <p:cBhvr>
                                        <p:cTn id="104" dur="500"/>
                                        <p:tgtEl>
                                          <p:spTgt spid="616"/>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0"/>
                                        </p:tgtEl>
                                        <p:attrNameLst>
                                          <p:attrName>style.visibility</p:attrName>
                                        </p:attrNameLst>
                                      </p:cBhvr>
                                      <p:to>
                                        <p:strVal val="visible"/>
                                      </p:to>
                                    </p:set>
                                    <p:animEffect transition="in" filter="barn(inVertical)">
                                      <p:cBhvr>
                                        <p:cTn id="107" dur="500"/>
                                        <p:tgtEl>
                                          <p:spTgt spid="58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3"/>
                                        </p:tgtEl>
                                        <p:attrNameLst>
                                          <p:attrName>style.visibility</p:attrName>
                                        </p:attrNameLst>
                                      </p:cBhvr>
                                      <p:to>
                                        <p:strVal val="visible"/>
                                      </p:to>
                                    </p:set>
                                    <p:animEffect transition="in" filter="barn(inVertical)">
                                      <p:cBhvr>
                                        <p:cTn id="110" dur="500"/>
                                        <p:tgtEl>
                                          <p:spTgt spid="59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617"/>
                                        </p:tgtEl>
                                        <p:attrNameLst>
                                          <p:attrName>style.visibility</p:attrName>
                                        </p:attrNameLst>
                                      </p:cBhvr>
                                      <p:to>
                                        <p:strVal val="visible"/>
                                      </p:to>
                                    </p:set>
                                    <p:animEffect transition="in" filter="barn(inVertical)">
                                      <p:cBhvr>
                                        <p:cTn id="115" dur="500"/>
                                        <p:tgtEl>
                                          <p:spTgt spid="617"/>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94"/>
                                        </p:tgtEl>
                                        <p:attrNameLst>
                                          <p:attrName>style.visibility</p:attrName>
                                        </p:attrNameLst>
                                      </p:cBhvr>
                                      <p:to>
                                        <p:strVal val="visible"/>
                                      </p:to>
                                    </p:set>
                                    <p:animEffect transition="in" filter="barn(inVertical)">
                                      <p:cBhvr>
                                        <p:cTn id="118"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p:bldP spid="586" grpId="0" animBg="1"/>
      <p:bldP spid="587" grpId="0"/>
      <p:bldP spid="591" grpId="0"/>
      <p:bldP spid="592" grpId="0"/>
      <p:bldP spid="593" grpId="0"/>
      <p:bldP spid="594" grpId="0"/>
      <p:bldP spid="595" grpId="0" animBg="1"/>
      <p:bldP spid="596" grpId="0" animBg="1"/>
      <p:bldP spid="597" grpId="0"/>
      <p:bldP spid="598" grpId="0" animBg="1"/>
      <p:bldP spid="599" grpId="0" animBg="1"/>
      <p:bldP spid="600" grpId="0" animBg="1"/>
      <p:bldP spid="601" grpId="0"/>
      <p:bldP spid="602" grpId="0" animBg="1"/>
      <p:bldP spid="614" grpId="0" animBg="1"/>
      <p:bldP spid="615" grpId="0" animBg="1"/>
      <p:bldP spid="616" grpId="0" animBg="1"/>
      <p:bldP spid="6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406400" y="333375"/>
            <a:ext cx="8509000" cy="48895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 </a:t>
            </a:r>
            <a:r>
              <a:rPr lang="en-US" sz="2000" b="0" i="0" u="none" strike="noStrike" cap="none" dirty="0">
                <a:solidFill>
                  <a:srgbClr val="FFC000"/>
                </a:solidFill>
                <a:latin typeface="Corben"/>
                <a:ea typeface="Corben"/>
                <a:cs typeface="Corben"/>
                <a:sym typeface="Corben"/>
              </a:rPr>
              <a:t>ABAP is evolving, are you?</a:t>
            </a:r>
            <a:endParaRPr dirty="0">
              <a:solidFill>
                <a:srgbClr val="FFC000"/>
              </a:solidFill>
            </a:endParaRPr>
          </a:p>
        </p:txBody>
      </p:sp>
      <p:sp>
        <p:nvSpPr>
          <p:cNvPr id="627" name="Google Shape;627;p5"/>
          <p:cNvSpPr/>
          <p:nvPr/>
        </p:nvSpPr>
        <p:spPr>
          <a:xfrm>
            <a:off x="761601" y="1593372"/>
            <a:ext cx="2016220" cy="1080120"/>
          </a:xfrm>
          <a:prstGeom prst="rect">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ECC /</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Business Suite</a:t>
            </a:r>
            <a:endParaRPr sz="2400">
              <a:solidFill>
                <a:srgbClr val="1B294E"/>
              </a:solidFill>
              <a:latin typeface="Gill Sans"/>
              <a:ea typeface="Gill Sans"/>
              <a:cs typeface="Gill Sans"/>
              <a:sym typeface="Gill Sans"/>
            </a:endParaRPr>
          </a:p>
        </p:txBody>
      </p:sp>
      <p:sp>
        <p:nvSpPr>
          <p:cNvPr id="628" name="Google Shape;628;p5"/>
          <p:cNvSpPr/>
          <p:nvPr/>
        </p:nvSpPr>
        <p:spPr>
          <a:xfrm>
            <a:off x="577506" y="3267913"/>
            <a:ext cx="2520274" cy="125069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SAP NetWeaver 7.5x ABAP Layer</a:t>
            </a:r>
            <a:endParaRPr sz="2400">
              <a:solidFill>
                <a:srgbClr val="1B294E"/>
              </a:solidFill>
              <a:latin typeface="Gill Sans"/>
              <a:ea typeface="Gill Sans"/>
              <a:cs typeface="Gill Sans"/>
              <a:sym typeface="Gill Sans"/>
            </a:endParaRPr>
          </a:p>
        </p:txBody>
      </p:sp>
      <p:sp>
        <p:nvSpPr>
          <p:cNvPr id="629" name="Google Shape;629;p5"/>
          <p:cNvSpPr/>
          <p:nvPr/>
        </p:nvSpPr>
        <p:spPr>
          <a:xfrm>
            <a:off x="761601" y="5337212"/>
            <a:ext cx="2114291" cy="648072"/>
          </a:xfrm>
          <a:prstGeom prst="roundRect">
            <a:avLst>
              <a:gd name="adj" fmla="val 16667"/>
            </a:avLst>
          </a:prstGeom>
          <a:solidFill>
            <a:srgbClr val="FBFCFD"/>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Any DB/HANA</a:t>
            </a:r>
            <a:endParaRPr sz="2400">
              <a:solidFill>
                <a:srgbClr val="1B294E"/>
              </a:solidFill>
              <a:latin typeface="Gill Sans"/>
              <a:ea typeface="Gill Sans"/>
              <a:cs typeface="Gill Sans"/>
              <a:sym typeface="Gill Sans"/>
            </a:endParaRPr>
          </a:p>
        </p:txBody>
      </p:sp>
      <p:cxnSp>
        <p:nvCxnSpPr>
          <p:cNvPr id="630" name="Google Shape;630;p5"/>
          <p:cNvCxnSpPr/>
          <p:nvPr/>
        </p:nvCxnSpPr>
        <p:spPr>
          <a:xfrm>
            <a:off x="4087422" y="1405191"/>
            <a:ext cx="0" cy="4976137"/>
          </a:xfrm>
          <a:prstGeom prst="straightConnector1">
            <a:avLst/>
          </a:prstGeom>
          <a:noFill/>
          <a:ln w="19050" cap="flat" cmpd="sng">
            <a:solidFill>
              <a:srgbClr val="1B294E"/>
            </a:solidFill>
            <a:prstDash val="solid"/>
            <a:round/>
            <a:headEnd type="none" w="sm" len="sm"/>
            <a:tailEnd type="none" w="sm" len="sm"/>
          </a:ln>
        </p:spPr>
      </p:cxnSp>
      <p:sp>
        <p:nvSpPr>
          <p:cNvPr id="631" name="Google Shape;631;p5"/>
          <p:cNvSpPr/>
          <p:nvPr/>
        </p:nvSpPr>
        <p:spPr>
          <a:xfrm>
            <a:off x="3871403" y="2060848"/>
            <a:ext cx="413570" cy="432048"/>
          </a:xfrm>
          <a:prstGeom prst="rightArrow">
            <a:avLst>
              <a:gd name="adj1" fmla="val 50000"/>
              <a:gd name="adj2" fmla="val 50000"/>
            </a:avLst>
          </a:prstGeom>
          <a:solidFill>
            <a:srgbClr val="E7F1F9"/>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Quattrocento Sans"/>
              <a:ea typeface="Quattrocento Sans"/>
              <a:cs typeface="Quattrocento Sans"/>
              <a:sym typeface="Quattrocento Sans"/>
            </a:endParaRPr>
          </a:p>
        </p:txBody>
      </p:sp>
      <p:sp>
        <p:nvSpPr>
          <p:cNvPr id="632" name="Google Shape;632;p5"/>
          <p:cNvSpPr/>
          <p:nvPr/>
        </p:nvSpPr>
        <p:spPr>
          <a:xfrm>
            <a:off x="4913933" y="1405191"/>
            <a:ext cx="1774545" cy="1447468"/>
          </a:xfrm>
          <a:prstGeom prst="rect">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S/4HANA</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1909 OP</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Yearly</a:t>
            </a:r>
            <a:endParaRPr sz="2400">
              <a:solidFill>
                <a:srgbClr val="1B294E"/>
              </a:solidFill>
              <a:latin typeface="Gill Sans"/>
              <a:ea typeface="Gill Sans"/>
              <a:cs typeface="Gill Sans"/>
              <a:sym typeface="Gill Sans"/>
            </a:endParaRPr>
          </a:p>
        </p:txBody>
      </p:sp>
      <p:sp>
        <p:nvSpPr>
          <p:cNvPr id="633" name="Google Shape;633;p5"/>
          <p:cNvSpPr/>
          <p:nvPr/>
        </p:nvSpPr>
        <p:spPr>
          <a:xfrm>
            <a:off x="7312885" y="1405191"/>
            <a:ext cx="1774545" cy="1447468"/>
          </a:xfrm>
          <a:prstGeom prst="rect">
            <a:avLst/>
          </a:prstGeom>
          <a:solidFill>
            <a:srgbClr val="F2F2F2"/>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1B294E"/>
                </a:solidFill>
                <a:latin typeface="Gill Sans"/>
                <a:ea typeface="Gill Sans"/>
                <a:cs typeface="Gill Sans"/>
                <a:sym typeface="Gill Sans"/>
              </a:rPr>
              <a:t>SAP BTP Releases</a:t>
            </a:r>
            <a:endParaRPr/>
          </a:p>
          <a:p>
            <a:pPr marL="0" marR="0" lvl="0" indent="0" algn="ctr" rtl="0">
              <a:spcBef>
                <a:spcPts val="0"/>
              </a:spcBef>
              <a:spcAft>
                <a:spcPts val="0"/>
              </a:spcAft>
              <a:buNone/>
            </a:pPr>
            <a:r>
              <a:rPr lang="en-US" sz="2000">
                <a:solidFill>
                  <a:schemeClr val="dk1"/>
                </a:solidFill>
                <a:latin typeface="Gill Sans"/>
                <a:ea typeface="Gill Sans"/>
                <a:cs typeface="Gill Sans"/>
                <a:sym typeface="Gill Sans"/>
              </a:rPr>
              <a:t>Quarter</a:t>
            </a:r>
            <a:endParaRPr sz="2000">
              <a:solidFill>
                <a:schemeClr val="dk1"/>
              </a:solidFill>
              <a:latin typeface="Gill Sans"/>
              <a:ea typeface="Gill Sans"/>
              <a:cs typeface="Gill Sans"/>
              <a:sym typeface="Gill Sans"/>
            </a:endParaRPr>
          </a:p>
        </p:txBody>
      </p:sp>
      <p:sp>
        <p:nvSpPr>
          <p:cNvPr id="634" name="Google Shape;634;p5"/>
          <p:cNvSpPr/>
          <p:nvPr/>
        </p:nvSpPr>
        <p:spPr>
          <a:xfrm>
            <a:off x="4738600" y="4142571"/>
            <a:ext cx="4348830" cy="1085370"/>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ABA Layer</a:t>
            </a:r>
            <a:endParaRPr/>
          </a:p>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RESTful Application Programming Model</a:t>
            </a:r>
            <a:endParaRPr sz="2400">
              <a:solidFill>
                <a:srgbClr val="1B294E"/>
              </a:solidFill>
              <a:latin typeface="Gill Sans"/>
              <a:ea typeface="Gill Sans"/>
              <a:cs typeface="Gill Sans"/>
              <a:sym typeface="Gill Sans"/>
            </a:endParaRPr>
          </a:p>
        </p:txBody>
      </p:sp>
      <p:sp>
        <p:nvSpPr>
          <p:cNvPr id="635" name="Google Shape;635;p5"/>
          <p:cNvSpPr/>
          <p:nvPr/>
        </p:nvSpPr>
        <p:spPr>
          <a:xfrm>
            <a:off x="4726261" y="5458314"/>
            <a:ext cx="6783192" cy="569607"/>
          </a:xfrm>
          <a:prstGeom prst="roundRect">
            <a:avLst>
              <a:gd name="adj" fmla="val 16667"/>
            </a:avLst>
          </a:prstGeom>
          <a:solidFill>
            <a:srgbClr val="F4F8FC"/>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B294E"/>
                </a:solidFill>
                <a:latin typeface="Gill Sans"/>
                <a:ea typeface="Gill Sans"/>
                <a:cs typeface="Gill Sans"/>
                <a:sym typeface="Gill Sans"/>
              </a:rPr>
              <a:t>HANA</a:t>
            </a:r>
            <a:endParaRPr sz="2400">
              <a:solidFill>
                <a:srgbClr val="1B294E"/>
              </a:solidFill>
              <a:latin typeface="Gill Sans"/>
              <a:ea typeface="Gill Sans"/>
              <a:cs typeface="Gill Sans"/>
              <a:sym typeface="Gill Sans"/>
            </a:endParaRPr>
          </a:p>
        </p:txBody>
      </p:sp>
      <p:sp>
        <p:nvSpPr>
          <p:cNvPr id="640" name="Google Shape;640;p5"/>
          <p:cNvSpPr/>
          <p:nvPr/>
        </p:nvSpPr>
        <p:spPr>
          <a:xfrm>
            <a:off x="9620436" y="2293854"/>
            <a:ext cx="1889015" cy="1404156"/>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Custom Apps or </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Extend</a:t>
            </a:r>
            <a:endParaRPr sz="2000" dirty="0">
              <a:solidFill>
                <a:schemeClr val="bg1"/>
              </a:solidFill>
              <a:latin typeface="Gill Sans"/>
              <a:ea typeface="Gill Sans"/>
              <a:cs typeface="Gill Sans"/>
              <a:sym typeface="Gill Sans"/>
            </a:endParaRPr>
          </a:p>
        </p:txBody>
      </p:sp>
      <p:sp>
        <p:nvSpPr>
          <p:cNvPr id="641" name="Google Shape;641;p5"/>
          <p:cNvSpPr/>
          <p:nvPr/>
        </p:nvSpPr>
        <p:spPr>
          <a:xfrm>
            <a:off x="9620437" y="3812345"/>
            <a:ext cx="1889015" cy="1524867"/>
          </a:xfrm>
          <a:prstGeom prst="roundRect">
            <a:avLst>
              <a:gd name="adj" fmla="val 16667"/>
            </a:avLst>
          </a:prstGeom>
          <a:solidFill>
            <a:srgbClr val="579130"/>
          </a:solidFill>
          <a:ln w="25400" cap="flat" cmpd="sng">
            <a:solidFill>
              <a:srgbClr val="558C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SAP Cloud Platform</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Java, Node.js</a:t>
            </a:r>
            <a:endParaRPr dirty="0">
              <a:solidFill>
                <a:schemeClr val="bg1"/>
              </a:solidFill>
            </a:endParaRPr>
          </a:p>
          <a:p>
            <a:pPr marL="0" marR="0" lvl="0" indent="0" algn="ctr" rtl="0">
              <a:spcBef>
                <a:spcPts val="0"/>
              </a:spcBef>
              <a:spcAft>
                <a:spcPts val="0"/>
              </a:spcAft>
              <a:buNone/>
            </a:pPr>
            <a:r>
              <a:rPr lang="en-US" sz="2000" dirty="0">
                <a:solidFill>
                  <a:schemeClr val="bg1"/>
                </a:solidFill>
                <a:latin typeface="Gill Sans"/>
                <a:ea typeface="Gill Sans"/>
                <a:cs typeface="Gill Sans"/>
                <a:sym typeface="Gill Sans"/>
              </a:rPr>
              <a:t>HANA, </a:t>
            </a:r>
            <a:r>
              <a:rPr lang="en-US" sz="2000" b="1" dirty="0">
                <a:solidFill>
                  <a:schemeClr val="bg1"/>
                </a:solidFill>
                <a:latin typeface="Gill Sans"/>
                <a:ea typeface="Gill Sans"/>
                <a:cs typeface="Gill Sans"/>
                <a:sym typeface="Gill Sans"/>
              </a:rPr>
              <a:t>ABAP</a:t>
            </a:r>
            <a:endParaRPr sz="2000" dirty="0">
              <a:solidFill>
                <a:schemeClr val="bg1"/>
              </a:solidFill>
              <a:latin typeface="Gill Sans"/>
              <a:ea typeface="Gill Sans"/>
              <a:cs typeface="Gill Sans"/>
              <a:sym typeface="Gill Sans"/>
            </a:endParaRPr>
          </a:p>
        </p:txBody>
      </p:sp>
      <p:sp>
        <p:nvSpPr>
          <p:cNvPr id="1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tx1"/>
              </a:solidFill>
              <a:latin typeface="Cambria" panose="02040503050406030204" pitchFamily="18" charset="0"/>
              <a:ea typeface="Cambria" panose="02040503050406030204" pitchFamily="18" charset="0"/>
              <a:cs typeface="Corben"/>
              <a:sym typeface="Corben"/>
            </a:endParaRPr>
          </a:p>
        </p:txBody>
      </p:sp>
      <p:pic>
        <p:nvPicPr>
          <p:cNvPr id="1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barn(inVertical)">
                                      <p:cBhvr>
                                        <p:cTn id="7" dur="5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barn(inVertical)">
                                      <p:cBhvr>
                                        <p:cTn id="12" dur="500"/>
                                        <p:tgtEl>
                                          <p:spTgt spid="6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barn(inVertical)">
                                      <p:cBhvr>
                                        <p:cTn id="15" dur="500"/>
                                        <p:tgtEl>
                                          <p:spTgt spid="6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barn(inVertical)">
                                      <p:cBhvr>
                                        <p:cTn id="18" dur="500"/>
                                        <p:tgtEl>
                                          <p:spTgt spid="629"/>
                                        </p:tgtEl>
                                      </p:cBhvr>
                                    </p:animEffect>
                                  </p:childTnLst>
                                </p:cTn>
                              </p:par>
                              <p:par>
                                <p:cTn id="19" presetID="16" presetClass="entr" presetSubtype="21" fill="hold" nodeType="with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barn(inVertical)">
                                      <p:cBhvr>
                                        <p:cTn id="21" dur="500"/>
                                        <p:tgtEl>
                                          <p:spTgt spid="6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barn(inVertical)">
                                      <p:cBhvr>
                                        <p:cTn id="24" dur="500"/>
                                        <p:tgtEl>
                                          <p:spTgt spid="6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barn(inVertical)">
                                      <p:cBhvr>
                                        <p:cTn id="27" dur="500"/>
                                        <p:tgtEl>
                                          <p:spTgt spid="6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barn(inVertical)">
                                      <p:cBhvr>
                                        <p:cTn id="30" dur="500"/>
                                        <p:tgtEl>
                                          <p:spTgt spid="6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barn(inVertical)">
                                      <p:cBhvr>
                                        <p:cTn id="33" dur="500"/>
                                        <p:tgtEl>
                                          <p:spTgt spid="6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35"/>
                                        </p:tgtEl>
                                        <p:attrNameLst>
                                          <p:attrName>style.visibility</p:attrName>
                                        </p:attrNameLst>
                                      </p:cBhvr>
                                      <p:to>
                                        <p:strVal val="visible"/>
                                      </p:to>
                                    </p:set>
                                    <p:animEffect transition="in" filter="barn(inVertical)">
                                      <p:cBhvr>
                                        <p:cTn id="36" dur="500"/>
                                        <p:tgtEl>
                                          <p:spTgt spid="6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barn(inVertical)">
                                      <p:cBhvr>
                                        <p:cTn id="39" dur="500"/>
                                        <p:tgtEl>
                                          <p:spTgt spid="6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barn(inVertical)">
                                      <p:cBhvr>
                                        <p:cTn id="42"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p:bldP spid="627" grpId="0" animBg="1"/>
      <p:bldP spid="628" grpId="0" animBg="1"/>
      <p:bldP spid="629" grpId="0" animBg="1"/>
      <p:bldP spid="631" grpId="0" animBg="1"/>
      <p:bldP spid="632" grpId="0" animBg="1"/>
      <p:bldP spid="633" grpId="0" animBg="1"/>
      <p:bldP spid="634" grpId="0" animBg="1"/>
      <p:bldP spid="635" grpId="0" animBg="1"/>
      <p:bldP spid="640" grpId="0" animBg="1"/>
      <p:bldP spid="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
          <p:cNvSpPr/>
          <p:nvPr/>
        </p:nvSpPr>
        <p:spPr>
          <a:xfrm>
            <a:off x="3727999" y="1278728"/>
            <a:ext cx="4752528" cy="4752528"/>
          </a:xfrm>
          <a:prstGeom prst="ellipse">
            <a:avLst/>
          </a:prstGeom>
          <a:gradFill>
            <a:gsLst>
              <a:gs pos="0">
                <a:srgbClr val="ACD98C"/>
              </a:gs>
              <a:gs pos="100000">
                <a:srgbClr val="E2F2D7">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7" name="Google Shape;647;p6"/>
          <p:cNvSpPr/>
          <p:nvPr/>
        </p:nvSpPr>
        <p:spPr>
          <a:xfrm>
            <a:off x="4162033" y="1755128"/>
            <a:ext cx="3864755" cy="3864756"/>
          </a:xfrm>
          <a:prstGeom prst="ellipse">
            <a:avLst/>
          </a:prstGeom>
          <a:solidFill>
            <a:schemeClr val="lt1"/>
          </a:solidFill>
          <a:ln w="762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8" name="Google Shape;648;p6"/>
          <p:cNvSpPr/>
          <p:nvPr/>
        </p:nvSpPr>
        <p:spPr>
          <a:xfrm>
            <a:off x="4354254"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49" name="Google Shape;649;p6"/>
          <p:cNvSpPr/>
          <p:nvPr/>
        </p:nvSpPr>
        <p:spPr>
          <a:xfrm>
            <a:off x="7418793" y="4680026"/>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0" name="Google Shape;650;p6"/>
          <p:cNvSpPr/>
          <p:nvPr/>
        </p:nvSpPr>
        <p:spPr>
          <a:xfrm flipH="1">
            <a:off x="7626683"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1" name="Google Shape;651;p6"/>
          <p:cNvSpPr/>
          <p:nvPr/>
        </p:nvSpPr>
        <p:spPr>
          <a:xfrm rot="5400000" flipH="1">
            <a:off x="10317515"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2" name="Google Shape;652;p6"/>
          <p:cNvSpPr/>
          <p:nvPr/>
        </p:nvSpPr>
        <p:spPr>
          <a:xfrm>
            <a:off x="697387" y="4840040"/>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3" name="Google Shape;653;p6"/>
          <p:cNvSpPr/>
          <p:nvPr/>
        </p:nvSpPr>
        <p:spPr>
          <a:xfrm rot="-5400000">
            <a:off x="510042" y="5027384"/>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4" name="Google Shape;654;p6"/>
          <p:cNvSpPr/>
          <p:nvPr/>
        </p:nvSpPr>
        <p:spPr>
          <a:xfrm flipH="1">
            <a:off x="7626683"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5" name="Google Shape;655;p6"/>
          <p:cNvSpPr/>
          <p:nvPr/>
        </p:nvSpPr>
        <p:spPr>
          <a:xfrm rot="5400000" flipH="1">
            <a:off x="10317515"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6" name="Google Shape;656;p6"/>
          <p:cNvSpPr/>
          <p:nvPr/>
        </p:nvSpPr>
        <p:spPr>
          <a:xfrm>
            <a:off x="697387" y="1152582"/>
            <a:ext cx="3864754" cy="1361267"/>
          </a:xfrm>
          <a:prstGeom prst="roundRect">
            <a:avLst>
              <a:gd name="adj" fmla="val 16667"/>
            </a:avLst>
          </a:prstGeom>
          <a:solidFill>
            <a:schemeClr val="lt1"/>
          </a:solidFill>
          <a:ln>
            <a:noFill/>
          </a:ln>
          <a:effectLst>
            <a:outerShdw blurRad="152400" dist="38100" dir="5400000" algn="t" rotWithShape="0">
              <a:srgbClr val="A5A5A5">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7" name="Google Shape;657;p6"/>
          <p:cNvSpPr/>
          <p:nvPr/>
        </p:nvSpPr>
        <p:spPr>
          <a:xfrm rot="-5400000">
            <a:off x="510042" y="1339926"/>
            <a:ext cx="1361267" cy="986578"/>
          </a:xfrm>
          <a:prstGeom prst="round2SameRect">
            <a:avLst>
              <a:gd name="adj1" fmla="val 24419"/>
              <a:gd name="adj2" fmla="val 0"/>
            </a:avLst>
          </a:prstGeom>
          <a:gradFill>
            <a:gsLst>
              <a:gs pos="0">
                <a:schemeClr val="accent1"/>
              </a:gs>
              <a:gs pos="100000">
                <a:srgbClr val="ACD98C"/>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8" name="Google Shape;658;p6"/>
          <p:cNvSpPr/>
          <p:nvPr/>
        </p:nvSpPr>
        <p:spPr>
          <a:xfrm>
            <a:off x="4401443" y="4730648"/>
            <a:ext cx="321396" cy="32139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59" name="Google Shape;659;p6"/>
          <p:cNvSpPr/>
          <p:nvPr/>
        </p:nvSpPr>
        <p:spPr>
          <a:xfrm>
            <a:off x="7465985" y="4730648"/>
            <a:ext cx="321396" cy="3213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0" name="Google Shape;660;p6"/>
          <p:cNvSpPr/>
          <p:nvPr/>
        </p:nvSpPr>
        <p:spPr>
          <a:xfrm>
            <a:off x="4354254"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1" name="Google Shape;661;p6"/>
          <p:cNvSpPr/>
          <p:nvPr/>
        </p:nvSpPr>
        <p:spPr>
          <a:xfrm>
            <a:off x="4401443" y="2336551"/>
            <a:ext cx="321396" cy="321396"/>
          </a:xfrm>
          <a:prstGeom prst="ellipse">
            <a:avLst/>
          </a:prstGeom>
          <a:solidFill>
            <a:srgbClr val="ACD9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2" name="Google Shape;662;p6"/>
          <p:cNvSpPr/>
          <p:nvPr/>
        </p:nvSpPr>
        <p:spPr>
          <a:xfrm>
            <a:off x="7418793" y="2289361"/>
            <a:ext cx="415775" cy="4157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3" name="Google Shape;663;p6"/>
          <p:cNvSpPr/>
          <p:nvPr/>
        </p:nvSpPr>
        <p:spPr>
          <a:xfrm>
            <a:off x="7465985" y="2336551"/>
            <a:ext cx="321396" cy="3213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64" name="Google Shape;664;p6"/>
          <p:cNvSpPr txBox="1"/>
          <p:nvPr/>
        </p:nvSpPr>
        <p:spPr>
          <a:xfrm>
            <a:off x="1692344" y="1677562"/>
            <a:ext cx="27528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Build Transactional Fiori Apps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Responsive Web Design</a:t>
            </a:r>
            <a:endParaRPr sz="1600">
              <a:solidFill>
                <a:srgbClr val="1B294E"/>
              </a:solidFill>
              <a:latin typeface="Gill Sans"/>
              <a:ea typeface="Gill Sans"/>
              <a:cs typeface="Gill Sans"/>
              <a:sym typeface="Gill Sans"/>
            </a:endParaRPr>
          </a:p>
        </p:txBody>
      </p:sp>
      <p:sp>
        <p:nvSpPr>
          <p:cNvPr id="665" name="Google Shape;665;p6"/>
          <p:cNvSpPr txBox="1"/>
          <p:nvPr/>
        </p:nvSpPr>
        <p:spPr>
          <a:xfrm>
            <a:off x="1819960" y="1361878"/>
            <a:ext cx="26252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Fiori</a:t>
            </a:r>
            <a:r>
              <a:rPr lang="en-US" sz="1600">
                <a:solidFill>
                  <a:srgbClr val="3A6020"/>
                </a:solidFill>
                <a:latin typeface="Gill Sans"/>
                <a:ea typeface="Gill Sans"/>
                <a:cs typeface="Gill Sans"/>
                <a:sym typeface="Gill Sans"/>
              </a:rPr>
              <a:t> </a:t>
            </a:r>
            <a:r>
              <a:rPr lang="en-US" sz="1600" b="1">
                <a:solidFill>
                  <a:srgbClr val="3A6020"/>
                </a:solidFill>
                <a:latin typeface="Gill Sans"/>
                <a:ea typeface="Gill Sans"/>
                <a:cs typeface="Gill Sans"/>
                <a:sym typeface="Gill Sans"/>
              </a:rPr>
              <a:t>UX</a:t>
            </a:r>
            <a:endParaRPr sz="1600" b="1">
              <a:solidFill>
                <a:srgbClr val="3A6020"/>
              </a:solidFill>
              <a:latin typeface="Gill Sans"/>
              <a:ea typeface="Gill Sans"/>
              <a:cs typeface="Gill Sans"/>
              <a:sym typeface="Gill Sans"/>
            </a:endParaRPr>
          </a:p>
        </p:txBody>
      </p:sp>
      <p:sp>
        <p:nvSpPr>
          <p:cNvPr id="666" name="Google Shape;666;p6"/>
          <p:cNvSpPr txBox="1"/>
          <p:nvPr/>
        </p:nvSpPr>
        <p:spPr>
          <a:xfrm>
            <a:off x="1780547" y="5541485"/>
            <a:ext cx="262526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Utilize your ABAP skills to</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develop cloud native apps</a:t>
            </a:r>
            <a:endParaRPr sz="1600">
              <a:solidFill>
                <a:srgbClr val="1B294E"/>
              </a:solidFill>
              <a:latin typeface="Gill Sans"/>
              <a:ea typeface="Gill Sans"/>
              <a:cs typeface="Gill Sans"/>
              <a:sym typeface="Gill Sans"/>
            </a:endParaRPr>
          </a:p>
        </p:txBody>
      </p:sp>
      <p:sp>
        <p:nvSpPr>
          <p:cNvPr id="667" name="Google Shape;667;p6"/>
          <p:cNvSpPr txBox="1"/>
          <p:nvPr/>
        </p:nvSpPr>
        <p:spPr>
          <a:xfrm>
            <a:off x="1603985" y="4891761"/>
            <a:ext cx="30559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Robust programming with ABAP</a:t>
            </a:r>
            <a:endParaRPr sz="2000" b="1">
              <a:solidFill>
                <a:srgbClr val="3A6020"/>
              </a:solidFill>
              <a:latin typeface="Gill Sans"/>
              <a:ea typeface="Gill Sans"/>
              <a:cs typeface="Gill Sans"/>
              <a:sym typeface="Gill Sans"/>
            </a:endParaRPr>
          </a:p>
        </p:txBody>
      </p:sp>
      <p:sp>
        <p:nvSpPr>
          <p:cNvPr id="668" name="Google Shape;668;p6"/>
          <p:cNvSpPr txBox="1"/>
          <p:nvPr/>
        </p:nvSpPr>
        <p:spPr>
          <a:xfrm>
            <a:off x="7571514" y="1667818"/>
            <a:ext cx="305722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Side-by-side extension scenarios</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using Cloud solutions with embedded steampunk</a:t>
            </a:r>
            <a:endParaRPr sz="1600">
              <a:solidFill>
                <a:srgbClr val="1B294E"/>
              </a:solidFill>
              <a:latin typeface="Gill Sans"/>
              <a:ea typeface="Gill Sans"/>
              <a:cs typeface="Gill Sans"/>
              <a:sym typeface="Gill Sans"/>
            </a:endParaRPr>
          </a:p>
        </p:txBody>
      </p:sp>
      <p:sp>
        <p:nvSpPr>
          <p:cNvPr id="669" name="Google Shape;669;p6"/>
          <p:cNvSpPr txBox="1"/>
          <p:nvPr/>
        </p:nvSpPr>
        <p:spPr>
          <a:xfrm>
            <a:off x="7528081" y="1325796"/>
            <a:ext cx="30572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A6020"/>
                </a:solidFill>
                <a:latin typeface="Gill Sans"/>
                <a:ea typeface="Gill Sans"/>
                <a:cs typeface="Gill Sans"/>
                <a:sym typeface="Gill Sans"/>
              </a:rPr>
              <a:t>Cloud Ready Extension</a:t>
            </a:r>
            <a:endParaRPr/>
          </a:p>
        </p:txBody>
      </p:sp>
      <p:sp>
        <p:nvSpPr>
          <p:cNvPr id="670" name="Google Shape;670;p6"/>
          <p:cNvSpPr txBox="1"/>
          <p:nvPr/>
        </p:nvSpPr>
        <p:spPr>
          <a:xfrm>
            <a:off x="7561632" y="5428675"/>
            <a:ext cx="29146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Squeeze the power of in-memory</a:t>
            </a:r>
            <a:endParaRPr/>
          </a:p>
          <a:p>
            <a:pPr marL="0" marR="0" lvl="0" indent="0" algn="ctr" rtl="0">
              <a:spcBef>
                <a:spcPts val="0"/>
              </a:spcBef>
              <a:spcAft>
                <a:spcPts val="0"/>
              </a:spcAft>
              <a:buNone/>
            </a:pPr>
            <a:r>
              <a:rPr lang="en-US" sz="1600">
                <a:solidFill>
                  <a:srgbClr val="1B294E"/>
                </a:solidFill>
                <a:latin typeface="Gill Sans"/>
                <a:ea typeface="Gill Sans"/>
                <a:cs typeface="Gill Sans"/>
                <a:sym typeface="Gill Sans"/>
              </a:rPr>
              <a:t>DB with Code-to-data</a:t>
            </a:r>
            <a:endParaRPr sz="1600">
              <a:solidFill>
                <a:srgbClr val="1B294E"/>
              </a:solidFill>
              <a:latin typeface="Gill Sans"/>
              <a:ea typeface="Gill Sans"/>
              <a:cs typeface="Gill Sans"/>
              <a:sym typeface="Gill Sans"/>
            </a:endParaRPr>
          </a:p>
        </p:txBody>
      </p:sp>
      <p:sp>
        <p:nvSpPr>
          <p:cNvPr id="671" name="Google Shape;671;p6"/>
          <p:cNvSpPr txBox="1"/>
          <p:nvPr/>
        </p:nvSpPr>
        <p:spPr>
          <a:xfrm>
            <a:off x="8125367" y="5095801"/>
            <a:ext cx="2625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3A6020"/>
                </a:solidFill>
                <a:latin typeface="Gill Sans"/>
                <a:ea typeface="Gill Sans"/>
                <a:cs typeface="Gill Sans"/>
                <a:sym typeface="Gill Sans"/>
              </a:rPr>
              <a:t>Leverage HANA</a:t>
            </a:r>
            <a:endParaRPr sz="2000" b="1">
              <a:solidFill>
                <a:schemeClr val="accent1"/>
              </a:solidFill>
              <a:latin typeface="Quattrocento Sans"/>
              <a:ea typeface="Quattrocento Sans"/>
              <a:cs typeface="Quattrocento Sans"/>
              <a:sym typeface="Quattrocento Sans"/>
            </a:endParaRPr>
          </a:p>
        </p:txBody>
      </p:sp>
      <p:grpSp>
        <p:nvGrpSpPr>
          <p:cNvPr id="672" name="Google Shape;672;p6"/>
          <p:cNvGrpSpPr/>
          <p:nvPr/>
        </p:nvGrpSpPr>
        <p:grpSpPr>
          <a:xfrm>
            <a:off x="4463762" y="2060945"/>
            <a:ext cx="3253122" cy="3253122"/>
            <a:chOff x="4473145" y="2028431"/>
            <a:chExt cx="3253122" cy="3253122"/>
          </a:xfrm>
        </p:grpSpPr>
        <p:grpSp>
          <p:nvGrpSpPr>
            <p:cNvPr id="673" name="Google Shape;673;p6"/>
            <p:cNvGrpSpPr/>
            <p:nvPr/>
          </p:nvGrpSpPr>
          <p:grpSpPr>
            <a:xfrm>
              <a:off x="4473145" y="2028431"/>
              <a:ext cx="3253122" cy="3253122"/>
              <a:chOff x="4401443" y="1994538"/>
              <a:chExt cx="3385936" cy="3385936"/>
            </a:xfrm>
          </p:grpSpPr>
          <p:sp>
            <p:nvSpPr>
              <p:cNvPr id="674" name="Google Shape;674;p6"/>
              <p:cNvSpPr/>
              <p:nvPr/>
            </p:nvSpPr>
            <p:spPr>
              <a:xfrm>
                <a:off x="4401443" y="1994538"/>
                <a:ext cx="3385936" cy="3385936"/>
              </a:xfrm>
              <a:prstGeom prst="ellipse">
                <a:avLst/>
              </a:pr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75" name="Google Shape;675;p6"/>
              <p:cNvSpPr/>
              <p:nvPr/>
            </p:nvSpPr>
            <p:spPr>
              <a:xfrm>
                <a:off x="4504047" y="2097141"/>
                <a:ext cx="3180728" cy="3180728"/>
              </a:xfrm>
              <a:prstGeom prst="donut">
                <a:avLst>
                  <a:gd name="adj" fmla="val 5893"/>
                </a:avLst>
              </a:prstGeom>
              <a:gradFill>
                <a:gsLst>
                  <a:gs pos="0">
                    <a:srgbClr val="ACD98C">
                      <a:alpha val="40784"/>
                    </a:srgbClr>
                  </a:gs>
                  <a:gs pos="100000">
                    <a:srgbClr val="75C042">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676" name="Google Shape;676;p6"/>
            <p:cNvSpPr/>
            <p:nvPr/>
          </p:nvSpPr>
          <p:spPr>
            <a:xfrm>
              <a:off x="5098444" y="2938301"/>
              <a:ext cx="1934394" cy="1274980"/>
            </a:xfrm>
            <a:custGeom>
              <a:avLst/>
              <a:gdLst/>
              <a:ahLst/>
              <a:cxnLst/>
              <a:rect l="l" t="t" r="r" b="b"/>
              <a:pathLst>
                <a:path w="1934394" h="1274980" extrusionOk="0">
                  <a:moveTo>
                    <a:pt x="967197" y="0"/>
                  </a:moveTo>
                  <a:cubicBezTo>
                    <a:pt x="1468343" y="0"/>
                    <a:pt x="1880533" y="380868"/>
                    <a:pt x="1930099" y="868937"/>
                  </a:cubicBezTo>
                  <a:lnTo>
                    <a:pt x="1934394" y="953988"/>
                  </a:lnTo>
                  <a:lnTo>
                    <a:pt x="1876622" y="997189"/>
                  </a:lnTo>
                  <a:cubicBezTo>
                    <a:pt x="1617021" y="1172572"/>
                    <a:pt x="1304068" y="1274980"/>
                    <a:pt x="967196" y="1274980"/>
                  </a:cubicBezTo>
                  <a:cubicBezTo>
                    <a:pt x="630324" y="1274980"/>
                    <a:pt x="317371" y="1172572"/>
                    <a:pt x="57770" y="997189"/>
                  </a:cubicBezTo>
                  <a:lnTo>
                    <a:pt x="0" y="953990"/>
                  </a:lnTo>
                  <a:lnTo>
                    <a:pt x="4295" y="868937"/>
                  </a:lnTo>
                  <a:cubicBezTo>
                    <a:pt x="53861" y="380868"/>
                    <a:pt x="466051" y="0"/>
                    <a:pt x="967197" y="0"/>
                  </a:cubicBezTo>
                  <a:close/>
                </a:path>
              </a:pathLst>
            </a:custGeom>
            <a:gradFill>
              <a:gsLst>
                <a:gs pos="0">
                  <a:schemeClr val="accent1"/>
                </a:gs>
                <a:gs pos="100000">
                  <a:srgbClr val="3A602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pic>
          <p:nvPicPr>
            <p:cNvPr id="677" name="Google Shape;677;p6" descr="Handshake outline"/>
            <p:cNvPicPr preferRelativeResize="0"/>
            <p:nvPr/>
          </p:nvPicPr>
          <p:blipFill rotWithShape="1">
            <a:blip r:embed="rId3">
              <a:alphaModFix/>
            </a:blip>
            <a:srcRect/>
            <a:stretch/>
          </p:blipFill>
          <p:spPr>
            <a:xfrm>
              <a:off x="5608441" y="3197790"/>
              <a:ext cx="914400" cy="914400"/>
            </a:xfrm>
            <a:prstGeom prst="rect">
              <a:avLst/>
            </a:prstGeom>
            <a:noFill/>
            <a:ln>
              <a:noFill/>
            </a:ln>
          </p:spPr>
        </p:pic>
      </p:grpSp>
      <p:sp>
        <p:nvSpPr>
          <p:cNvPr id="678" name="Google Shape;678;p6"/>
          <p:cNvSpPr/>
          <p:nvPr/>
        </p:nvSpPr>
        <p:spPr>
          <a:xfrm>
            <a:off x="3253502" y="814080"/>
            <a:ext cx="5681820" cy="5681820"/>
          </a:xfrm>
          <a:prstGeom prst="arc">
            <a:avLst>
              <a:gd name="adj1" fmla="val 14343206"/>
              <a:gd name="adj2" fmla="val 18065863"/>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79" name="Google Shape;679;p6"/>
          <p:cNvSpPr/>
          <p:nvPr/>
        </p:nvSpPr>
        <p:spPr>
          <a:xfrm>
            <a:off x="3263353" y="814080"/>
            <a:ext cx="5681820" cy="5681820"/>
          </a:xfrm>
          <a:prstGeom prst="arc">
            <a:avLst>
              <a:gd name="adj1" fmla="val 20348132"/>
              <a:gd name="adj2" fmla="val 1347339"/>
            </a:avLst>
          </a:prstGeom>
          <a:noFill/>
          <a:ln w="25400" cap="rnd" cmpd="sng">
            <a:solidFill>
              <a:srgbClr val="BFBFBF"/>
            </a:solidFill>
            <a:prstDash val="dot"/>
            <a:round/>
            <a:headEnd type="none" w="lg" len="lg"/>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0" name="Google Shape;680;p6"/>
          <p:cNvSpPr/>
          <p:nvPr/>
        </p:nvSpPr>
        <p:spPr>
          <a:xfrm rot="10800000">
            <a:off x="3253502" y="814080"/>
            <a:ext cx="5681820" cy="5681820"/>
          </a:xfrm>
          <a:prstGeom prst="arc">
            <a:avLst>
              <a:gd name="adj1" fmla="val 14343206"/>
              <a:gd name="adj2" fmla="val 18065863"/>
            </a:avLst>
          </a:prstGeom>
          <a:noFill/>
          <a:ln w="25400" cap="rnd" cmpd="sng">
            <a:solidFill>
              <a:srgbClr val="BFBFBF"/>
            </a:solidFill>
            <a:prstDash val="dot"/>
            <a:round/>
            <a:headEnd type="none" w="sm" len="sm"/>
            <a:tailEnd type="triangle" w="lg" len="lg"/>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681" name="Google Shape;681;p6"/>
          <p:cNvSpPr/>
          <p:nvPr/>
        </p:nvSpPr>
        <p:spPr>
          <a:xfrm flipH="1">
            <a:off x="3253499" y="814080"/>
            <a:ext cx="5681820" cy="5681820"/>
          </a:xfrm>
          <a:prstGeom prst="arc">
            <a:avLst>
              <a:gd name="adj1" fmla="val 20348132"/>
              <a:gd name="adj2" fmla="val 1347339"/>
            </a:avLst>
          </a:prstGeom>
          <a:noFill/>
          <a:ln w="25400" cap="rnd" cmpd="sng">
            <a:solidFill>
              <a:srgbClr val="BFBFBF"/>
            </a:solidFill>
            <a:prstDash val="dot"/>
            <a:round/>
            <a:headEnd type="triangl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682" name="Google Shape;682;p6" descr="Business Growth outline"/>
          <p:cNvPicPr preferRelativeResize="0"/>
          <p:nvPr/>
        </p:nvPicPr>
        <p:blipFill rotWithShape="1">
          <a:blip r:embed="rId4">
            <a:alphaModFix/>
          </a:blip>
          <a:srcRect/>
          <a:stretch/>
        </p:blipFill>
        <p:spPr>
          <a:xfrm>
            <a:off x="717089" y="1376017"/>
            <a:ext cx="914400" cy="914400"/>
          </a:xfrm>
          <a:prstGeom prst="rect">
            <a:avLst/>
          </a:prstGeom>
          <a:noFill/>
          <a:ln>
            <a:noFill/>
          </a:ln>
        </p:spPr>
      </p:pic>
      <p:pic>
        <p:nvPicPr>
          <p:cNvPr id="683" name="Google Shape;683;p6" descr="Target Audience outline"/>
          <p:cNvPicPr preferRelativeResize="0"/>
          <p:nvPr/>
        </p:nvPicPr>
        <p:blipFill rotWithShape="1">
          <a:blip r:embed="rId5">
            <a:alphaModFix/>
          </a:blip>
          <a:srcRect/>
          <a:stretch/>
        </p:blipFill>
        <p:spPr>
          <a:xfrm>
            <a:off x="699061" y="5052044"/>
            <a:ext cx="914400" cy="914400"/>
          </a:xfrm>
          <a:prstGeom prst="rect">
            <a:avLst/>
          </a:prstGeom>
          <a:noFill/>
          <a:ln>
            <a:noFill/>
          </a:ln>
        </p:spPr>
      </p:pic>
      <p:pic>
        <p:nvPicPr>
          <p:cNvPr id="684" name="Google Shape;684;p6" descr="Person with idea outline"/>
          <p:cNvPicPr preferRelativeResize="0"/>
          <p:nvPr/>
        </p:nvPicPr>
        <p:blipFill rotWithShape="1">
          <a:blip r:embed="rId6">
            <a:alphaModFix/>
          </a:blip>
          <a:srcRect/>
          <a:stretch/>
        </p:blipFill>
        <p:spPr>
          <a:xfrm>
            <a:off x="10517107" y="5074654"/>
            <a:ext cx="914400" cy="914400"/>
          </a:xfrm>
          <a:prstGeom prst="rect">
            <a:avLst/>
          </a:prstGeom>
          <a:noFill/>
          <a:ln>
            <a:noFill/>
          </a:ln>
        </p:spPr>
      </p:pic>
      <p:pic>
        <p:nvPicPr>
          <p:cNvPr id="685" name="Google Shape;685;p6" descr="Group brainstorm outline"/>
          <p:cNvPicPr preferRelativeResize="0"/>
          <p:nvPr/>
        </p:nvPicPr>
        <p:blipFill rotWithShape="1">
          <a:blip r:embed="rId7">
            <a:alphaModFix/>
          </a:blip>
          <a:srcRect/>
          <a:stretch/>
        </p:blipFill>
        <p:spPr>
          <a:xfrm>
            <a:off x="10540948" y="1347937"/>
            <a:ext cx="914400" cy="914400"/>
          </a:xfrm>
          <a:prstGeom prst="rect">
            <a:avLst/>
          </a:prstGeom>
          <a:noFill/>
          <a:ln>
            <a:noFill/>
          </a:ln>
        </p:spPr>
      </p:pic>
      <p:sp>
        <p:nvSpPr>
          <p:cNvPr id="686" name="Google Shape;686;p6"/>
          <p:cNvSpPr txBox="1"/>
          <p:nvPr/>
        </p:nvSpPr>
        <p:spPr>
          <a:xfrm>
            <a:off x="405448" y="135197"/>
            <a:ext cx="8509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C000"/>
                </a:solidFill>
                <a:latin typeface="Corben"/>
                <a:ea typeface="Corben"/>
                <a:cs typeface="Corben"/>
                <a:sym typeface="Corben"/>
              </a:rPr>
              <a:t>Motivation</a:t>
            </a:r>
            <a:endParaRPr sz="2000" b="0" i="0" u="none" strike="noStrike" cap="none" dirty="0">
              <a:solidFill>
                <a:srgbClr val="FFC000"/>
              </a:solidFill>
              <a:latin typeface="Corben"/>
              <a:ea typeface="Corben"/>
              <a:cs typeface="Corben"/>
              <a:sym typeface="Corben"/>
            </a:endParaRPr>
          </a:p>
        </p:txBody>
      </p:sp>
      <p:sp>
        <p:nvSpPr>
          <p:cNvPr id="4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4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barn(inVertical)">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barn(inVertical)">
                                      <p:cBhvr>
                                        <p:cTn id="12" dur="500"/>
                                        <p:tgtEl>
                                          <p:spTgt spid="6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barn(inVertical)">
                                      <p:cBhvr>
                                        <p:cTn id="15" dur="500"/>
                                        <p:tgtEl>
                                          <p:spTgt spid="6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barn(inVertical)">
                                      <p:cBhvr>
                                        <p:cTn id="18" dur="500"/>
                                        <p:tgtEl>
                                          <p:spTgt spid="6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animEffect transition="in" filter="barn(inVertical)">
                                      <p:cBhvr>
                                        <p:cTn id="21" dur="500"/>
                                        <p:tgtEl>
                                          <p:spTgt spid="64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barn(inVertical)">
                                      <p:cBhvr>
                                        <p:cTn id="24" dur="500"/>
                                        <p:tgtEl>
                                          <p:spTgt spid="65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51"/>
                                        </p:tgtEl>
                                        <p:attrNameLst>
                                          <p:attrName>style.visibility</p:attrName>
                                        </p:attrNameLst>
                                      </p:cBhvr>
                                      <p:to>
                                        <p:strVal val="visible"/>
                                      </p:to>
                                    </p:set>
                                    <p:animEffect transition="in" filter="barn(inVertical)">
                                      <p:cBhvr>
                                        <p:cTn id="27" dur="500"/>
                                        <p:tgtEl>
                                          <p:spTgt spid="65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52"/>
                                        </p:tgtEl>
                                        <p:attrNameLst>
                                          <p:attrName>style.visibility</p:attrName>
                                        </p:attrNameLst>
                                      </p:cBhvr>
                                      <p:to>
                                        <p:strVal val="visible"/>
                                      </p:to>
                                    </p:set>
                                    <p:animEffect transition="in" filter="barn(inVertical)">
                                      <p:cBhvr>
                                        <p:cTn id="30" dur="500"/>
                                        <p:tgtEl>
                                          <p:spTgt spid="65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barn(inVertical)">
                                      <p:cBhvr>
                                        <p:cTn id="33" dur="500"/>
                                        <p:tgtEl>
                                          <p:spTgt spid="65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54"/>
                                        </p:tgtEl>
                                        <p:attrNameLst>
                                          <p:attrName>style.visibility</p:attrName>
                                        </p:attrNameLst>
                                      </p:cBhvr>
                                      <p:to>
                                        <p:strVal val="visible"/>
                                      </p:to>
                                    </p:set>
                                    <p:animEffect transition="in" filter="barn(inVertical)">
                                      <p:cBhvr>
                                        <p:cTn id="36" dur="500"/>
                                        <p:tgtEl>
                                          <p:spTgt spid="65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barn(inVertical)">
                                      <p:cBhvr>
                                        <p:cTn id="39" dur="500"/>
                                        <p:tgtEl>
                                          <p:spTgt spid="65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56"/>
                                        </p:tgtEl>
                                        <p:attrNameLst>
                                          <p:attrName>style.visibility</p:attrName>
                                        </p:attrNameLst>
                                      </p:cBhvr>
                                      <p:to>
                                        <p:strVal val="visible"/>
                                      </p:to>
                                    </p:set>
                                    <p:animEffect transition="in" filter="barn(inVertical)">
                                      <p:cBhvr>
                                        <p:cTn id="42" dur="500"/>
                                        <p:tgtEl>
                                          <p:spTgt spid="65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barn(inVertical)">
                                      <p:cBhvr>
                                        <p:cTn id="45" dur="500"/>
                                        <p:tgtEl>
                                          <p:spTgt spid="6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58"/>
                                        </p:tgtEl>
                                        <p:attrNameLst>
                                          <p:attrName>style.visibility</p:attrName>
                                        </p:attrNameLst>
                                      </p:cBhvr>
                                      <p:to>
                                        <p:strVal val="visible"/>
                                      </p:to>
                                    </p:set>
                                    <p:animEffect transition="in" filter="barn(inVertical)">
                                      <p:cBhvr>
                                        <p:cTn id="48" dur="500"/>
                                        <p:tgtEl>
                                          <p:spTgt spid="65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59"/>
                                        </p:tgtEl>
                                        <p:attrNameLst>
                                          <p:attrName>style.visibility</p:attrName>
                                        </p:attrNameLst>
                                      </p:cBhvr>
                                      <p:to>
                                        <p:strVal val="visible"/>
                                      </p:to>
                                    </p:set>
                                    <p:animEffect transition="in" filter="barn(inVertical)">
                                      <p:cBhvr>
                                        <p:cTn id="51" dur="500"/>
                                        <p:tgtEl>
                                          <p:spTgt spid="65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60"/>
                                        </p:tgtEl>
                                        <p:attrNameLst>
                                          <p:attrName>style.visibility</p:attrName>
                                        </p:attrNameLst>
                                      </p:cBhvr>
                                      <p:to>
                                        <p:strVal val="visible"/>
                                      </p:to>
                                    </p:set>
                                    <p:animEffect transition="in" filter="barn(inVertical)">
                                      <p:cBhvr>
                                        <p:cTn id="54" dur="500"/>
                                        <p:tgtEl>
                                          <p:spTgt spid="66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61"/>
                                        </p:tgtEl>
                                        <p:attrNameLst>
                                          <p:attrName>style.visibility</p:attrName>
                                        </p:attrNameLst>
                                      </p:cBhvr>
                                      <p:to>
                                        <p:strVal val="visible"/>
                                      </p:to>
                                    </p:set>
                                    <p:animEffect transition="in" filter="barn(inVertical)">
                                      <p:cBhvr>
                                        <p:cTn id="57" dur="500"/>
                                        <p:tgtEl>
                                          <p:spTgt spid="66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62"/>
                                        </p:tgtEl>
                                        <p:attrNameLst>
                                          <p:attrName>style.visibility</p:attrName>
                                        </p:attrNameLst>
                                      </p:cBhvr>
                                      <p:to>
                                        <p:strVal val="visible"/>
                                      </p:to>
                                    </p:set>
                                    <p:animEffect transition="in" filter="barn(inVertical)">
                                      <p:cBhvr>
                                        <p:cTn id="60" dur="500"/>
                                        <p:tgtEl>
                                          <p:spTgt spid="66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663"/>
                                        </p:tgtEl>
                                        <p:attrNameLst>
                                          <p:attrName>style.visibility</p:attrName>
                                        </p:attrNameLst>
                                      </p:cBhvr>
                                      <p:to>
                                        <p:strVal val="visible"/>
                                      </p:to>
                                    </p:set>
                                    <p:animEffect transition="in" filter="barn(inVertical)">
                                      <p:cBhvr>
                                        <p:cTn id="63" dur="500"/>
                                        <p:tgtEl>
                                          <p:spTgt spid="66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barn(inVertical)">
                                      <p:cBhvr>
                                        <p:cTn id="66" dur="500"/>
                                        <p:tgtEl>
                                          <p:spTgt spid="66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barn(inVertical)">
                                      <p:cBhvr>
                                        <p:cTn id="69" dur="500"/>
                                        <p:tgtEl>
                                          <p:spTgt spid="66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66"/>
                                        </p:tgtEl>
                                        <p:attrNameLst>
                                          <p:attrName>style.visibility</p:attrName>
                                        </p:attrNameLst>
                                      </p:cBhvr>
                                      <p:to>
                                        <p:strVal val="visible"/>
                                      </p:to>
                                    </p:set>
                                    <p:animEffect transition="in" filter="barn(inVertical)">
                                      <p:cBhvr>
                                        <p:cTn id="72" dur="500"/>
                                        <p:tgtEl>
                                          <p:spTgt spid="66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67"/>
                                        </p:tgtEl>
                                        <p:attrNameLst>
                                          <p:attrName>style.visibility</p:attrName>
                                        </p:attrNameLst>
                                      </p:cBhvr>
                                      <p:to>
                                        <p:strVal val="visible"/>
                                      </p:to>
                                    </p:set>
                                    <p:animEffect transition="in" filter="barn(inVertical)">
                                      <p:cBhvr>
                                        <p:cTn id="75" dur="500"/>
                                        <p:tgtEl>
                                          <p:spTgt spid="66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668"/>
                                        </p:tgtEl>
                                        <p:attrNameLst>
                                          <p:attrName>style.visibility</p:attrName>
                                        </p:attrNameLst>
                                      </p:cBhvr>
                                      <p:to>
                                        <p:strVal val="visible"/>
                                      </p:to>
                                    </p:set>
                                    <p:animEffect transition="in" filter="barn(inVertical)">
                                      <p:cBhvr>
                                        <p:cTn id="78" dur="500"/>
                                        <p:tgtEl>
                                          <p:spTgt spid="66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barn(inVertical)">
                                      <p:cBhvr>
                                        <p:cTn id="81" dur="500"/>
                                        <p:tgtEl>
                                          <p:spTgt spid="66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670"/>
                                        </p:tgtEl>
                                        <p:attrNameLst>
                                          <p:attrName>style.visibility</p:attrName>
                                        </p:attrNameLst>
                                      </p:cBhvr>
                                      <p:to>
                                        <p:strVal val="visible"/>
                                      </p:to>
                                    </p:set>
                                    <p:animEffect transition="in" filter="barn(inVertical)">
                                      <p:cBhvr>
                                        <p:cTn id="84" dur="500"/>
                                        <p:tgtEl>
                                          <p:spTgt spid="67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671"/>
                                        </p:tgtEl>
                                        <p:attrNameLst>
                                          <p:attrName>style.visibility</p:attrName>
                                        </p:attrNameLst>
                                      </p:cBhvr>
                                      <p:to>
                                        <p:strVal val="visible"/>
                                      </p:to>
                                    </p:set>
                                    <p:animEffect transition="in" filter="barn(inVertical)">
                                      <p:cBhvr>
                                        <p:cTn id="87" dur="500"/>
                                        <p:tgtEl>
                                          <p:spTgt spid="671"/>
                                        </p:tgtEl>
                                      </p:cBhvr>
                                    </p:animEffect>
                                  </p:childTnLst>
                                </p:cTn>
                              </p:par>
                              <p:par>
                                <p:cTn id="88" presetID="16" presetClass="entr" presetSubtype="21" fill="hold" nodeType="withEffect">
                                  <p:stCondLst>
                                    <p:cond delay="0"/>
                                  </p:stCondLst>
                                  <p:childTnLst>
                                    <p:set>
                                      <p:cBhvr>
                                        <p:cTn id="89" dur="1" fill="hold">
                                          <p:stCondLst>
                                            <p:cond delay="0"/>
                                          </p:stCondLst>
                                        </p:cTn>
                                        <p:tgtEl>
                                          <p:spTgt spid="672"/>
                                        </p:tgtEl>
                                        <p:attrNameLst>
                                          <p:attrName>style.visibility</p:attrName>
                                        </p:attrNameLst>
                                      </p:cBhvr>
                                      <p:to>
                                        <p:strVal val="visible"/>
                                      </p:to>
                                    </p:set>
                                    <p:animEffect transition="in" filter="barn(inVertical)">
                                      <p:cBhvr>
                                        <p:cTn id="90" dur="500"/>
                                        <p:tgtEl>
                                          <p:spTgt spid="67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78"/>
                                        </p:tgtEl>
                                        <p:attrNameLst>
                                          <p:attrName>style.visibility</p:attrName>
                                        </p:attrNameLst>
                                      </p:cBhvr>
                                      <p:to>
                                        <p:strVal val="visible"/>
                                      </p:to>
                                    </p:set>
                                    <p:animEffect transition="in" filter="barn(inVertical)">
                                      <p:cBhvr>
                                        <p:cTn id="93" dur="500"/>
                                        <p:tgtEl>
                                          <p:spTgt spid="678"/>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79"/>
                                        </p:tgtEl>
                                        <p:attrNameLst>
                                          <p:attrName>style.visibility</p:attrName>
                                        </p:attrNameLst>
                                      </p:cBhvr>
                                      <p:to>
                                        <p:strVal val="visible"/>
                                      </p:to>
                                    </p:set>
                                    <p:animEffect transition="in" filter="barn(inVertical)">
                                      <p:cBhvr>
                                        <p:cTn id="96" dur="500"/>
                                        <p:tgtEl>
                                          <p:spTgt spid="67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80"/>
                                        </p:tgtEl>
                                        <p:attrNameLst>
                                          <p:attrName>style.visibility</p:attrName>
                                        </p:attrNameLst>
                                      </p:cBhvr>
                                      <p:to>
                                        <p:strVal val="visible"/>
                                      </p:to>
                                    </p:set>
                                    <p:animEffect transition="in" filter="barn(inVertical)">
                                      <p:cBhvr>
                                        <p:cTn id="99" dur="500"/>
                                        <p:tgtEl>
                                          <p:spTgt spid="680"/>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barn(inVertical)">
                                      <p:cBhvr>
                                        <p:cTn id="102" dur="500"/>
                                        <p:tgtEl>
                                          <p:spTgt spid="68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82"/>
                                        </p:tgtEl>
                                        <p:attrNameLst>
                                          <p:attrName>style.visibility</p:attrName>
                                        </p:attrNameLst>
                                      </p:cBhvr>
                                      <p:to>
                                        <p:strVal val="visible"/>
                                      </p:to>
                                    </p:set>
                                    <p:animEffect transition="in" filter="barn(inVertical)">
                                      <p:cBhvr>
                                        <p:cTn id="105" dur="500"/>
                                        <p:tgtEl>
                                          <p:spTgt spid="682"/>
                                        </p:tgtEl>
                                      </p:cBhvr>
                                    </p:animEffect>
                                  </p:childTnLst>
                                </p:cTn>
                              </p:par>
                              <p:par>
                                <p:cTn id="106" presetID="16" presetClass="entr" presetSubtype="21" fill="hold" nodeType="withEffect">
                                  <p:stCondLst>
                                    <p:cond delay="0"/>
                                  </p:stCondLst>
                                  <p:childTnLst>
                                    <p:set>
                                      <p:cBhvr>
                                        <p:cTn id="107" dur="1" fill="hold">
                                          <p:stCondLst>
                                            <p:cond delay="0"/>
                                          </p:stCondLst>
                                        </p:cTn>
                                        <p:tgtEl>
                                          <p:spTgt spid="683"/>
                                        </p:tgtEl>
                                        <p:attrNameLst>
                                          <p:attrName>style.visibility</p:attrName>
                                        </p:attrNameLst>
                                      </p:cBhvr>
                                      <p:to>
                                        <p:strVal val="visible"/>
                                      </p:to>
                                    </p:set>
                                    <p:animEffect transition="in" filter="barn(inVertical)">
                                      <p:cBhvr>
                                        <p:cTn id="108" dur="500"/>
                                        <p:tgtEl>
                                          <p:spTgt spid="683"/>
                                        </p:tgtEl>
                                      </p:cBhvr>
                                    </p:animEffect>
                                  </p:childTnLst>
                                </p:cTn>
                              </p:par>
                              <p:par>
                                <p:cTn id="109" presetID="16" presetClass="entr" presetSubtype="21" fill="hold" nodeType="withEffect">
                                  <p:stCondLst>
                                    <p:cond delay="0"/>
                                  </p:stCondLst>
                                  <p:childTnLst>
                                    <p:set>
                                      <p:cBhvr>
                                        <p:cTn id="110" dur="1" fill="hold">
                                          <p:stCondLst>
                                            <p:cond delay="0"/>
                                          </p:stCondLst>
                                        </p:cTn>
                                        <p:tgtEl>
                                          <p:spTgt spid="684"/>
                                        </p:tgtEl>
                                        <p:attrNameLst>
                                          <p:attrName>style.visibility</p:attrName>
                                        </p:attrNameLst>
                                      </p:cBhvr>
                                      <p:to>
                                        <p:strVal val="visible"/>
                                      </p:to>
                                    </p:set>
                                    <p:animEffect transition="in" filter="barn(inVertical)">
                                      <p:cBhvr>
                                        <p:cTn id="111" dur="500"/>
                                        <p:tgtEl>
                                          <p:spTgt spid="684"/>
                                        </p:tgtEl>
                                      </p:cBhvr>
                                    </p:animEffect>
                                  </p:childTnLst>
                                </p:cTn>
                              </p:par>
                              <p:par>
                                <p:cTn id="112" presetID="16" presetClass="entr" presetSubtype="21" fill="hold" nodeType="with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barn(inVertical)">
                                      <p:cBhvr>
                                        <p:cTn id="11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p:bldP spid="665" grpId="0"/>
      <p:bldP spid="666" grpId="0"/>
      <p:bldP spid="667" grpId="0"/>
      <p:bldP spid="668" grpId="0"/>
      <p:bldP spid="669" grpId="0"/>
      <p:bldP spid="670" grpId="0"/>
      <p:bldP spid="671" grpId="0"/>
      <p:bldP spid="678" grpId="0" animBg="1"/>
      <p:bldP spid="679" grpId="0" animBg="1"/>
      <p:bldP spid="680" grpId="0" animBg="1"/>
      <p:bldP spid="681" grpId="0" animBg="1"/>
      <p:bldP spid="6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
          <p:cNvSpPr/>
          <p:nvPr/>
        </p:nvSpPr>
        <p:spPr>
          <a:xfrm>
            <a:off x="10350989" y="946087"/>
            <a:ext cx="1353540" cy="1353540"/>
          </a:xfrm>
          <a:prstGeom prst="roundRect">
            <a:avLst>
              <a:gd name="adj" fmla="val 16667"/>
            </a:avLst>
          </a:prstGeom>
          <a:gradFill>
            <a:gsLst>
              <a:gs pos="0">
                <a:schemeClr val="lt1"/>
              </a:gs>
              <a:gs pos="100000">
                <a:schemeClr val="accent3"/>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6" name="Google Shape;696;p7"/>
          <p:cNvSpPr/>
          <p:nvPr/>
        </p:nvSpPr>
        <p:spPr>
          <a:xfrm>
            <a:off x="5767764" y="316964"/>
            <a:ext cx="1353540" cy="1353540"/>
          </a:xfrm>
          <a:prstGeom prst="roundRect">
            <a:avLst>
              <a:gd name="adj" fmla="val 16667"/>
            </a:avLst>
          </a:prstGeom>
          <a:gradFill>
            <a:gsLst>
              <a:gs pos="0">
                <a:schemeClr val="lt1"/>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nvGrpSpPr>
          <p:cNvPr id="697" name="Google Shape;697;p7"/>
          <p:cNvGrpSpPr/>
          <p:nvPr/>
        </p:nvGrpSpPr>
        <p:grpSpPr>
          <a:xfrm>
            <a:off x="2" y="1832128"/>
            <a:ext cx="5123996" cy="5025871"/>
            <a:chOff x="1" y="1261224"/>
            <a:chExt cx="5706047" cy="5596776"/>
          </a:xfrm>
        </p:grpSpPr>
        <p:sp>
          <p:nvSpPr>
            <p:cNvPr id="698" name="Google Shape;698;p7"/>
            <p:cNvSpPr/>
            <p:nvPr/>
          </p:nvSpPr>
          <p:spPr>
            <a:xfrm>
              <a:off x="1" y="126122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lt1"/>
                </a:gs>
                <a:gs pos="100000">
                  <a:srgbClr val="C7E6B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99" name="Google Shape;699;p7"/>
            <p:cNvSpPr/>
            <p:nvPr/>
          </p:nvSpPr>
          <p:spPr>
            <a:xfrm>
              <a:off x="1" y="1678464"/>
              <a:ext cx="5706047" cy="5179536"/>
            </a:xfrm>
            <a:custGeom>
              <a:avLst/>
              <a:gdLst/>
              <a:ahLst/>
              <a:cxnLst/>
              <a:rect l="l" t="t" r="r" b="b"/>
              <a:pathLst>
                <a:path w="5706047" h="5179536" extrusionOk="0">
                  <a:moveTo>
                    <a:pt x="285317" y="0"/>
                  </a:moveTo>
                  <a:cubicBezTo>
                    <a:pt x="3188895" y="0"/>
                    <a:pt x="5559891" y="2280259"/>
                    <a:pt x="5705243" y="5147715"/>
                  </a:cubicBezTo>
                  <a:lnTo>
                    <a:pt x="5706047" y="5179536"/>
                  </a:lnTo>
                  <a:lnTo>
                    <a:pt x="0" y="5179536"/>
                  </a:lnTo>
                  <a:lnTo>
                    <a:pt x="0" y="7713"/>
                  </a:lnTo>
                  <a:lnTo>
                    <a:pt x="14719" y="6629"/>
                  </a:lnTo>
                  <a:cubicBezTo>
                    <a:pt x="104363" y="2227"/>
                    <a:pt x="194580" y="0"/>
                    <a:pt x="285317" y="0"/>
                  </a:cubicBezTo>
                  <a:close/>
                </a:path>
              </a:pathLst>
            </a:custGeom>
            <a:gradFill>
              <a:gsLst>
                <a:gs pos="0">
                  <a:schemeClr val="accent1"/>
                </a:gs>
                <a:gs pos="100000">
                  <a:srgbClr val="57913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grpSp>
      <p:sp>
        <p:nvSpPr>
          <p:cNvPr id="700" name="Google Shape;700;p7"/>
          <p:cNvSpPr/>
          <p:nvPr/>
        </p:nvSpPr>
        <p:spPr>
          <a:xfrm flipH="1">
            <a:off x="9942718" y="5546896"/>
            <a:ext cx="2246107" cy="1311105"/>
          </a:xfrm>
          <a:custGeom>
            <a:avLst/>
            <a:gdLst/>
            <a:ahLst/>
            <a:cxnLst/>
            <a:rect l="l" t="t" r="r" b="b"/>
            <a:pathLst>
              <a:path w="5630621" h="3286725" extrusionOk="0">
                <a:moveTo>
                  <a:pt x="2263647" y="0"/>
                </a:moveTo>
                <a:cubicBezTo>
                  <a:pt x="4009165" y="0"/>
                  <a:pt x="5444843" y="1326583"/>
                  <a:pt x="5617484" y="3026552"/>
                </a:cubicBezTo>
                <a:lnTo>
                  <a:pt x="5630621" y="3286725"/>
                </a:lnTo>
                <a:lnTo>
                  <a:pt x="0" y="3286725"/>
                </a:lnTo>
                <a:lnTo>
                  <a:pt x="0" y="873214"/>
                </a:lnTo>
                <a:lnTo>
                  <a:pt x="230392" y="681928"/>
                </a:lnTo>
                <a:cubicBezTo>
                  <a:pt x="795624" y="253916"/>
                  <a:pt x="1499983" y="0"/>
                  <a:pt x="22636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1" name="Google Shape;701;p7"/>
          <p:cNvSpPr/>
          <p:nvPr/>
        </p:nvSpPr>
        <p:spPr>
          <a:xfrm>
            <a:off x="2292711" y="1299562"/>
            <a:ext cx="3672408" cy="4824536"/>
          </a:xfrm>
          <a:prstGeom prst="roundRect">
            <a:avLst>
              <a:gd name="adj" fmla="val 5118"/>
            </a:avLst>
          </a:prstGeom>
          <a:solidFill>
            <a:schemeClr val="lt1"/>
          </a:solidFill>
          <a:ln w="50800" cap="flat" cmpd="sng">
            <a:solidFill>
              <a:schemeClr val="accent1"/>
            </a:solidFill>
            <a:prstDash val="solid"/>
            <a:round/>
            <a:headEnd type="none" w="sm" len="sm"/>
            <a:tailEnd type="none" w="sm" len="sm"/>
          </a:ln>
          <a:effectLst>
            <a:outerShdw blurRad="304800" dist="38100" dir="2700000" algn="tl" rotWithShape="0">
              <a:srgbClr val="3A602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2" name="Google Shape;702;p7"/>
          <p:cNvSpPr/>
          <p:nvPr/>
        </p:nvSpPr>
        <p:spPr>
          <a:xfrm>
            <a:off x="2674873" y="529072"/>
            <a:ext cx="2448272" cy="108012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3" name="Google Shape;703;p7"/>
          <p:cNvSpPr/>
          <p:nvPr/>
        </p:nvSpPr>
        <p:spPr>
          <a:xfrm>
            <a:off x="7547825" y="1670504"/>
            <a:ext cx="3672408" cy="4824536"/>
          </a:xfrm>
          <a:prstGeom prst="roundRect">
            <a:avLst>
              <a:gd name="adj" fmla="val 5118"/>
            </a:avLst>
          </a:prstGeom>
          <a:solidFill>
            <a:schemeClr val="lt1"/>
          </a:solidFill>
          <a:ln w="50800" cap="flat" cmpd="sng">
            <a:solidFill>
              <a:schemeClr val="accent3"/>
            </a:solidFill>
            <a:prstDash val="solid"/>
            <a:round/>
            <a:headEnd type="none" w="sm" len="sm"/>
            <a:tailEnd type="none" w="sm" len="sm"/>
          </a:ln>
          <a:effectLst>
            <a:outerShdw blurRad="304800" dist="38100" dir="2700000" algn="tl" rotWithShape="0">
              <a:srgbClr val="121B34">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4" name="Google Shape;704;p7"/>
          <p:cNvSpPr/>
          <p:nvPr/>
        </p:nvSpPr>
        <p:spPr>
          <a:xfrm>
            <a:off x="7132675" y="903724"/>
            <a:ext cx="2649221" cy="13535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05" name="Google Shape;705;p7"/>
          <p:cNvSpPr txBox="1"/>
          <p:nvPr/>
        </p:nvSpPr>
        <p:spPr>
          <a:xfrm>
            <a:off x="444224" y="146584"/>
            <a:ext cx="1049178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B294E"/>
              </a:buClr>
              <a:buSzPts val="3600"/>
              <a:buFont typeface="Corben"/>
              <a:buNone/>
            </a:pPr>
            <a:r>
              <a:rPr lang="en-US" sz="3600" b="1" dirty="0">
                <a:solidFill>
                  <a:srgbClr val="FFC000"/>
                </a:solidFill>
                <a:latin typeface="Corben"/>
                <a:ea typeface="Corben"/>
                <a:cs typeface="Corben"/>
                <a:sym typeface="Corben"/>
              </a:rPr>
              <a:t>RAP- </a:t>
            </a:r>
            <a:r>
              <a:rPr lang="en-US" sz="2400" b="1" dirty="0">
                <a:solidFill>
                  <a:srgbClr val="FFC000"/>
                </a:solidFill>
                <a:latin typeface="Corben"/>
                <a:ea typeface="Corben"/>
                <a:cs typeface="Corben"/>
                <a:sym typeface="Corben"/>
              </a:rPr>
              <a:t>Application development paradigm?</a:t>
            </a:r>
            <a:endParaRPr sz="3600" b="1" dirty="0">
              <a:solidFill>
                <a:srgbClr val="FFC000"/>
              </a:solidFill>
              <a:latin typeface="Corben"/>
              <a:ea typeface="Corben"/>
              <a:cs typeface="Corben"/>
              <a:sym typeface="Corben"/>
            </a:endParaRPr>
          </a:p>
        </p:txBody>
      </p:sp>
      <p:sp>
        <p:nvSpPr>
          <p:cNvPr id="709" name="Google Shape;709;p7"/>
          <p:cNvSpPr txBox="1"/>
          <p:nvPr/>
        </p:nvSpPr>
        <p:spPr>
          <a:xfrm>
            <a:off x="2374704" y="1998132"/>
            <a:ext cx="350842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A6020"/>
                </a:solidFill>
                <a:latin typeface="Arial"/>
                <a:ea typeface="Arial"/>
                <a:cs typeface="Arial"/>
                <a:sym typeface="Arial"/>
              </a:rPr>
              <a:t>RAP Build New apps</a:t>
            </a:r>
            <a:endParaRPr/>
          </a:p>
          <a:p>
            <a:pPr marL="0" marR="0" lvl="0" indent="0" algn="l" rtl="0">
              <a:spcBef>
                <a:spcPts val="0"/>
              </a:spcBef>
              <a:spcAft>
                <a:spcPts val="0"/>
              </a:spcAft>
              <a:buNone/>
            </a:pPr>
            <a:endParaRPr sz="2400" b="1">
              <a:solidFill>
                <a:srgbClr val="3A6020"/>
              </a:solidFill>
              <a:latin typeface="Arial"/>
              <a:ea typeface="Arial"/>
              <a:cs typeface="Arial"/>
              <a:sym typeface="Arial"/>
            </a:endParaRPr>
          </a:p>
          <a:p>
            <a:pPr marL="0" marR="0" lvl="0" indent="0" algn="ctr" rtl="0">
              <a:spcBef>
                <a:spcPts val="0"/>
              </a:spcBef>
              <a:spcAft>
                <a:spcPts val="0"/>
              </a:spcAft>
              <a:buNone/>
            </a:pPr>
            <a:r>
              <a:rPr lang="en-US" sz="1800" b="1">
                <a:solidFill>
                  <a:srgbClr val="3A6020"/>
                </a:solidFill>
                <a:latin typeface="Arial"/>
                <a:ea typeface="Arial"/>
                <a:cs typeface="Arial"/>
                <a:sym typeface="Arial"/>
              </a:rPr>
              <a:t>Create applications using New restful Application programming model and EML with both approaches of managed and Unmanaged implementation. Learn the latest EML with RAP for OP and Cloud</a:t>
            </a:r>
            <a:endParaRPr sz="1800" b="1">
              <a:solidFill>
                <a:srgbClr val="3A6020"/>
              </a:solidFill>
              <a:latin typeface="Arial"/>
              <a:ea typeface="Arial"/>
              <a:cs typeface="Arial"/>
              <a:sym typeface="Arial"/>
            </a:endParaRPr>
          </a:p>
        </p:txBody>
      </p:sp>
      <p:sp>
        <p:nvSpPr>
          <p:cNvPr id="710" name="Google Shape;710;p7"/>
          <p:cNvSpPr txBox="1"/>
          <p:nvPr/>
        </p:nvSpPr>
        <p:spPr>
          <a:xfrm>
            <a:off x="8015877" y="2246113"/>
            <a:ext cx="2736304" cy="41857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1B294E"/>
                </a:solidFill>
                <a:latin typeface="Arial"/>
                <a:ea typeface="Arial"/>
                <a:cs typeface="Arial"/>
                <a:sym typeface="Arial"/>
              </a:rPr>
              <a:t>Extend S/4 HANA</a:t>
            </a:r>
            <a:endParaRPr/>
          </a:p>
          <a:p>
            <a:pPr marL="0" marR="0" lvl="0" indent="0" algn="ctr" rtl="0">
              <a:spcBef>
                <a:spcPts val="0"/>
              </a:spcBef>
              <a:spcAft>
                <a:spcPts val="0"/>
              </a:spcAft>
              <a:buNone/>
            </a:pPr>
            <a:endParaRPr sz="2400" b="1">
              <a:solidFill>
                <a:srgbClr val="1B294E"/>
              </a:solidFill>
              <a:latin typeface="Arial"/>
              <a:ea typeface="Arial"/>
              <a:cs typeface="Arial"/>
              <a:sym typeface="Arial"/>
            </a:endParaRPr>
          </a:p>
          <a:p>
            <a:pPr marL="0" marR="0" lvl="0" indent="0" algn="ctr" rtl="0">
              <a:spcBef>
                <a:spcPts val="0"/>
              </a:spcBef>
              <a:spcAft>
                <a:spcPts val="0"/>
              </a:spcAft>
              <a:buNone/>
            </a:pPr>
            <a:r>
              <a:rPr lang="en-US" sz="2000" b="1">
                <a:solidFill>
                  <a:srgbClr val="1B294E"/>
                </a:solidFill>
                <a:latin typeface="Arial"/>
                <a:ea typeface="Arial"/>
                <a:cs typeface="Arial"/>
                <a:sym typeface="Arial"/>
              </a:rPr>
              <a:t>Utilize ABAP knowledge to consume, APUHUB with S/4HANA and extend your existing solutions by consuming web APIs, using embedded steampunk</a:t>
            </a:r>
            <a:endParaRPr/>
          </a:p>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1" name="Google Shape;711;p7"/>
          <p:cNvSpPr txBox="1"/>
          <p:nvPr/>
        </p:nvSpPr>
        <p:spPr>
          <a:xfrm>
            <a:off x="11787649" y="6540615"/>
            <a:ext cx="3752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11C1A"/>
                </a:solidFill>
                <a:latin typeface="Quattrocento Sans"/>
                <a:ea typeface="Quattrocento Sans"/>
                <a:cs typeface="Quattrocento Sans"/>
                <a:sym typeface="Quattrocento Sans"/>
              </a:rPr>
              <a:t>7</a:t>
            </a:r>
            <a:endParaRPr sz="1200">
              <a:solidFill>
                <a:srgbClr val="211C1A"/>
              </a:solidFill>
              <a:latin typeface="Quattrocento Sans"/>
              <a:ea typeface="Quattrocento Sans"/>
              <a:cs typeface="Quattrocento Sans"/>
              <a:sym typeface="Quattrocento Sans"/>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accent1"/>
                </a:solidFill>
                <a:latin typeface="Cambria" panose="02040503050406030204" pitchFamily="18" charset="0"/>
                <a:ea typeface="Cambria" panose="02040503050406030204" pitchFamily="18" charset="0"/>
                <a:cs typeface="Corben"/>
                <a:sym typeface="Corben"/>
              </a:rPr>
              <a:t>www.anubhavtrainings.com</a:t>
            </a:r>
            <a:endParaRPr sz="1600" dirty="0">
              <a:solidFill>
                <a:schemeClr val="accent1"/>
              </a:solidFill>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barn(inVertical)">
                                      <p:cBhvr>
                                        <p:cTn id="7" dur="500"/>
                                        <p:tgtEl>
                                          <p:spTgt spid="69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barn(inVertical)">
                                      <p:cBhvr>
                                        <p:cTn id="10" dur="500"/>
                                        <p:tgtEl>
                                          <p:spTgt spid="6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01"/>
                                        </p:tgtEl>
                                        <p:attrNameLst>
                                          <p:attrName>style.visibility</p:attrName>
                                        </p:attrNameLst>
                                      </p:cBhvr>
                                      <p:to>
                                        <p:strVal val="visible"/>
                                      </p:to>
                                    </p:set>
                                    <p:animEffect transition="in" filter="barn(inVertical)">
                                      <p:cBhvr>
                                        <p:cTn id="13" dur="500"/>
                                        <p:tgtEl>
                                          <p:spTgt spid="70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02"/>
                                        </p:tgtEl>
                                        <p:attrNameLst>
                                          <p:attrName>style.visibility</p:attrName>
                                        </p:attrNameLst>
                                      </p:cBhvr>
                                      <p:to>
                                        <p:strVal val="visible"/>
                                      </p:to>
                                    </p:set>
                                    <p:animEffect transition="in" filter="barn(inVertical)">
                                      <p:cBhvr>
                                        <p:cTn id="16" dur="500"/>
                                        <p:tgtEl>
                                          <p:spTgt spid="70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barn(inVertical)">
                                      <p:cBhvr>
                                        <p:cTn id="19" dur="500"/>
                                        <p:tgtEl>
                                          <p:spTgt spid="70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04"/>
                                        </p:tgtEl>
                                        <p:attrNameLst>
                                          <p:attrName>style.visibility</p:attrName>
                                        </p:attrNameLst>
                                      </p:cBhvr>
                                      <p:to>
                                        <p:strVal val="visible"/>
                                      </p:to>
                                    </p:set>
                                    <p:animEffect transition="in" filter="barn(inVertical)">
                                      <p:cBhvr>
                                        <p:cTn id="22" dur="500"/>
                                        <p:tgtEl>
                                          <p:spTgt spid="70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09"/>
                                        </p:tgtEl>
                                        <p:attrNameLst>
                                          <p:attrName>style.visibility</p:attrName>
                                        </p:attrNameLst>
                                      </p:cBhvr>
                                      <p:to>
                                        <p:strVal val="visible"/>
                                      </p:to>
                                    </p:set>
                                    <p:animEffect transition="in" filter="barn(inVertical)">
                                      <p:cBhvr>
                                        <p:cTn id="25" dur="500"/>
                                        <p:tgtEl>
                                          <p:spTgt spid="70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10"/>
                                        </p:tgtEl>
                                        <p:attrNameLst>
                                          <p:attrName>style.visibility</p:attrName>
                                        </p:attrNameLst>
                                      </p:cBhvr>
                                      <p:to>
                                        <p:strVal val="visible"/>
                                      </p:to>
                                    </p:set>
                                    <p:animEffect transition="in" filter="barn(inVertical)">
                                      <p:cBhvr>
                                        <p:cTn id="28"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p:bldP spid="696" grpId="0" animBg="1"/>
      <p:bldP spid="701" grpId="0" animBg="1"/>
      <p:bldP spid="702" grpId="0" animBg="1"/>
      <p:bldP spid="703" grpId="0" animBg="1"/>
      <p:bldP spid="704" grpId="0" animBg="1"/>
      <p:bldP spid="709" grpId="0"/>
      <p:bldP spid="710" grpId="0"/>
    </p:bldLst>
  </p:timing>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TotalTime>
  <Words>2192</Words>
  <Application>Microsoft Office PowerPoint</Application>
  <PresentationFormat>Custom</PresentationFormat>
  <Paragraphs>299</Paragraphs>
  <Slides>29</Slides>
  <Notes>22</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29</vt:i4>
      </vt:variant>
    </vt:vector>
  </HeadingPairs>
  <TitlesOfParts>
    <vt:vector size="46" baseType="lpstr">
      <vt:lpstr>Quattrocento Sans</vt:lpstr>
      <vt:lpstr>Segoe UI Light</vt:lpstr>
      <vt:lpstr>Gill Sans</vt:lpstr>
      <vt:lpstr>Open Sans</vt:lpstr>
      <vt:lpstr>Arial</vt:lpstr>
      <vt:lpstr>Cooper Black</vt:lpstr>
      <vt:lpstr>Segoe UI</vt:lpstr>
      <vt:lpstr>Corben</vt:lpstr>
      <vt:lpstr>Calibri</vt:lpstr>
      <vt:lpstr>Noto Sans Symbols</vt:lpstr>
      <vt:lpstr>Cambria</vt:lpstr>
      <vt:lpstr>Arial Black</vt:lpstr>
      <vt:lpstr>Office Theme</vt:lpstr>
      <vt:lpstr>2_Office Theme</vt:lpstr>
      <vt:lpstr>3_Office Theme</vt:lpstr>
      <vt:lpstr>1_Office Theme</vt:lpstr>
      <vt:lpstr>4_Office Theme</vt:lpstr>
      <vt:lpstr>SAP BTP ABAP  on Cloud / RAP  Training</vt:lpstr>
      <vt:lpstr>PowerPoint Presentation</vt:lpstr>
      <vt:lpstr>Agenda </vt:lpstr>
      <vt:lpstr>PowerPoint Presentation</vt:lpstr>
      <vt:lpstr>Who is this course for</vt:lpstr>
      <vt:lpstr>Course Outlook – 40 Hours</vt:lpstr>
      <vt:lpstr>Motivation- ABAP is evolving,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27</cp:revision>
  <dcterms:created xsi:type="dcterms:W3CDTF">2023-10-03T21:33:12Z</dcterms:created>
  <dcterms:modified xsi:type="dcterms:W3CDTF">2025-08-19T04:00:00Z</dcterms:modified>
</cp:coreProperties>
</file>